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3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1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6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62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1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30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8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9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BAB7DC-DE4B-413D-817B-BE015ED2282B}" type="datetimeFigureOut">
              <a:rPr lang="es-MX" smtClean="0"/>
              <a:t>03/04/2019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A25328-980D-433E-ABCF-E35A32D3714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9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nbantool.com/es/software-kanban" TargetMode="External"/><Relationship Id="rId2" Type="http://schemas.openxmlformats.org/officeDocument/2006/relationships/hyperlink" Target="https://bbvaopen4u.com/es/actualidad/que-es-el-metodo-kanban-y-por-que-funciona-en-la-programacion-de-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380" y="4754075"/>
            <a:ext cx="5196626" cy="1463040"/>
          </a:xfrm>
        </p:spPr>
        <p:txBody>
          <a:bodyPr/>
          <a:lstStyle/>
          <a:p>
            <a:pPr algn="just"/>
            <a:r>
              <a:rPr lang="es-MX" dirty="0" smtClean="0"/>
              <a:t>KANBAN             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04538" y="4960137"/>
            <a:ext cx="3916251" cy="146304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INGENIERIA EN SOFTWARE </a:t>
            </a:r>
          </a:p>
          <a:p>
            <a:r>
              <a:rPr lang="es-MX" dirty="0" smtClean="0"/>
              <a:t>MAESTRO: Eduardo Flores Gallegos</a:t>
            </a:r>
          </a:p>
          <a:p>
            <a:r>
              <a:rPr lang="es-MX" dirty="0" smtClean="0"/>
              <a:t>ALUMNO: Alberto Alejandro López Leos</a:t>
            </a:r>
          </a:p>
          <a:p>
            <a:r>
              <a:rPr lang="es-MX" dirty="0" smtClean="0"/>
              <a:t>TIC´S 4° SEMESTRE </a:t>
            </a:r>
          </a:p>
          <a:p>
            <a:r>
              <a:rPr lang="es-MX" dirty="0" smtClean="0"/>
              <a:t>FECHA: 3/ABRIL/2019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31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 smtClean="0"/>
              <a:t>¿Qué es kanban?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905483" cy="4023360"/>
          </a:xfrm>
        </p:spPr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el software que te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permite visualizar de manera fácil tu progreso en los proyectos, controlar y optimizar el flujo de trabajo y colaborar con tu equipo en tiempo real. El software Kanban te ayuda a organizar el trabajo con tarjetas de colores colocadas sobre el tablero electrónico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 smtClean="0"/>
              <a:t>Funciones del kanban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570633" cy="4023360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 primero que tienes que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decidir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es: ¿cómo quieres usar tu software Kanban? ¿Estás interesado en descargarlo e instalarlo en tu propio servidor o prefieres una versión online? La mayoría de las empresas prefieren una aplicación basada en la web debido a la flexibilidad y a las actualizaciones frecuentes. Es mucho más fácil de configurar y se cuidan todos los detalles - actualizaciones, copias de seguridad y seguridad.</a:t>
            </a:r>
          </a:p>
        </p:txBody>
      </p:sp>
    </p:spTree>
    <p:extLst>
      <p:ext uri="{BB962C8B-B14F-4D97-AF65-F5344CB8AC3E}">
        <p14:creationId xmlns:p14="http://schemas.microsoft.com/office/powerpoint/2010/main" val="2985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303426"/>
            <a:ext cx="9720072" cy="1499616"/>
          </a:xfrm>
        </p:spPr>
        <p:txBody>
          <a:bodyPr/>
          <a:lstStyle/>
          <a:p>
            <a:pPr algn="just"/>
            <a:r>
              <a:rPr lang="es-MX" dirty="0" smtClean="0"/>
              <a:t>Partes fundamentales del método kanban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635616"/>
            <a:ext cx="10579738" cy="4790941"/>
          </a:xfrm>
        </p:spPr>
        <p:txBody>
          <a:bodyPr>
            <a:normAutofit/>
          </a:bodyPr>
          <a:lstStyle/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Objetivos: se marcan a largo plazo, con la idea de que todos los miembros del equipo los tengan en mente. Es una columna opcional, no siempre está presente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Pendiente: esta columna engloba las tareas pendientes que se pueden afrontar de forma inmediata. En el lugar más alto de esa columna colocaremos la tarea pendiente que tiene la máxima prioridad, y en cuanto empecemos, la pasaremos a las siguientes columnas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Preparación: también es opcional. Aquí incluimos aquellas tareas que necesitan cierta discusión interna antes de ser afrontadas. Cuando lo tengamos claro, pasamos a la siguiente columna.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004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682580"/>
            <a:ext cx="9720073" cy="5626780"/>
          </a:xfrm>
        </p:spPr>
        <p:txBody>
          <a:bodyPr/>
          <a:lstStyle/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Desarrollo: en este espacio situamos la tarea hasta que la terminemos. Si algo falla, regresa a la columna anterior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Prueba: comprobamos que todo funciona bien. En función de ese examen, la tarea avanza en el tablón o retrocede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Aplicación: la existencia de esta columna depende de las características de cada tarea. Hablamos, por ejemplo, de tareas como colocar una nueva versión de una aplicación en un servidor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Hecho: cuando ya no tenemos que preocuparnos más de algo porque hemos terminado la tarea.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1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687" y="834551"/>
            <a:ext cx="10320447" cy="53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5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3975" y="786384"/>
            <a:ext cx="9720072" cy="1499616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/>
              <a:t>¿Cuántos tableros Kanban y usuarios ofrece?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3975" y="2182969"/>
            <a:ext cx="7978205" cy="3342068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permite crear un número de tableros ilimitado y colaborar con tantos miembros del equipo como necesites - aumentándolo conforme el negocio crece. Está bien poder aumentar o disminuir en todo momento sin costes adicionales.</a:t>
            </a:r>
          </a:p>
        </p:txBody>
      </p:sp>
    </p:spTree>
    <p:extLst>
      <p:ext uri="{BB962C8B-B14F-4D97-AF65-F5344CB8AC3E}">
        <p14:creationId xmlns:p14="http://schemas.microsoft.com/office/powerpoint/2010/main" val="217424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 smtClean="0"/>
              <a:t>Bibliografías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*https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bbvaopen4u.com/es/actualidad/que-es-el-metodo-kanban-y-por-que-funciona-en-la-programacion-de-software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*https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kanbantool.com/es/software-kanban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327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KANBAN              </vt:lpstr>
      <vt:lpstr>¿Qué es kanban?</vt:lpstr>
      <vt:lpstr>Funciones del kanban </vt:lpstr>
      <vt:lpstr>Partes fundamentales del método kanban</vt:lpstr>
      <vt:lpstr>Presentación de PowerPoint</vt:lpstr>
      <vt:lpstr>Presentación de PowerPoint</vt:lpstr>
      <vt:lpstr>¿Cuántos tableros Kanban y usuarios ofrece? </vt:lpstr>
      <vt:lpstr>Bibliografías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ADN</dc:creator>
  <cp:lastModifiedBy>ALUMNO</cp:lastModifiedBy>
  <cp:revision>6</cp:revision>
  <dcterms:created xsi:type="dcterms:W3CDTF">2019-04-03T00:54:39Z</dcterms:created>
  <dcterms:modified xsi:type="dcterms:W3CDTF">2019-04-03T16:47:34Z</dcterms:modified>
</cp:coreProperties>
</file>