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16" y="6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962027-5A72-4CE6-9E82-0F1B9B897A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1B2F5-F8BA-420C-838D-A484BAE78A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8D442-9D8D-4BC1-B3DD-A581A212D2D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90A88-B0C7-47FB-885E-C5EC0F67E8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02ACA-6F2D-408F-993B-473360DBE7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58BD1-7638-40DD-B4C1-44C34CF51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247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F77F4-704B-44DC-BDA8-8234691A169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0C4B8-D72E-4B3C-9C94-DF5E4BE72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529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ED8C-19ED-4E64-85C0-CB02101B6048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41DD-9C2D-45D4-9A9F-DD937E737CFE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0984-0804-45A3-86BE-90EA3BDFE252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A50E-C110-4B9D-A1C2-D9D6DB60855B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BE69-8B73-49AB-8ECD-D9E6101F0A97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7105-9BF1-4E12-8813-CA5A0C01DD90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1ACF-58D5-4B9D-AA43-4BE5872984D7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CE26-D6C9-49EA-86F8-EA6A2A70AEAE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757A-D924-4DA5-8CC9-303ACE4275B2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57E7-8195-41B6-9F7D-AF2EECD7EAD4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FC3096C-9B2B-4D28-8D2D-C19A20D25EA5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A792B-3C08-4C10-BD7F-D12DCCC8B233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5EA0-FBD7-481C-A01C-881F4CCBF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17" y="266748"/>
            <a:ext cx="11798710" cy="2541431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s-MX" sz="3600" dirty="0"/>
              <a:t>Desarrollo de un grupo de colaboración enfocado en el desarrollo de empresas de innovación tecnológica. 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31CF0-5F20-43AF-9F73-23C990DCE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2016" y="4130003"/>
            <a:ext cx="8637072" cy="1524299"/>
          </a:xfrm>
        </p:spPr>
        <p:txBody>
          <a:bodyPr>
            <a:normAutofit/>
          </a:bodyPr>
          <a:lstStyle/>
          <a:p>
            <a:r>
              <a:rPr lang="es-MX" dirty="0"/>
              <a:t>Licenciatura en Tecnología</a:t>
            </a:r>
          </a:p>
          <a:p>
            <a:r>
              <a:rPr lang="es-MX" dirty="0"/>
              <a:t>UNIVERSIDAD NACIONAL AUTÓNOMA DE MÉXICO</a:t>
            </a:r>
          </a:p>
          <a:p>
            <a:r>
              <a:rPr lang="es-MX" dirty="0"/>
              <a:t>ESTANCIA DE INVESTIGACIÓN  IV</a:t>
            </a:r>
          </a:p>
          <a:p>
            <a:endParaRPr lang="en-US" dirty="0"/>
          </a:p>
        </p:txBody>
      </p:sp>
      <p:pic>
        <p:nvPicPr>
          <p:cNvPr id="1026" name="Picture 2" descr="ENES Juriquilla | ..::ENES JURIQUILLA, UNAM::..">
            <a:extLst>
              <a:ext uri="{FF2B5EF4-FFF2-40B4-BE49-F238E27FC236}">
                <a16:creationId xmlns:a16="http://schemas.microsoft.com/office/drawing/2014/main" id="{35659B5C-F38D-4CC8-8BD5-89B9F95428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24"/>
          <a:stretch/>
        </p:blipFill>
        <p:spPr bwMode="auto">
          <a:xfrm>
            <a:off x="10042088" y="3627799"/>
            <a:ext cx="2334000" cy="181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versidad Nacional Autónoma de México - Wikipedia, la ...">
            <a:extLst>
              <a:ext uri="{FF2B5EF4-FFF2-40B4-BE49-F238E27FC236}">
                <a16:creationId xmlns:a16="http://schemas.microsoft.com/office/drawing/2014/main" id="{82E37098-AA2F-438E-BD0C-0817A331C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81" y="3770851"/>
            <a:ext cx="1355990" cy="152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6C45AA-D3A4-4B13-8076-0C30D0FE4308}"/>
              </a:ext>
            </a:extLst>
          </p:cNvPr>
          <p:cNvSpPr txBox="1"/>
          <p:nvPr/>
        </p:nvSpPr>
        <p:spPr>
          <a:xfrm>
            <a:off x="4619198" y="5685736"/>
            <a:ext cx="729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Miguel Alejandro López Olvera				18-05-2020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0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FE31-1CF5-45E3-98B0-78335C0F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Resumen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F8CAD-A6EA-4334-80CE-AF1B03F1B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155" y="1853754"/>
            <a:ext cx="10184699" cy="4355317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s-MX" sz="2600" dirty="0"/>
              <a:t>Modelo de grupo de colaboración que se enfoque en temas relacionados con:</a:t>
            </a:r>
          </a:p>
          <a:p>
            <a:r>
              <a:rPr lang="es-MX" sz="2600" dirty="0"/>
              <a:t>Innovación tecnológica, </a:t>
            </a:r>
          </a:p>
          <a:p>
            <a:r>
              <a:rPr lang="es-MX" sz="2600" dirty="0"/>
              <a:t>Negocios y </a:t>
            </a:r>
          </a:p>
          <a:p>
            <a:r>
              <a:rPr lang="es-MX" sz="2600" dirty="0"/>
              <a:t>Desarrollo de empresas. </a:t>
            </a:r>
          </a:p>
          <a:p>
            <a:pPr marL="0" indent="0">
              <a:buNone/>
            </a:pPr>
            <a:r>
              <a:rPr lang="es-MX" sz="2600" dirty="0"/>
              <a:t>El modelo requiere un análisis previo a su desarrollo, por lo que en este documento se encontrará la información recaudada necesaria para la comprensión de todos los factores iniciales que se deben tomar en cuenta y posteriormente, lograr el desarrollo del grupo de colaboración propuesto. </a:t>
            </a:r>
            <a:endParaRPr lang="en-US" sz="2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83F55-9109-4B0E-AABA-A4D6C0FB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95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C1AC-841E-4300-8FC5-1E9087FC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Antecedentes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928BA-6783-4522-842C-BCFC910B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30,6 millones de jóvenes mexicanos en 2015, 25,75% de la población total. </a:t>
            </a:r>
          </a:p>
          <a:p>
            <a:r>
              <a:rPr lang="es-MX" sz="2400" dirty="0"/>
              <a:t>2016, 7,2% tasa de desocupación, nivel superior a la tasa estimada a nivel nacional para la población de 15 y más años (que es de 4%) (INEGI, 2016) </a:t>
            </a:r>
            <a:endParaRPr lang="en-US" sz="2400" dirty="0"/>
          </a:p>
          <a:p>
            <a:r>
              <a:rPr lang="es-MX" sz="2400" dirty="0"/>
              <a:t> Incorporación al mercado laboral se va haciendo cada vez más complicada, por temas de rezagos educativos en los diferentes países, creando emprendedores con deficiencias y carentes de bases fuertes para competir(</a:t>
            </a:r>
            <a:r>
              <a:rPr lang="es-MX" sz="2400" dirty="0" err="1"/>
              <a:t>Olozagaste</a:t>
            </a:r>
            <a:r>
              <a:rPr lang="es-MX" sz="2400" dirty="0"/>
              <a:t> et al., 2017). 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77F5B-121C-4B60-A7BA-F252E2CE7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9BC0-AD02-4259-A0C0-DD2C786B8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s-MX" dirty="0"/>
              <a:t>Planteamiento del problema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E4812-4DC3-4A86-B1EC-644C128A3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" y="2035277"/>
            <a:ext cx="7675798" cy="386407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MX" sz="2400" dirty="0"/>
              <a:t>¿El interés de los estudiantes en los temas de negocios y de desarrollo de empresas de innovación tecnológica es el adecuado para crear un grupo de colaboración y si no, qué se puede hacer para fomentarlo? </a:t>
            </a:r>
          </a:p>
          <a:p>
            <a:pPr lvl="1">
              <a:lnSpc>
                <a:spcPct val="110000"/>
              </a:lnSpc>
            </a:pPr>
            <a:r>
              <a:rPr lang="es-MX" sz="2200" dirty="0"/>
              <a:t>¿Cómo están relacionados los negocios con la tecnología? </a:t>
            </a:r>
          </a:p>
          <a:p>
            <a:pPr lvl="1">
              <a:lnSpc>
                <a:spcPct val="110000"/>
              </a:lnSpc>
            </a:pPr>
            <a:r>
              <a:rPr lang="es-MX" sz="2200" dirty="0"/>
              <a:t>¿Qué puede hacer un tecnólogo en el mundo de los negocios? </a:t>
            </a:r>
          </a:p>
          <a:p>
            <a:pPr lvl="1">
              <a:lnSpc>
                <a:spcPct val="110000"/>
              </a:lnSpc>
            </a:pPr>
            <a:r>
              <a:rPr lang="es-MX" sz="2200" dirty="0"/>
              <a:t>¿Qué ideas existen de empresas de innovación tecnológica con enfoque en el futuro? </a:t>
            </a:r>
          </a:p>
          <a:p>
            <a:pPr>
              <a:lnSpc>
                <a:spcPct val="110000"/>
              </a:lnSpc>
            </a:pPr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D47FB-ABF4-4622-A092-7AD5334DC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842" y="3483916"/>
            <a:ext cx="2926098" cy="198243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F8AFF-8A22-4BC3-859C-0804AF4D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56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ómo generar una hipótesis para un test? | Analítica web">
            <a:extLst>
              <a:ext uri="{FF2B5EF4-FFF2-40B4-BE49-F238E27FC236}">
                <a16:creationId xmlns:a16="http://schemas.microsoft.com/office/drawing/2014/main" id="{25B26530-2B1A-4421-B9B3-1902D13EFC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843"/>
          <a:stretch/>
        </p:blipFill>
        <p:spPr bwMode="auto">
          <a:xfrm>
            <a:off x="2" y="10"/>
            <a:ext cx="1219169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C328268-0ECC-4FB6-B493-B8CC3B39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s-MX"/>
              <a:t>Hipótesis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F620A-EB53-429A-977D-B8A93C89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D1BAE-D03A-4159-B918-B4AFDE7FE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1" y="2015732"/>
            <a:ext cx="10574794" cy="4037749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B6FF5C"/>
              </a:buClr>
            </a:pPr>
            <a:r>
              <a:rPr lang="es-MX" sz="2800" dirty="0"/>
              <a:t>Se generará una visión más amplia en los estudiantes con intereses de desarrollar empresas de innovación tecnológica </a:t>
            </a:r>
          </a:p>
          <a:p>
            <a:pPr>
              <a:buClr>
                <a:srgbClr val="B6FF5C"/>
              </a:buClr>
            </a:pPr>
            <a:endParaRPr lang="en-US" sz="2800" dirty="0"/>
          </a:p>
          <a:p>
            <a:pPr>
              <a:buClr>
                <a:srgbClr val="B6FF5C"/>
              </a:buClr>
            </a:pPr>
            <a:r>
              <a:rPr lang="es-MX" sz="2800" dirty="0"/>
              <a:t> Soporte teórico para el comienzo de un grupo de colaboración entre estudiantes con o sin ideas, interesados en la generación de negocios o empresas de innovación tecnológica </a:t>
            </a:r>
          </a:p>
          <a:p>
            <a:endParaRPr lang="en-US" dirty="0"/>
          </a:p>
          <a:p>
            <a:r>
              <a:rPr lang="es-MX" sz="3100" dirty="0"/>
              <a:t> programa de colaboración abierto para los estudiantes en el cual se cuente con el apoyo de profesores y expertos en el área </a:t>
            </a:r>
            <a:endParaRPr lang="en-US" sz="3100" dirty="0"/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06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BF11-5048-45C7-B60F-160AE106C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6F8AD-5377-4905-A384-0A00C1709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7E10A-7967-4F44-901C-3EA82F1B6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656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335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Gallery</vt:lpstr>
      <vt:lpstr> Desarrollo de un grupo de colaboración enfocado en el desarrollo de empresas de innovación tecnológica. </vt:lpstr>
      <vt:lpstr>Resumen</vt:lpstr>
      <vt:lpstr>Antecedentes </vt:lpstr>
      <vt:lpstr>Planteamiento del problema</vt:lpstr>
      <vt:lpstr>Hipótesis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Desarrollo de un grupo de colaboración enfocado en el desarrollo de empresas de innovación tecnológica. </dc:title>
  <dc:creator>Miguel Alejandro López Olvera</dc:creator>
  <cp:lastModifiedBy>Miguel Alejandro López Olvera</cp:lastModifiedBy>
  <cp:revision>1</cp:revision>
  <dcterms:created xsi:type="dcterms:W3CDTF">2020-05-18T14:53:32Z</dcterms:created>
  <dcterms:modified xsi:type="dcterms:W3CDTF">2020-05-18T14:57:53Z</dcterms:modified>
</cp:coreProperties>
</file>