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6"/>
  </p:notesMasterIdLst>
  <p:sldIdLst>
    <p:sldId id="256" r:id="rId5"/>
  </p:sldIdLst>
  <p:sldSz cx="32399288" cy="43200638"/>
  <p:notesSz cx="6858000" cy="9144000"/>
  <p:embeddedFontLst>
    <p:embeddedFont>
      <p:font typeface="Arial Black" panose="020B0A04020102020204" pitchFamily="34" charset="0"/>
      <p:regular r:id="rId7"/>
      <p:bold r:id="rId8"/>
    </p:embeddedFont>
    <p:embeddedFont>
      <p:font typeface="Calibri" panose="020F0502020204030204" pitchFamily="34" charset="0"/>
      <p:regular r:id="rId9"/>
      <p:bold r:id="rId10"/>
      <p:italic r:id="rId11"/>
      <p:boldItalic r:id="rId12"/>
    </p:embeddedFont>
    <p:embeddedFont>
      <p:font typeface="Gill Sans"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606">
          <p15:clr>
            <a:srgbClr val="A4A3A4"/>
          </p15:clr>
        </p15:guide>
        <p15:guide id="2" pos="10204">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j3sUIBBXGU7gwC2mmQS7cJUaB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2" y="24"/>
      </p:cViewPr>
      <p:guideLst>
        <p:guide orient="horz" pos="13606"/>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customschemas.google.com/relationships/presentationmetadata" Target="metadata"/><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049911" y="7070108"/>
            <a:ext cx="24299466" cy="150402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5944"/>
              <a:buFont typeface="Calibri"/>
              <a:buNone/>
              <a:defRPr sz="159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4049911" y="22690338"/>
            <a:ext cx="24299466" cy="1043015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657"/>
              </a:spcBef>
              <a:spcAft>
                <a:spcPts val="0"/>
              </a:spcAft>
              <a:buClr>
                <a:schemeClr val="dk1"/>
              </a:buClr>
              <a:buSzPts val="6378"/>
              <a:buNone/>
              <a:defRPr sz="6378"/>
            </a:lvl1pPr>
            <a:lvl2pPr lvl="1" algn="ctr">
              <a:lnSpc>
                <a:spcPct val="90000"/>
              </a:lnSpc>
              <a:spcBef>
                <a:spcPts val="1329"/>
              </a:spcBef>
              <a:spcAft>
                <a:spcPts val="0"/>
              </a:spcAft>
              <a:buClr>
                <a:schemeClr val="dk1"/>
              </a:buClr>
              <a:buSzPts val="5315"/>
              <a:buNone/>
              <a:defRPr sz="5315"/>
            </a:lvl2pPr>
            <a:lvl3pPr lvl="2" algn="ctr">
              <a:lnSpc>
                <a:spcPct val="90000"/>
              </a:lnSpc>
              <a:spcBef>
                <a:spcPts val="1329"/>
              </a:spcBef>
              <a:spcAft>
                <a:spcPts val="0"/>
              </a:spcAft>
              <a:buClr>
                <a:schemeClr val="dk1"/>
              </a:buClr>
              <a:buSzPts val="4783"/>
              <a:buNone/>
              <a:defRPr sz="4783"/>
            </a:lvl3pPr>
            <a:lvl4pPr lvl="3" algn="ctr">
              <a:lnSpc>
                <a:spcPct val="90000"/>
              </a:lnSpc>
              <a:spcBef>
                <a:spcPts val="1329"/>
              </a:spcBef>
              <a:spcAft>
                <a:spcPts val="0"/>
              </a:spcAft>
              <a:buClr>
                <a:schemeClr val="dk1"/>
              </a:buClr>
              <a:buSzPts val="4252"/>
              <a:buNone/>
              <a:defRPr sz="4252"/>
            </a:lvl4pPr>
            <a:lvl5pPr lvl="4" algn="ctr">
              <a:lnSpc>
                <a:spcPct val="90000"/>
              </a:lnSpc>
              <a:spcBef>
                <a:spcPts val="1329"/>
              </a:spcBef>
              <a:spcAft>
                <a:spcPts val="0"/>
              </a:spcAft>
              <a:buClr>
                <a:schemeClr val="dk1"/>
              </a:buClr>
              <a:buSzPts val="4252"/>
              <a:buNone/>
              <a:defRPr sz="4252"/>
            </a:lvl5pPr>
            <a:lvl6pPr lvl="5" algn="ctr">
              <a:lnSpc>
                <a:spcPct val="90000"/>
              </a:lnSpc>
              <a:spcBef>
                <a:spcPts val="1329"/>
              </a:spcBef>
              <a:spcAft>
                <a:spcPts val="0"/>
              </a:spcAft>
              <a:buClr>
                <a:schemeClr val="dk1"/>
              </a:buClr>
              <a:buSzPts val="4252"/>
              <a:buNone/>
              <a:defRPr sz="4252"/>
            </a:lvl6pPr>
            <a:lvl7pPr lvl="6" algn="ctr">
              <a:lnSpc>
                <a:spcPct val="90000"/>
              </a:lnSpc>
              <a:spcBef>
                <a:spcPts val="1329"/>
              </a:spcBef>
              <a:spcAft>
                <a:spcPts val="0"/>
              </a:spcAft>
              <a:buClr>
                <a:schemeClr val="dk1"/>
              </a:buClr>
              <a:buSzPts val="4252"/>
              <a:buNone/>
              <a:defRPr sz="4252"/>
            </a:lvl7pPr>
            <a:lvl8pPr lvl="7" algn="ctr">
              <a:lnSpc>
                <a:spcPct val="90000"/>
              </a:lnSpc>
              <a:spcBef>
                <a:spcPts val="1329"/>
              </a:spcBef>
              <a:spcAft>
                <a:spcPts val="0"/>
              </a:spcAft>
              <a:buClr>
                <a:schemeClr val="dk1"/>
              </a:buClr>
              <a:buSzPts val="4252"/>
              <a:buNone/>
              <a:defRPr sz="4252"/>
            </a:lvl8pPr>
            <a:lvl9pPr lvl="8" algn="ctr">
              <a:lnSpc>
                <a:spcPct val="90000"/>
              </a:lnSpc>
              <a:spcBef>
                <a:spcPts val="1329"/>
              </a:spcBef>
              <a:spcAft>
                <a:spcPts val="0"/>
              </a:spcAft>
              <a:buClr>
                <a:schemeClr val="dk1"/>
              </a:buClr>
              <a:buSzPts val="4252"/>
              <a:buNone/>
              <a:defRPr sz="4252"/>
            </a:lvl9pPr>
          </a:lstStyle>
          <a:p>
            <a:endParaRPr/>
          </a:p>
        </p:txBody>
      </p:sp>
      <p:sp>
        <p:nvSpPr>
          <p:cNvPr id="18" name="Google Shape;18;p3"/>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227451" y="2300037"/>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494440" y="11233181"/>
            <a:ext cx="27410408" cy="279443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57"/>
              </a:spcBef>
              <a:spcAft>
                <a:spcPts val="0"/>
              </a:spcAft>
              <a:buClr>
                <a:schemeClr val="dk1"/>
              </a:buClr>
              <a:buSzPts val="1800"/>
              <a:buChar char="•"/>
              <a:defRPr/>
            </a:lvl1pPr>
            <a:lvl2pPr marL="914400" lvl="1" indent="-342900" algn="l">
              <a:lnSpc>
                <a:spcPct val="90000"/>
              </a:lnSpc>
              <a:spcBef>
                <a:spcPts val="1329"/>
              </a:spcBef>
              <a:spcAft>
                <a:spcPts val="0"/>
              </a:spcAft>
              <a:buClr>
                <a:schemeClr val="dk1"/>
              </a:buClr>
              <a:buSzPts val="1800"/>
              <a:buChar char="•"/>
              <a:defRPr/>
            </a:lvl2pPr>
            <a:lvl3pPr marL="1371600" lvl="2" indent="-342900" algn="l">
              <a:lnSpc>
                <a:spcPct val="90000"/>
              </a:lnSpc>
              <a:spcBef>
                <a:spcPts val="1329"/>
              </a:spcBef>
              <a:spcAft>
                <a:spcPts val="0"/>
              </a:spcAft>
              <a:buClr>
                <a:schemeClr val="dk1"/>
              </a:buClr>
              <a:buSzPts val="1800"/>
              <a:buChar char="•"/>
              <a:defRPr/>
            </a:lvl3pPr>
            <a:lvl4pPr marL="1828800" lvl="3" indent="-342900" algn="l">
              <a:lnSpc>
                <a:spcPct val="90000"/>
              </a:lnSpc>
              <a:spcBef>
                <a:spcPts val="1329"/>
              </a:spcBef>
              <a:spcAft>
                <a:spcPts val="0"/>
              </a:spcAft>
              <a:buClr>
                <a:schemeClr val="dk1"/>
              </a:buClr>
              <a:buSzPts val="1800"/>
              <a:buChar char="•"/>
              <a:defRPr/>
            </a:lvl4pPr>
            <a:lvl5pPr marL="2286000" lvl="4" indent="-342900" algn="l">
              <a:lnSpc>
                <a:spcPct val="90000"/>
              </a:lnSpc>
              <a:spcBef>
                <a:spcPts val="1329"/>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373517" y="17112259"/>
            <a:ext cx="36610545" cy="69860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5801173" y="10328657"/>
            <a:ext cx="36610545" cy="2055329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57"/>
              </a:spcBef>
              <a:spcAft>
                <a:spcPts val="0"/>
              </a:spcAft>
              <a:buClr>
                <a:schemeClr val="dk1"/>
              </a:buClr>
              <a:buSzPts val="1800"/>
              <a:buChar char="•"/>
              <a:defRPr/>
            </a:lvl1pPr>
            <a:lvl2pPr marL="914400" lvl="1" indent="-342900" algn="l">
              <a:lnSpc>
                <a:spcPct val="90000"/>
              </a:lnSpc>
              <a:spcBef>
                <a:spcPts val="1329"/>
              </a:spcBef>
              <a:spcAft>
                <a:spcPts val="0"/>
              </a:spcAft>
              <a:buClr>
                <a:schemeClr val="dk1"/>
              </a:buClr>
              <a:buSzPts val="1800"/>
              <a:buChar char="•"/>
              <a:defRPr/>
            </a:lvl2pPr>
            <a:lvl3pPr marL="1371600" lvl="2" indent="-342900" algn="l">
              <a:lnSpc>
                <a:spcPct val="90000"/>
              </a:lnSpc>
              <a:spcBef>
                <a:spcPts val="1329"/>
              </a:spcBef>
              <a:spcAft>
                <a:spcPts val="0"/>
              </a:spcAft>
              <a:buClr>
                <a:schemeClr val="dk1"/>
              </a:buClr>
              <a:buSzPts val="1800"/>
              <a:buChar char="•"/>
              <a:defRPr/>
            </a:lvl3pPr>
            <a:lvl4pPr marL="1828800" lvl="3" indent="-342900" algn="l">
              <a:lnSpc>
                <a:spcPct val="90000"/>
              </a:lnSpc>
              <a:spcBef>
                <a:spcPts val="1329"/>
              </a:spcBef>
              <a:spcAft>
                <a:spcPts val="0"/>
              </a:spcAft>
              <a:buClr>
                <a:schemeClr val="dk1"/>
              </a:buClr>
              <a:buSzPts val="1800"/>
              <a:buChar char="•"/>
              <a:defRPr/>
            </a:lvl4pPr>
            <a:lvl5pPr marL="2286000" lvl="4" indent="-342900" algn="l">
              <a:lnSpc>
                <a:spcPct val="90000"/>
              </a:lnSpc>
              <a:spcBef>
                <a:spcPts val="1329"/>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227451" y="2300037"/>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227451" y="11500170"/>
            <a:ext cx="27944386" cy="274104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57"/>
              </a:spcBef>
              <a:spcAft>
                <a:spcPts val="0"/>
              </a:spcAft>
              <a:buClr>
                <a:schemeClr val="dk1"/>
              </a:buClr>
              <a:buSzPts val="1800"/>
              <a:buChar char="•"/>
              <a:defRPr/>
            </a:lvl1pPr>
            <a:lvl2pPr marL="914400" lvl="1" indent="-342900" algn="l">
              <a:lnSpc>
                <a:spcPct val="90000"/>
              </a:lnSpc>
              <a:spcBef>
                <a:spcPts val="1329"/>
              </a:spcBef>
              <a:spcAft>
                <a:spcPts val="0"/>
              </a:spcAft>
              <a:buClr>
                <a:schemeClr val="dk1"/>
              </a:buClr>
              <a:buSzPts val="1800"/>
              <a:buChar char="•"/>
              <a:defRPr/>
            </a:lvl2pPr>
            <a:lvl3pPr marL="1371600" lvl="2" indent="-342900" algn="l">
              <a:lnSpc>
                <a:spcPct val="90000"/>
              </a:lnSpc>
              <a:spcBef>
                <a:spcPts val="1329"/>
              </a:spcBef>
              <a:spcAft>
                <a:spcPts val="0"/>
              </a:spcAft>
              <a:buClr>
                <a:schemeClr val="dk1"/>
              </a:buClr>
              <a:buSzPts val="1800"/>
              <a:buChar char="•"/>
              <a:defRPr/>
            </a:lvl3pPr>
            <a:lvl4pPr marL="1828800" lvl="3" indent="-342900" algn="l">
              <a:lnSpc>
                <a:spcPct val="90000"/>
              </a:lnSpc>
              <a:spcBef>
                <a:spcPts val="1329"/>
              </a:spcBef>
              <a:spcAft>
                <a:spcPts val="0"/>
              </a:spcAft>
              <a:buClr>
                <a:schemeClr val="dk1"/>
              </a:buClr>
              <a:buSzPts val="1800"/>
              <a:buChar char="•"/>
              <a:defRPr/>
            </a:lvl4pPr>
            <a:lvl5pPr marL="2286000" lvl="4" indent="-342900" algn="l">
              <a:lnSpc>
                <a:spcPct val="90000"/>
              </a:lnSpc>
              <a:spcBef>
                <a:spcPts val="1329"/>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210576" y="10770165"/>
            <a:ext cx="27944386" cy="179702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944"/>
              <a:buFont typeface="Calibri"/>
              <a:buNone/>
              <a:defRPr sz="159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210576" y="28910434"/>
            <a:ext cx="27944386" cy="94501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657"/>
              </a:spcBef>
              <a:spcAft>
                <a:spcPts val="0"/>
              </a:spcAft>
              <a:buClr>
                <a:srgbClr val="888888"/>
              </a:buClr>
              <a:buSzPts val="6378"/>
              <a:buNone/>
              <a:defRPr sz="6378">
                <a:solidFill>
                  <a:srgbClr val="888888"/>
                </a:solidFill>
              </a:defRPr>
            </a:lvl1pPr>
            <a:lvl2pPr marL="914400" lvl="1" indent="-228600" algn="l">
              <a:lnSpc>
                <a:spcPct val="90000"/>
              </a:lnSpc>
              <a:spcBef>
                <a:spcPts val="1329"/>
              </a:spcBef>
              <a:spcAft>
                <a:spcPts val="0"/>
              </a:spcAft>
              <a:buClr>
                <a:srgbClr val="888888"/>
              </a:buClr>
              <a:buSzPts val="5315"/>
              <a:buNone/>
              <a:defRPr sz="5315">
                <a:solidFill>
                  <a:srgbClr val="888888"/>
                </a:solidFill>
              </a:defRPr>
            </a:lvl2pPr>
            <a:lvl3pPr marL="1371600" lvl="2" indent="-228600" algn="l">
              <a:lnSpc>
                <a:spcPct val="90000"/>
              </a:lnSpc>
              <a:spcBef>
                <a:spcPts val="1329"/>
              </a:spcBef>
              <a:spcAft>
                <a:spcPts val="0"/>
              </a:spcAft>
              <a:buClr>
                <a:srgbClr val="888888"/>
              </a:buClr>
              <a:buSzPts val="4783"/>
              <a:buNone/>
              <a:defRPr sz="4783">
                <a:solidFill>
                  <a:srgbClr val="888888"/>
                </a:solidFill>
              </a:defRPr>
            </a:lvl3pPr>
            <a:lvl4pPr marL="1828800" lvl="3" indent="-228600" algn="l">
              <a:lnSpc>
                <a:spcPct val="90000"/>
              </a:lnSpc>
              <a:spcBef>
                <a:spcPts val="1329"/>
              </a:spcBef>
              <a:spcAft>
                <a:spcPts val="0"/>
              </a:spcAft>
              <a:buClr>
                <a:srgbClr val="888888"/>
              </a:buClr>
              <a:buSzPts val="4252"/>
              <a:buNone/>
              <a:defRPr sz="4252">
                <a:solidFill>
                  <a:srgbClr val="888888"/>
                </a:solidFill>
              </a:defRPr>
            </a:lvl4pPr>
            <a:lvl5pPr marL="2286000" lvl="4" indent="-228600" algn="l">
              <a:lnSpc>
                <a:spcPct val="90000"/>
              </a:lnSpc>
              <a:spcBef>
                <a:spcPts val="1329"/>
              </a:spcBef>
              <a:spcAft>
                <a:spcPts val="0"/>
              </a:spcAft>
              <a:buClr>
                <a:srgbClr val="888888"/>
              </a:buClr>
              <a:buSzPts val="4252"/>
              <a:buNone/>
              <a:defRPr sz="4252">
                <a:solidFill>
                  <a:srgbClr val="888888"/>
                </a:solidFill>
              </a:defRPr>
            </a:lvl5pPr>
            <a:lvl6pPr marL="2743200" lvl="5" indent="-228600" algn="l">
              <a:lnSpc>
                <a:spcPct val="90000"/>
              </a:lnSpc>
              <a:spcBef>
                <a:spcPts val="1329"/>
              </a:spcBef>
              <a:spcAft>
                <a:spcPts val="0"/>
              </a:spcAft>
              <a:buClr>
                <a:srgbClr val="888888"/>
              </a:buClr>
              <a:buSzPts val="4252"/>
              <a:buNone/>
              <a:defRPr sz="4252">
                <a:solidFill>
                  <a:srgbClr val="888888"/>
                </a:solidFill>
              </a:defRPr>
            </a:lvl6pPr>
            <a:lvl7pPr marL="3200400" lvl="6" indent="-228600" algn="l">
              <a:lnSpc>
                <a:spcPct val="90000"/>
              </a:lnSpc>
              <a:spcBef>
                <a:spcPts val="1329"/>
              </a:spcBef>
              <a:spcAft>
                <a:spcPts val="0"/>
              </a:spcAft>
              <a:buClr>
                <a:srgbClr val="888888"/>
              </a:buClr>
              <a:buSzPts val="4252"/>
              <a:buNone/>
              <a:defRPr sz="4252">
                <a:solidFill>
                  <a:srgbClr val="888888"/>
                </a:solidFill>
              </a:defRPr>
            </a:lvl7pPr>
            <a:lvl8pPr marL="3657600" lvl="7" indent="-228600" algn="l">
              <a:lnSpc>
                <a:spcPct val="90000"/>
              </a:lnSpc>
              <a:spcBef>
                <a:spcPts val="1329"/>
              </a:spcBef>
              <a:spcAft>
                <a:spcPts val="0"/>
              </a:spcAft>
              <a:buClr>
                <a:srgbClr val="888888"/>
              </a:buClr>
              <a:buSzPts val="4252"/>
              <a:buNone/>
              <a:defRPr sz="4252">
                <a:solidFill>
                  <a:srgbClr val="888888"/>
                </a:solidFill>
              </a:defRPr>
            </a:lvl8pPr>
            <a:lvl9pPr marL="4114800" lvl="8" indent="-228600" algn="l">
              <a:lnSpc>
                <a:spcPct val="90000"/>
              </a:lnSpc>
              <a:spcBef>
                <a:spcPts val="1329"/>
              </a:spcBef>
              <a:spcAft>
                <a:spcPts val="0"/>
              </a:spcAft>
              <a:buClr>
                <a:srgbClr val="888888"/>
              </a:buClr>
              <a:buSzPts val="4252"/>
              <a:buNone/>
              <a:defRPr sz="4252">
                <a:solidFill>
                  <a:srgbClr val="888888"/>
                </a:solidFill>
              </a:defRPr>
            </a:lvl9pPr>
          </a:lstStyle>
          <a:p>
            <a:endParaRPr/>
          </a:p>
        </p:txBody>
      </p:sp>
      <p:sp>
        <p:nvSpPr>
          <p:cNvPr id="30" name="Google Shape;30;p5"/>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227451" y="2300037"/>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227451" y="11500170"/>
            <a:ext cx="13769697" cy="274104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57"/>
              </a:spcBef>
              <a:spcAft>
                <a:spcPts val="0"/>
              </a:spcAft>
              <a:buClr>
                <a:schemeClr val="dk1"/>
              </a:buClr>
              <a:buSzPts val="1800"/>
              <a:buChar char="•"/>
              <a:defRPr/>
            </a:lvl1pPr>
            <a:lvl2pPr marL="914400" lvl="1" indent="-342900" algn="l">
              <a:lnSpc>
                <a:spcPct val="90000"/>
              </a:lnSpc>
              <a:spcBef>
                <a:spcPts val="1329"/>
              </a:spcBef>
              <a:spcAft>
                <a:spcPts val="0"/>
              </a:spcAft>
              <a:buClr>
                <a:schemeClr val="dk1"/>
              </a:buClr>
              <a:buSzPts val="1800"/>
              <a:buChar char="•"/>
              <a:defRPr/>
            </a:lvl2pPr>
            <a:lvl3pPr marL="1371600" lvl="2" indent="-342900" algn="l">
              <a:lnSpc>
                <a:spcPct val="90000"/>
              </a:lnSpc>
              <a:spcBef>
                <a:spcPts val="1329"/>
              </a:spcBef>
              <a:spcAft>
                <a:spcPts val="0"/>
              </a:spcAft>
              <a:buClr>
                <a:schemeClr val="dk1"/>
              </a:buClr>
              <a:buSzPts val="1800"/>
              <a:buChar char="•"/>
              <a:defRPr/>
            </a:lvl3pPr>
            <a:lvl4pPr marL="1828800" lvl="3" indent="-342900" algn="l">
              <a:lnSpc>
                <a:spcPct val="90000"/>
              </a:lnSpc>
              <a:spcBef>
                <a:spcPts val="1329"/>
              </a:spcBef>
              <a:spcAft>
                <a:spcPts val="0"/>
              </a:spcAft>
              <a:buClr>
                <a:schemeClr val="dk1"/>
              </a:buClr>
              <a:buSzPts val="1800"/>
              <a:buChar char="•"/>
              <a:defRPr/>
            </a:lvl4pPr>
            <a:lvl5pPr marL="2286000" lvl="4" indent="-342900" algn="l">
              <a:lnSpc>
                <a:spcPct val="90000"/>
              </a:lnSpc>
              <a:spcBef>
                <a:spcPts val="1329"/>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16402141" y="11500170"/>
            <a:ext cx="13769697" cy="274104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57"/>
              </a:spcBef>
              <a:spcAft>
                <a:spcPts val="0"/>
              </a:spcAft>
              <a:buClr>
                <a:schemeClr val="dk1"/>
              </a:buClr>
              <a:buSzPts val="1800"/>
              <a:buChar char="•"/>
              <a:defRPr/>
            </a:lvl1pPr>
            <a:lvl2pPr marL="914400" lvl="1" indent="-342900" algn="l">
              <a:lnSpc>
                <a:spcPct val="90000"/>
              </a:lnSpc>
              <a:spcBef>
                <a:spcPts val="1329"/>
              </a:spcBef>
              <a:spcAft>
                <a:spcPts val="0"/>
              </a:spcAft>
              <a:buClr>
                <a:schemeClr val="dk1"/>
              </a:buClr>
              <a:buSzPts val="1800"/>
              <a:buChar char="•"/>
              <a:defRPr/>
            </a:lvl2pPr>
            <a:lvl3pPr marL="1371600" lvl="2" indent="-342900" algn="l">
              <a:lnSpc>
                <a:spcPct val="90000"/>
              </a:lnSpc>
              <a:spcBef>
                <a:spcPts val="1329"/>
              </a:spcBef>
              <a:spcAft>
                <a:spcPts val="0"/>
              </a:spcAft>
              <a:buClr>
                <a:schemeClr val="dk1"/>
              </a:buClr>
              <a:buSzPts val="1800"/>
              <a:buChar char="•"/>
              <a:defRPr/>
            </a:lvl3pPr>
            <a:lvl4pPr marL="1828800" lvl="3" indent="-342900" algn="l">
              <a:lnSpc>
                <a:spcPct val="90000"/>
              </a:lnSpc>
              <a:spcBef>
                <a:spcPts val="1329"/>
              </a:spcBef>
              <a:spcAft>
                <a:spcPts val="0"/>
              </a:spcAft>
              <a:buClr>
                <a:schemeClr val="dk1"/>
              </a:buClr>
              <a:buSzPts val="1800"/>
              <a:buChar char="•"/>
              <a:defRPr/>
            </a:lvl4pPr>
            <a:lvl5pPr marL="2286000" lvl="4" indent="-342900" algn="l">
              <a:lnSpc>
                <a:spcPct val="90000"/>
              </a:lnSpc>
              <a:spcBef>
                <a:spcPts val="1329"/>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231671" y="2300037"/>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231672" y="10590160"/>
            <a:ext cx="13706416" cy="519007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657"/>
              </a:spcBef>
              <a:spcAft>
                <a:spcPts val="0"/>
              </a:spcAft>
              <a:buClr>
                <a:schemeClr val="dk1"/>
              </a:buClr>
              <a:buSzPts val="6378"/>
              <a:buNone/>
              <a:defRPr sz="6378" b="1"/>
            </a:lvl1pPr>
            <a:lvl2pPr marL="914400" lvl="1" indent="-228600" algn="l">
              <a:lnSpc>
                <a:spcPct val="90000"/>
              </a:lnSpc>
              <a:spcBef>
                <a:spcPts val="1329"/>
              </a:spcBef>
              <a:spcAft>
                <a:spcPts val="0"/>
              </a:spcAft>
              <a:buClr>
                <a:schemeClr val="dk1"/>
              </a:buClr>
              <a:buSzPts val="5315"/>
              <a:buNone/>
              <a:defRPr sz="5315" b="1"/>
            </a:lvl2pPr>
            <a:lvl3pPr marL="1371600" lvl="2" indent="-228600" algn="l">
              <a:lnSpc>
                <a:spcPct val="90000"/>
              </a:lnSpc>
              <a:spcBef>
                <a:spcPts val="1329"/>
              </a:spcBef>
              <a:spcAft>
                <a:spcPts val="0"/>
              </a:spcAft>
              <a:buClr>
                <a:schemeClr val="dk1"/>
              </a:buClr>
              <a:buSzPts val="4783"/>
              <a:buNone/>
              <a:defRPr sz="4783" b="1"/>
            </a:lvl3pPr>
            <a:lvl4pPr marL="1828800" lvl="3" indent="-228600" algn="l">
              <a:lnSpc>
                <a:spcPct val="90000"/>
              </a:lnSpc>
              <a:spcBef>
                <a:spcPts val="1329"/>
              </a:spcBef>
              <a:spcAft>
                <a:spcPts val="0"/>
              </a:spcAft>
              <a:buClr>
                <a:schemeClr val="dk1"/>
              </a:buClr>
              <a:buSzPts val="4252"/>
              <a:buNone/>
              <a:defRPr sz="4252" b="1"/>
            </a:lvl4pPr>
            <a:lvl5pPr marL="2286000" lvl="4" indent="-228600" algn="l">
              <a:lnSpc>
                <a:spcPct val="90000"/>
              </a:lnSpc>
              <a:spcBef>
                <a:spcPts val="1329"/>
              </a:spcBef>
              <a:spcAft>
                <a:spcPts val="0"/>
              </a:spcAft>
              <a:buClr>
                <a:schemeClr val="dk1"/>
              </a:buClr>
              <a:buSzPts val="4252"/>
              <a:buNone/>
              <a:defRPr sz="4252" b="1"/>
            </a:lvl5pPr>
            <a:lvl6pPr marL="2743200" lvl="5" indent="-228600" algn="l">
              <a:lnSpc>
                <a:spcPct val="90000"/>
              </a:lnSpc>
              <a:spcBef>
                <a:spcPts val="1329"/>
              </a:spcBef>
              <a:spcAft>
                <a:spcPts val="0"/>
              </a:spcAft>
              <a:buClr>
                <a:schemeClr val="dk1"/>
              </a:buClr>
              <a:buSzPts val="4252"/>
              <a:buNone/>
              <a:defRPr sz="4252" b="1"/>
            </a:lvl6pPr>
            <a:lvl7pPr marL="3200400" lvl="6" indent="-228600" algn="l">
              <a:lnSpc>
                <a:spcPct val="90000"/>
              </a:lnSpc>
              <a:spcBef>
                <a:spcPts val="1329"/>
              </a:spcBef>
              <a:spcAft>
                <a:spcPts val="0"/>
              </a:spcAft>
              <a:buClr>
                <a:schemeClr val="dk1"/>
              </a:buClr>
              <a:buSzPts val="4252"/>
              <a:buNone/>
              <a:defRPr sz="4252" b="1"/>
            </a:lvl7pPr>
            <a:lvl8pPr marL="3657600" lvl="7" indent="-228600" algn="l">
              <a:lnSpc>
                <a:spcPct val="90000"/>
              </a:lnSpc>
              <a:spcBef>
                <a:spcPts val="1329"/>
              </a:spcBef>
              <a:spcAft>
                <a:spcPts val="0"/>
              </a:spcAft>
              <a:buClr>
                <a:schemeClr val="dk1"/>
              </a:buClr>
              <a:buSzPts val="4252"/>
              <a:buNone/>
              <a:defRPr sz="4252" b="1"/>
            </a:lvl8pPr>
            <a:lvl9pPr marL="4114800" lvl="8" indent="-228600" algn="l">
              <a:lnSpc>
                <a:spcPct val="90000"/>
              </a:lnSpc>
              <a:spcBef>
                <a:spcPts val="1329"/>
              </a:spcBef>
              <a:spcAft>
                <a:spcPts val="0"/>
              </a:spcAft>
              <a:buClr>
                <a:schemeClr val="dk1"/>
              </a:buClr>
              <a:buSzPts val="4252"/>
              <a:buNone/>
              <a:defRPr sz="4252" b="1"/>
            </a:lvl9pPr>
          </a:lstStyle>
          <a:p>
            <a:endParaRPr/>
          </a:p>
        </p:txBody>
      </p:sp>
      <p:sp>
        <p:nvSpPr>
          <p:cNvPr id="43" name="Google Shape;43;p7"/>
          <p:cNvSpPr txBox="1">
            <a:spLocks noGrp="1"/>
          </p:cNvSpPr>
          <p:nvPr>
            <p:ph type="body" idx="2"/>
          </p:nvPr>
        </p:nvSpPr>
        <p:spPr>
          <a:xfrm>
            <a:off x="2231672" y="15780233"/>
            <a:ext cx="13706416" cy="232103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57"/>
              </a:spcBef>
              <a:spcAft>
                <a:spcPts val="0"/>
              </a:spcAft>
              <a:buClr>
                <a:schemeClr val="dk1"/>
              </a:buClr>
              <a:buSzPts val="1800"/>
              <a:buChar char="•"/>
              <a:defRPr/>
            </a:lvl1pPr>
            <a:lvl2pPr marL="914400" lvl="1" indent="-342900" algn="l">
              <a:lnSpc>
                <a:spcPct val="90000"/>
              </a:lnSpc>
              <a:spcBef>
                <a:spcPts val="1329"/>
              </a:spcBef>
              <a:spcAft>
                <a:spcPts val="0"/>
              </a:spcAft>
              <a:buClr>
                <a:schemeClr val="dk1"/>
              </a:buClr>
              <a:buSzPts val="1800"/>
              <a:buChar char="•"/>
              <a:defRPr/>
            </a:lvl2pPr>
            <a:lvl3pPr marL="1371600" lvl="2" indent="-342900" algn="l">
              <a:lnSpc>
                <a:spcPct val="90000"/>
              </a:lnSpc>
              <a:spcBef>
                <a:spcPts val="1329"/>
              </a:spcBef>
              <a:spcAft>
                <a:spcPts val="0"/>
              </a:spcAft>
              <a:buClr>
                <a:schemeClr val="dk1"/>
              </a:buClr>
              <a:buSzPts val="1800"/>
              <a:buChar char="•"/>
              <a:defRPr/>
            </a:lvl3pPr>
            <a:lvl4pPr marL="1828800" lvl="3" indent="-342900" algn="l">
              <a:lnSpc>
                <a:spcPct val="90000"/>
              </a:lnSpc>
              <a:spcBef>
                <a:spcPts val="1329"/>
              </a:spcBef>
              <a:spcAft>
                <a:spcPts val="0"/>
              </a:spcAft>
              <a:buClr>
                <a:schemeClr val="dk1"/>
              </a:buClr>
              <a:buSzPts val="1800"/>
              <a:buChar char="•"/>
              <a:defRPr/>
            </a:lvl4pPr>
            <a:lvl5pPr marL="2286000" lvl="4" indent="-342900" algn="l">
              <a:lnSpc>
                <a:spcPct val="90000"/>
              </a:lnSpc>
              <a:spcBef>
                <a:spcPts val="1329"/>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16402141" y="10590160"/>
            <a:ext cx="13773917" cy="519007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657"/>
              </a:spcBef>
              <a:spcAft>
                <a:spcPts val="0"/>
              </a:spcAft>
              <a:buClr>
                <a:schemeClr val="dk1"/>
              </a:buClr>
              <a:buSzPts val="6378"/>
              <a:buNone/>
              <a:defRPr sz="6378" b="1"/>
            </a:lvl1pPr>
            <a:lvl2pPr marL="914400" lvl="1" indent="-228600" algn="l">
              <a:lnSpc>
                <a:spcPct val="90000"/>
              </a:lnSpc>
              <a:spcBef>
                <a:spcPts val="1329"/>
              </a:spcBef>
              <a:spcAft>
                <a:spcPts val="0"/>
              </a:spcAft>
              <a:buClr>
                <a:schemeClr val="dk1"/>
              </a:buClr>
              <a:buSzPts val="5315"/>
              <a:buNone/>
              <a:defRPr sz="5315" b="1"/>
            </a:lvl2pPr>
            <a:lvl3pPr marL="1371600" lvl="2" indent="-228600" algn="l">
              <a:lnSpc>
                <a:spcPct val="90000"/>
              </a:lnSpc>
              <a:spcBef>
                <a:spcPts val="1329"/>
              </a:spcBef>
              <a:spcAft>
                <a:spcPts val="0"/>
              </a:spcAft>
              <a:buClr>
                <a:schemeClr val="dk1"/>
              </a:buClr>
              <a:buSzPts val="4783"/>
              <a:buNone/>
              <a:defRPr sz="4783" b="1"/>
            </a:lvl3pPr>
            <a:lvl4pPr marL="1828800" lvl="3" indent="-228600" algn="l">
              <a:lnSpc>
                <a:spcPct val="90000"/>
              </a:lnSpc>
              <a:spcBef>
                <a:spcPts val="1329"/>
              </a:spcBef>
              <a:spcAft>
                <a:spcPts val="0"/>
              </a:spcAft>
              <a:buClr>
                <a:schemeClr val="dk1"/>
              </a:buClr>
              <a:buSzPts val="4252"/>
              <a:buNone/>
              <a:defRPr sz="4252" b="1"/>
            </a:lvl4pPr>
            <a:lvl5pPr marL="2286000" lvl="4" indent="-228600" algn="l">
              <a:lnSpc>
                <a:spcPct val="90000"/>
              </a:lnSpc>
              <a:spcBef>
                <a:spcPts val="1329"/>
              </a:spcBef>
              <a:spcAft>
                <a:spcPts val="0"/>
              </a:spcAft>
              <a:buClr>
                <a:schemeClr val="dk1"/>
              </a:buClr>
              <a:buSzPts val="4252"/>
              <a:buNone/>
              <a:defRPr sz="4252" b="1"/>
            </a:lvl5pPr>
            <a:lvl6pPr marL="2743200" lvl="5" indent="-228600" algn="l">
              <a:lnSpc>
                <a:spcPct val="90000"/>
              </a:lnSpc>
              <a:spcBef>
                <a:spcPts val="1329"/>
              </a:spcBef>
              <a:spcAft>
                <a:spcPts val="0"/>
              </a:spcAft>
              <a:buClr>
                <a:schemeClr val="dk1"/>
              </a:buClr>
              <a:buSzPts val="4252"/>
              <a:buNone/>
              <a:defRPr sz="4252" b="1"/>
            </a:lvl6pPr>
            <a:lvl7pPr marL="3200400" lvl="6" indent="-228600" algn="l">
              <a:lnSpc>
                <a:spcPct val="90000"/>
              </a:lnSpc>
              <a:spcBef>
                <a:spcPts val="1329"/>
              </a:spcBef>
              <a:spcAft>
                <a:spcPts val="0"/>
              </a:spcAft>
              <a:buClr>
                <a:schemeClr val="dk1"/>
              </a:buClr>
              <a:buSzPts val="4252"/>
              <a:buNone/>
              <a:defRPr sz="4252" b="1"/>
            </a:lvl7pPr>
            <a:lvl8pPr marL="3657600" lvl="7" indent="-228600" algn="l">
              <a:lnSpc>
                <a:spcPct val="90000"/>
              </a:lnSpc>
              <a:spcBef>
                <a:spcPts val="1329"/>
              </a:spcBef>
              <a:spcAft>
                <a:spcPts val="0"/>
              </a:spcAft>
              <a:buClr>
                <a:schemeClr val="dk1"/>
              </a:buClr>
              <a:buSzPts val="4252"/>
              <a:buNone/>
              <a:defRPr sz="4252" b="1"/>
            </a:lvl8pPr>
            <a:lvl9pPr marL="4114800" lvl="8" indent="-228600" algn="l">
              <a:lnSpc>
                <a:spcPct val="90000"/>
              </a:lnSpc>
              <a:spcBef>
                <a:spcPts val="1329"/>
              </a:spcBef>
              <a:spcAft>
                <a:spcPts val="0"/>
              </a:spcAft>
              <a:buClr>
                <a:schemeClr val="dk1"/>
              </a:buClr>
              <a:buSzPts val="4252"/>
              <a:buNone/>
              <a:defRPr sz="4252" b="1"/>
            </a:lvl9pPr>
          </a:lstStyle>
          <a:p>
            <a:endParaRPr/>
          </a:p>
        </p:txBody>
      </p:sp>
      <p:sp>
        <p:nvSpPr>
          <p:cNvPr id="45" name="Google Shape;45;p7"/>
          <p:cNvSpPr txBox="1">
            <a:spLocks noGrp="1"/>
          </p:cNvSpPr>
          <p:nvPr>
            <p:ph type="body" idx="4"/>
          </p:nvPr>
        </p:nvSpPr>
        <p:spPr>
          <a:xfrm>
            <a:off x="16402141" y="15780233"/>
            <a:ext cx="13773917" cy="232103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657"/>
              </a:spcBef>
              <a:spcAft>
                <a:spcPts val="0"/>
              </a:spcAft>
              <a:buClr>
                <a:schemeClr val="dk1"/>
              </a:buClr>
              <a:buSzPts val="1800"/>
              <a:buChar char="•"/>
              <a:defRPr/>
            </a:lvl1pPr>
            <a:lvl2pPr marL="914400" lvl="1" indent="-342900" algn="l">
              <a:lnSpc>
                <a:spcPct val="90000"/>
              </a:lnSpc>
              <a:spcBef>
                <a:spcPts val="1329"/>
              </a:spcBef>
              <a:spcAft>
                <a:spcPts val="0"/>
              </a:spcAft>
              <a:buClr>
                <a:schemeClr val="dk1"/>
              </a:buClr>
              <a:buSzPts val="1800"/>
              <a:buChar char="•"/>
              <a:defRPr/>
            </a:lvl2pPr>
            <a:lvl3pPr marL="1371600" lvl="2" indent="-342900" algn="l">
              <a:lnSpc>
                <a:spcPct val="90000"/>
              </a:lnSpc>
              <a:spcBef>
                <a:spcPts val="1329"/>
              </a:spcBef>
              <a:spcAft>
                <a:spcPts val="0"/>
              </a:spcAft>
              <a:buClr>
                <a:schemeClr val="dk1"/>
              </a:buClr>
              <a:buSzPts val="1800"/>
              <a:buChar char="•"/>
              <a:defRPr/>
            </a:lvl3pPr>
            <a:lvl4pPr marL="1828800" lvl="3" indent="-342900" algn="l">
              <a:lnSpc>
                <a:spcPct val="90000"/>
              </a:lnSpc>
              <a:spcBef>
                <a:spcPts val="1329"/>
              </a:spcBef>
              <a:spcAft>
                <a:spcPts val="0"/>
              </a:spcAft>
              <a:buClr>
                <a:schemeClr val="dk1"/>
              </a:buClr>
              <a:buSzPts val="1800"/>
              <a:buChar char="•"/>
              <a:defRPr/>
            </a:lvl4pPr>
            <a:lvl5pPr marL="2286000" lvl="4" indent="-342900" algn="l">
              <a:lnSpc>
                <a:spcPct val="90000"/>
              </a:lnSpc>
              <a:spcBef>
                <a:spcPts val="1329"/>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227451" y="2300037"/>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231672" y="2880042"/>
            <a:ext cx="10449613" cy="1008014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504"/>
              <a:buFont typeface="Calibri"/>
              <a:buNone/>
              <a:defRPr sz="850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3773917" y="6220095"/>
            <a:ext cx="16402140" cy="30700453"/>
          </a:xfrm>
          <a:prstGeom prst="rect">
            <a:avLst/>
          </a:prstGeom>
          <a:noFill/>
          <a:ln>
            <a:noFill/>
          </a:ln>
        </p:spPr>
        <p:txBody>
          <a:bodyPr spcFirstLastPara="1" wrap="square" lIns="91425" tIns="45700" rIns="91425" bIns="45700" anchor="t" anchorCtr="0">
            <a:normAutofit/>
          </a:bodyPr>
          <a:lstStyle>
            <a:lvl1pPr marL="457200" lvl="0" indent="-768604" algn="l">
              <a:lnSpc>
                <a:spcPct val="90000"/>
              </a:lnSpc>
              <a:spcBef>
                <a:spcPts val="2657"/>
              </a:spcBef>
              <a:spcAft>
                <a:spcPts val="0"/>
              </a:spcAft>
              <a:buClr>
                <a:schemeClr val="dk1"/>
              </a:buClr>
              <a:buSzPts val="8504"/>
              <a:buChar char="•"/>
              <a:defRPr sz="8504"/>
            </a:lvl1pPr>
            <a:lvl2pPr marL="914400" lvl="1" indent="-701103" algn="l">
              <a:lnSpc>
                <a:spcPct val="90000"/>
              </a:lnSpc>
              <a:spcBef>
                <a:spcPts val="1329"/>
              </a:spcBef>
              <a:spcAft>
                <a:spcPts val="0"/>
              </a:spcAft>
              <a:buClr>
                <a:schemeClr val="dk1"/>
              </a:buClr>
              <a:buSzPts val="7441"/>
              <a:buChar char="•"/>
              <a:defRPr sz="7441"/>
            </a:lvl2pPr>
            <a:lvl3pPr marL="1371600" lvl="2" indent="-633603" algn="l">
              <a:lnSpc>
                <a:spcPct val="90000"/>
              </a:lnSpc>
              <a:spcBef>
                <a:spcPts val="1329"/>
              </a:spcBef>
              <a:spcAft>
                <a:spcPts val="0"/>
              </a:spcAft>
              <a:buClr>
                <a:schemeClr val="dk1"/>
              </a:buClr>
              <a:buSzPts val="6378"/>
              <a:buChar char="•"/>
              <a:defRPr sz="6378"/>
            </a:lvl3pPr>
            <a:lvl4pPr marL="1828800" lvl="3" indent="-566102" algn="l">
              <a:lnSpc>
                <a:spcPct val="90000"/>
              </a:lnSpc>
              <a:spcBef>
                <a:spcPts val="1329"/>
              </a:spcBef>
              <a:spcAft>
                <a:spcPts val="0"/>
              </a:spcAft>
              <a:buClr>
                <a:schemeClr val="dk1"/>
              </a:buClr>
              <a:buSzPts val="5315"/>
              <a:buChar char="•"/>
              <a:defRPr sz="5315"/>
            </a:lvl4pPr>
            <a:lvl5pPr marL="2286000" lvl="4" indent="-566102" algn="l">
              <a:lnSpc>
                <a:spcPct val="90000"/>
              </a:lnSpc>
              <a:spcBef>
                <a:spcPts val="1329"/>
              </a:spcBef>
              <a:spcAft>
                <a:spcPts val="0"/>
              </a:spcAft>
              <a:buClr>
                <a:schemeClr val="dk1"/>
              </a:buClr>
              <a:buSzPts val="5315"/>
              <a:buChar char="•"/>
              <a:defRPr sz="5315"/>
            </a:lvl5pPr>
            <a:lvl6pPr marL="2743200" lvl="5" indent="-566102" algn="l">
              <a:lnSpc>
                <a:spcPct val="90000"/>
              </a:lnSpc>
              <a:spcBef>
                <a:spcPts val="1329"/>
              </a:spcBef>
              <a:spcAft>
                <a:spcPts val="0"/>
              </a:spcAft>
              <a:buClr>
                <a:schemeClr val="dk1"/>
              </a:buClr>
              <a:buSzPts val="5315"/>
              <a:buChar char="•"/>
              <a:defRPr sz="5315"/>
            </a:lvl6pPr>
            <a:lvl7pPr marL="3200400" lvl="6" indent="-566102" algn="l">
              <a:lnSpc>
                <a:spcPct val="90000"/>
              </a:lnSpc>
              <a:spcBef>
                <a:spcPts val="1329"/>
              </a:spcBef>
              <a:spcAft>
                <a:spcPts val="0"/>
              </a:spcAft>
              <a:buClr>
                <a:schemeClr val="dk1"/>
              </a:buClr>
              <a:buSzPts val="5315"/>
              <a:buChar char="•"/>
              <a:defRPr sz="5315"/>
            </a:lvl7pPr>
            <a:lvl8pPr marL="3657600" lvl="7" indent="-566102" algn="l">
              <a:lnSpc>
                <a:spcPct val="90000"/>
              </a:lnSpc>
              <a:spcBef>
                <a:spcPts val="1329"/>
              </a:spcBef>
              <a:spcAft>
                <a:spcPts val="0"/>
              </a:spcAft>
              <a:buClr>
                <a:schemeClr val="dk1"/>
              </a:buClr>
              <a:buSzPts val="5315"/>
              <a:buChar char="•"/>
              <a:defRPr sz="5315"/>
            </a:lvl8pPr>
            <a:lvl9pPr marL="4114800" lvl="8" indent="-566102" algn="l">
              <a:lnSpc>
                <a:spcPct val="90000"/>
              </a:lnSpc>
              <a:spcBef>
                <a:spcPts val="1329"/>
              </a:spcBef>
              <a:spcAft>
                <a:spcPts val="0"/>
              </a:spcAft>
              <a:buClr>
                <a:schemeClr val="dk1"/>
              </a:buClr>
              <a:buSzPts val="5315"/>
              <a:buChar char="•"/>
              <a:defRPr sz="5315"/>
            </a:lvl9pPr>
          </a:lstStyle>
          <a:p>
            <a:endParaRPr/>
          </a:p>
        </p:txBody>
      </p:sp>
      <p:sp>
        <p:nvSpPr>
          <p:cNvPr id="61" name="Google Shape;61;p10"/>
          <p:cNvSpPr txBox="1">
            <a:spLocks noGrp="1"/>
          </p:cNvSpPr>
          <p:nvPr>
            <p:ph type="body" idx="2"/>
          </p:nvPr>
        </p:nvSpPr>
        <p:spPr>
          <a:xfrm>
            <a:off x="2231672" y="12960191"/>
            <a:ext cx="10449613" cy="24010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657"/>
              </a:spcBef>
              <a:spcAft>
                <a:spcPts val="0"/>
              </a:spcAft>
              <a:buClr>
                <a:schemeClr val="dk1"/>
              </a:buClr>
              <a:buSzPts val="4252"/>
              <a:buNone/>
              <a:defRPr sz="4252"/>
            </a:lvl1pPr>
            <a:lvl2pPr marL="914400" lvl="1" indent="-228600" algn="l">
              <a:lnSpc>
                <a:spcPct val="90000"/>
              </a:lnSpc>
              <a:spcBef>
                <a:spcPts val="1329"/>
              </a:spcBef>
              <a:spcAft>
                <a:spcPts val="0"/>
              </a:spcAft>
              <a:buClr>
                <a:schemeClr val="dk1"/>
              </a:buClr>
              <a:buSzPts val="3720"/>
              <a:buNone/>
              <a:defRPr sz="3720"/>
            </a:lvl2pPr>
            <a:lvl3pPr marL="1371600" lvl="2" indent="-228600" algn="l">
              <a:lnSpc>
                <a:spcPct val="90000"/>
              </a:lnSpc>
              <a:spcBef>
                <a:spcPts val="1329"/>
              </a:spcBef>
              <a:spcAft>
                <a:spcPts val="0"/>
              </a:spcAft>
              <a:buClr>
                <a:schemeClr val="dk1"/>
              </a:buClr>
              <a:buSzPts val="3189"/>
              <a:buNone/>
              <a:defRPr sz="3189"/>
            </a:lvl3pPr>
            <a:lvl4pPr marL="1828800" lvl="3" indent="-228600" algn="l">
              <a:lnSpc>
                <a:spcPct val="90000"/>
              </a:lnSpc>
              <a:spcBef>
                <a:spcPts val="1329"/>
              </a:spcBef>
              <a:spcAft>
                <a:spcPts val="0"/>
              </a:spcAft>
              <a:buClr>
                <a:schemeClr val="dk1"/>
              </a:buClr>
              <a:buSzPts val="2657"/>
              <a:buNone/>
              <a:defRPr sz="2657"/>
            </a:lvl4pPr>
            <a:lvl5pPr marL="2286000" lvl="4" indent="-228600" algn="l">
              <a:lnSpc>
                <a:spcPct val="90000"/>
              </a:lnSpc>
              <a:spcBef>
                <a:spcPts val="1329"/>
              </a:spcBef>
              <a:spcAft>
                <a:spcPts val="0"/>
              </a:spcAft>
              <a:buClr>
                <a:schemeClr val="dk1"/>
              </a:buClr>
              <a:buSzPts val="2657"/>
              <a:buNone/>
              <a:defRPr sz="2657"/>
            </a:lvl5pPr>
            <a:lvl6pPr marL="2743200" lvl="5" indent="-228600" algn="l">
              <a:lnSpc>
                <a:spcPct val="90000"/>
              </a:lnSpc>
              <a:spcBef>
                <a:spcPts val="1329"/>
              </a:spcBef>
              <a:spcAft>
                <a:spcPts val="0"/>
              </a:spcAft>
              <a:buClr>
                <a:schemeClr val="dk1"/>
              </a:buClr>
              <a:buSzPts val="2657"/>
              <a:buNone/>
              <a:defRPr sz="2657"/>
            </a:lvl6pPr>
            <a:lvl7pPr marL="3200400" lvl="6" indent="-228600" algn="l">
              <a:lnSpc>
                <a:spcPct val="90000"/>
              </a:lnSpc>
              <a:spcBef>
                <a:spcPts val="1329"/>
              </a:spcBef>
              <a:spcAft>
                <a:spcPts val="0"/>
              </a:spcAft>
              <a:buClr>
                <a:schemeClr val="dk1"/>
              </a:buClr>
              <a:buSzPts val="2657"/>
              <a:buNone/>
              <a:defRPr sz="2657"/>
            </a:lvl7pPr>
            <a:lvl8pPr marL="3657600" lvl="7" indent="-228600" algn="l">
              <a:lnSpc>
                <a:spcPct val="90000"/>
              </a:lnSpc>
              <a:spcBef>
                <a:spcPts val="1329"/>
              </a:spcBef>
              <a:spcAft>
                <a:spcPts val="0"/>
              </a:spcAft>
              <a:buClr>
                <a:schemeClr val="dk1"/>
              </a:buClr>
              <a:buSzPts val="2657"/>
              <a:buNone/>
              <a:defRPr sz="2657"/>
            </a:lvl8pPr>
            <a:lvl9pPr marL="4114800" lvl="8" indent="-228600" algn="l">
              <a:lnSpc>
                <a:spcPct val="90000"/>
              </a:lnSpc>
              <a:spcBef>
                <a:spcPts val="1329"/>
              </a:spcBef>
              <a:spcAft>
                <a:spcPts val="0"/>
              </a:spcAft>
              <a:buClr>
                <a:schemeClr val="dk1"/>
              </a:buClr>
              <a:buSzPts val="2657"/>
              <a:buNone/>
              <a:defRPr sz="2657"/>
            </a:lvl9pPr>
          </a:lstStyle>
          <a:p>
            <a:endParaRPr/>
          </a:p>
        </p:txBody>
      </p:sp>
      <p:sp>
        <p:nvSpPr>
          <p:cNvPr id="62" name="Google Shape;62;p10"/>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2231672" y="2880042"/>
            <a:ext cx="10449613" cy="1008014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504"/>
              <a:buFont typeface="Calibri"/>
              <a:buNone/>
              <a:defRPr sz="850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13773917" y="6220095"/>
            <a:ext cx="16402140" cy="3070045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2657"/>
              </a:spcBef>
              <a:spcAft>
                <a:spcPts val="0"/>
              </a:spcAft>
              <a:buClr>
                <a:schemeClr val="dk1"/>
              </a:buClr>
              <a:buSzPts val="8504"/>
              <a:buFont typeface="Arial"/>
              <a:buNone/>
              <a:defRPr sz="8504" b="0" i="0" u="none" strike="noStrike" cap="none">
                <a:solidFill>
                  <a:schemeClr val="dk1"/>
                </a:solidFill>
                <a:latin typeface="Calibri"/>
                <a:ea typeface="Calibri"/>
                <a:cs typeface="Calibri"/>
                <a:sym typeface="Calibri"/>
              </a:defRPr>
            </a:lvl1pPr>
            <a:lvl2pPr marR="0" lvl="1" algn="l" rtl="0">
              <a:lnSpc>
                <a:spcPct val="90000"/>
              </a:lnSpc>
              <a:spcBef>
                <a:spcPts val="1329"/>
              </a:spcBef>
              <a:spcAft>
                <a:spcPts val="0"/>
              </a:spcAft>
              <a:buClr>
                <a:schemeClr val="dk1"/>
              </a:buClr>
              <a:buSzPts val="7441"/>
              <a:buFont typeface="Arial"/>
              <a:buNone/>
              <a:defRPr sz="7441" b="0" i="0" u="none" strike="noStrike" cap="none">
                <a:solidFill>
                  <a:schemeClr val="dk1"/>
                </a:solidFill>
                <a:latin typeface="Calibri"/>
                <a:ea typeface="Calibri"/>
                <a:cs typeface="Calibri"/>
                <a:sym typeface="Calibri"/>
              </a:defRPr>
            </a:lvl2pPr>
            <a:lvl3pPr marR="0" lvl="2" algn="l" rtl="0">
              <a:lnSpc>
                <a:spcPct val="90000"/>
              </a:lnSpc>
              <a:spcBef>
                <a:spcPts val="1329"/>
              </a:spcBef>
              <a:spcAft>
                <a:spcPts val="0"/>
              </a:spcAft>
              <a:buClr>
                <a:schemeClr val="dk1"/>
              </a:buClr>
              <a:buSzPts val="6378"/>
              <a:buFont typeface="Arial"/>
              <a:buNone/>
              <a:defRPr sz="6378" b="0" i="0" u="none" strike="noStrike" cap="none">
                <a:solidFill>
                  <a:schemeClr val="dk1"/>
                </a:solidFill>
                <a:latin typeface="Calibri"/>
                <a:ea typeface="Calibri"/>
                <a:cs typeface="Calibri"/>
                <a:sym typeface="Calibri"/>
              </a:defRPr>
            </a:lvl3pPr>
            <a:lvl4pPr marR="0" lvl="3" algn="l" rtl="0">
              <a:lnSpc>
                <a:spcPct val="90000"/>
              </a:lnSpc>
              <a:spcBef>
                <a:spcPts val="1329"/>
              </a:spcBef>
              <a:spcAft>
                <a:spcPts val="0"/>
              </a:spcAft>
              <a:buClr>
                <a:schemeClr val="dk1"/>
              </a:buClr>
              <a:buSzPts val="5315"/>
              <a:buFont typeface="Arial"/>
              <a:buNone/>
              <a:defRPr sz="5315" b="0" i="0" u="none" strike="noStrike" cap="none">
                <a:solidFill>
                  <a:schemeClr val="dk1"/>
                </a:solidFill>
                <a:latin typeface="Calibri"/>
                <a:ea typeface="Calibri"/>
                <a:cs typeface="Calibri"/>
                <a:sym typeface="Calibri"/>
              </a:defRPr>
            </a:lvl4pPr>
            <a:lvl5pPr marR="0" lvl="4" algn="l" rtl="0">
              <a:lnSpc>
                <a:spcPct val="90000"/>
              </a:lnSpc>
              <a:spcBef>
                <a:spcPts val="1329"/>
              </a:spcBef>
              <a:spcAft>
                <a:spcPts val="0"/>
              </a:spcAft>
              <a:buClr>
                <a:schemeClr val="dk1"/>
              </a:buClr>
              <a:buSzPts val="5315"/>
              <a:buFont typeface="Arial"/>
              <a:buNone/>
              <a:defRPr sz="5315" b="0" i="0" u="none" strike="noStrike" cap="none">
                <a:solidFill>
                  <a:schemeClr val="dk1"/>
                </a:solidFill>
                <a:latin typeface="Calibri"/>
                <a:ea typeface="Calibri"/>
                <a:cs typeface="Calibri"/>
                <a:sym typeface="Calibri"/>
              </a:defRPr>
            </a:lvl5pPr>
            <a:lvl6pPr marR="0" lvl="5" algn="l" rtl="0">
              <a:lnSpc>
                <a:spcPct val="90000"/>
              </a:lnSpc>
              <a:spcBef>
                <a:spcPts val="1329"/>
              </a:spcBef>
              <a:spcAft>
                <a:spcPts val="0"/>
              </a:spcAft>
              <a:buClr>
                <a:schemeClr val="dk1"/>
              </a:buClr>
              <a:buSzPts val="5315"/>
              <a:buFont typeface="Arial"/>
              <a:buNone/>
              <a:defRPr sz="5315" b="0" i="0" u="none" strike="noStrike" cap="none">
                <a:solidFill>
                  <a:schemeClr val="dk1"/>
                </a:solidFill>
                <a:latin typeface="Calibri"/>
                <a:ea typeface="Calibri"/>
                <a:cs typeface="Calibri"/>
                <a:sym typeface="Calibri"/>
              </a:defRPr>
            </a:lvl6pPr>
            <a:lvl7pPr marR="0" lvl="6" algn="l" rtl="0">
              <a:lnSpc>
                <a:spcPct val="90000"/>
              </a:lnSpc>
              <a:spcBef>
                <a:spcPts val="1329"/>
              </a:spcBef>
              <a:spcAft>
                <a:spcPts val="0"/>
              </a:spcAft>
              <a:buClr>
                <a:schemeClr val="dk1"/>
              </a:buClr>
              <a:buSzPts val="5315"/>
              <a:buFont typeface="Arial"/>
              <a:buNone/>
              <a:defRPr sz="5315" b="0" i="0" u="none" strike="noStrike" cap="none">
                <a:solidFill>
                  <a:schemeClr val="dk1"/>
                </a:solidFill>
                <a:latin typeface="Calibri"/>
                <a:ea typeface="Calibri"/>
                <a:cs typeface="Calibri"/>
                <a:sym typeface="Calibri"/>
              </a:defRPr>
            </a:lvl7pPr>
            <a:lvl8pPr marR="0" lvl="7" algn="l" rtl="0">
              <a:lnSpc>
                <a:spcPct val="90000"/>
              </a:lnSpc>
              <a:spcBef>
                <a:spcPts val="1329"/>
              </a:spcBef>
              <a:spcAft>
                <a:spcPts val="0"/>
              </a:spcAft>
              <a:buClr>
                <a:schemeClr val="dk1"/>
              </a:buClr>
              <a:buSzPts val="5315"/>
              <a:buFont typeface="Arial"/>
              <a:buNone/>
              <a:defRPr sz="5315" b="0" i="0" u="none" strike="noStrike" cap="none">
                <a:solidFill>
                  <a:schemeClr val="dk1"/>
                </a:solidFill>
                <a:latin typeface="Calibri"/>
                <a:ea typeface="Calibri"/>
                <a:cs typeface="Calibri"/>
                <a:sym typeface="Calibri"/>
              </a:defRPr>
            </a:lvl8pPr>
            <a:lvl9pPr marR="0" lvl="8" algn="l" rtl="0">
              <a:lnSpc>
                <a:spcPct val="90000"/>
              </a:lnSpc>
              <a:spcBef>
                <a:spcPts val="1329"/>
              </a:spcBef>
              <a:spcAft>
                <a:spcPts val="0"/>
              </a:spcAft>
              <a:buClr>
                <a:schemeClr val="dk1"/>
              </a:buClr>
              <a:buSzPts val="5315"/>
              <a:buFont typeface="Arial"/>
              <a:buNone/>
              <a:defRPr sz="5315"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2231672" y="12960191"/>
            <a:ext cx="10449613" cy="24010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657"/>
              </a:spcBef>
              <a:spcAft>
                <a:spcPts val="0"/>
              </a:spcAft>
              <a:buClr>
                <a:schemeClr val="dk1"/>
              </a:buClr>
              <a:buSzPts val="4252"/>
              <a:buNone/>
              <a:defRPr sz="4252"/>
            </a:lvl1pPr>
            <a:lvl2pPr marL="914400" lvl="1" indent="-228600" algn="l">
              <a:lnSpc>
                <a:spcPct val="90000"/>
              </a:lnSpc>
              <a:spcBef>
                <a:spcPts val="1329"/>
              </a:spcBef>
              <a:spcAft>
                <a:spcPts val="0"/>
              </a:spcAft>
              <a:buClr>
                <a:schemeClr val="dk1"/>
              </a:buClr>
              <a:buSzPts val="3720"/>
              <a:buNone/>
              <a:defRPr sz="3720"/>
            </a:lvl2pPr>
            <a:lvl3pPr marL="1371600" lvl="2" indent="-228600" algn="l">
              <a:lnSpc>
                <a:spcPct val="90000"/>
              </a:lnSpc>
              <a:spcBef>
                <a:spcPts val="1329"/>
              </a:spcBef>
              <a:spcAft>
                <a:spcPts val="0"/>
              </a:spcAft>
              <a:buClr>
                <a:schemeClr val="dk1"/>
              </a:buClr>
              <a:buSzPts val="3189"/>
              <a:buNone/>
              <a:defRPr sz="3189"/>
            </a:lvl3pPr>
            <a:lvl4pPr marL="1828800" lvl="3" indent="-228600" algn="l">
              <a:lnSpc>
                <a:spcPct val="90000"/>
              </a:lnSpc>
              <a:spcBef>
                <a:spcPts val="1329"/>
              </a:spcBef>
              <a:spcAft>
                <a:spcPts val="0"/>
              </a:spcAft>
              <a:buClr>
                <a:schemeClr val="dk1"/>
              </a:buClr>
              <a:buSzPts val="2657"/>
              <a:buNone/>
              <a:defRPr sz="2657"/>
            </a:lvl4pPr>
            <a:lvl5pPr marL="2286000" lvl="4" indent="-228600" algn="l">
              <a:lnSpc>
                <a:spcPct val="90000"/>
              </a:lnSpc>
              <a:spcBef>
                <a:spcPts val="1329"/>
              </a:spcBef>
              <a:spcAft>
                <a:spcPts val="0"/>
              </a:spcAft>
              <a:buClr>
                <a:schemeClr val="dk1"/>
              </a:buClr>
              <a:buSzPts val="2657"/>
              <a:buNone/>
              <a:defRPr sz="2657"/>
            </a:lvl5pPr>
            <a:lvl6pPr marL="2743200" lvl="5" indent="-228600" algn="l">
              <a:lnSpc>
                <a:spcPct val="90000"/>
              </a:lnSpc>
              <a:spcBef>
                <a:spcPts val="1329"/>
              </a:spcBef>
              <a:spcAft>
                <a:spcPts val="0"/>
              </a:spcAft>
              <a:buClr>
                <a:schemeClr val="dk1"/>
              </a:buClr>
              <a:buSzPts val="2657"/>
              <a:buNone/>
              <a:defRPr sz="2657"/>
            </a:lvl6pPr>
            <a:lvl7pPr marL="3200400" lvl="6" indent="-228600" algn="l">
              <a:lnSpc>
                <a:spcPct val="90000"/>
              </a:lnSpc>
              <a:spcBef>
                <a:spcPts val="1329"/>
              </a:spcBef>
              <a:spcAft>
                <a:spcPts val="0"/>
              </a:spcAft>
              <a:buClr>
                <a:schemeClr val="dk1"/>
              </a:buClr>
              <a:buSzPts val="2657"/>
              <a:buNone/>
              <a:defRPr sz="2657"/>
            </a:lvl7pPr>
            <a:lvl8pPr marL="3657600" lvl="7" indent="-228600" algn="l">
              <a:lnSpc>
                <a:spcPct val="90000"/>
              </a:lnSpc>
              <a:spcBef>
                <a:spcPts val="1329"/>
              </a:spcBef>
              <a:spcAft>
                <a:spcPts val="0"/>
              </a:spcAft>
              <a:buClr>
                <a:schemeClr val="dk1"/>
              </a:buClr>
              <a:buSzPts val="2657"/>
              <a:buNone/>
              <a:defRPr sz="2657"/>
            </a:lvl8pPr>
            <a:lvl9pPr marL="4114800" lvl="8" indent="-228600" algn="l">
              <a:lnSpc>
                <a:spcPct val="90000"/>
              </a:lnSpc>
              <a:spcBef>
                <a:spcPts val="1329"/>
              </a:spcBef>
              <a:spcAft>
                <a:spcPts val="0"/>
              </a:spcAft>
              <a:buClr>
                <a:schemeClr val="dk1"/>
              </a:buClr>
              <a:buSzPts val="2657"/>
              <a:buNone/>
              <a:defRPr sz="2657"/>
            </a:lvl9pPr>
          </a:lstStyle>
          <a:p>
            <a:endParaRPr/>
          </a:p>
        </p:txBody>
      </p:sp>
      <p:sp>
        <p:nvSpPr>
          <p:cNvPr id="69" name="Google Shape;69;p11"/>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227451" y="2300037"/>
            <a:ext cx="27944386" cy="8350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1693"/>
              <a:buFont typeface="Calibri"/>
              <a:buNone/>
              <a:defRPr sz="11693"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227451" y="11500170"/>
            <a:ext cx="27944386" cy="27410408"/>
          </a:xfrm>
          <a:prstGeom prst="rect">
            <a:avLst/>
          </a:prstGeom>
          <a:noFill/>
          <a:ln>
            <a:noFill/>
          </a:ln>
        </p:spPr>
        <p:txBody>
          <a:bodyPr spcFirstLastPara="1" wrap="square" lIns="91425" tIns="45700" rIns="91425" bIns="45700" anchor="t" anchorCtr="0">
            <a:normAutofit/>
          </a:bodyPr>
          <a:lstStyle>
            <a:lvl1pPr marL="457200" marR="0" lvl="0" indent="-701103" algn="l" rtl="0">
              <a:lnSpc>
                <a:spcPct val="90000"/>
              </a:lnSpc>
              <a:spcBef>
                <a:spcPts val="2657"/>
              </a:spcBef>
              <a:spcAft>
                <a:spcPts val="0"/>
              </a:spcAft>
              <a:buClr>
                <a:schemeClr val="dk1"/>
              </a:buClr>
              <a:buSzPts val="7441"/>
              <a:buFont typeface="Arial"/>
              <a:buChar char="•"/>
              <a:defRPr sz="7441" b="0" i="0" u="none" strike="noStrike" cap="none">
                <a:solidFill>
                  <a:schemeClr val="dk1"/>
                </a:solidFill>
                <a:latin typeface="Calibri"/>
                <a:ea typeface="Calibri"/>
                <a:cs typeface="Calibri"/>
                <a:sym typeface="Calibri"/>
              </a:defRPr>
            </a:lvl1pPr>
            <a:lvl2pPr marL="914400" marR="0" lvl="1" indent="-633603" algn="l" rtl="0">
              <a:lnSpc>
                <a:spcPct val="90000"/>
              </a:lnSpc>
              <a:spcBef>
                <a:spcPts val="1329"/>
              </a:spcBef>
              <a:spcAft>
                <a:spcPts val="0"/>
              </a:spcAft>
              <a:buClr>
                <a:schemeClr val="dk1"/>
              </a:buClr>
              <a:buSzPts val="6378"/>
              <a:buFont typeface="Arial"/>
              <a:buChar char="•"/>
              <a:defRPr sz="6378" b="0" i="0" u="none" strike="noStrike" cap="none">
                <a:solidFill>
                  <a:schemeClr val="dk1"/>
                </a:solidFill>
                <a:latin typeface="Calibri"/>
                <a:ea typeface="Calibri"/>
                <a:cs typeface="Calibri"/>
                <a:sym typeface="Calibri"/>
              </a:defRPr>
            </a:lvl2pPr>
            <a:lvl3pPr marL="1371600" marR="0" lvl="2" indent="-566102" algn="l" rtl="0">
              <a:lnSpc>
                <a:spcPct val="90000"/>
              </a:lnSpc>
              <a:spcBef>
                <a:spcPts val="1329"/>
              </a:spcBef>
              <a:spcAft>
                <a:spcPts val="0"/>
              </a:spcAft>
              <a:buClr>
                <a:schemeClr val="dk1"/>
              </a:buClr>
              <a:buSzPts val="5315"/>
              <a:buFont typeface="Arial"/>
              <a:buChar char="•"/>
              <a:defRPr sz="5315" b="0" i="0" u="none" strike="noStrike" cap="none">
                <a:solidFill>
                  <a:schemeClr val="dk1"/>
                </a:solidFill>
                <a:latin typeface="Calibri"/>
                <a:ea typeface="Calibri"/>
                <a:cs typeface="Calibri"/>
                <a:sym typeface="Calibri"/>
              </a:defRPr>
            </a:lvl3pPr>
            <a:lvl4pPr marL="1828800" marR="0" lvl="3" indent="-532320" algn="l" rtl="0">
              <a:lnSpc>
                <a:spcPct val="90000"/>
              </a:lnSpc>
              <a:spcBef>
                <a:spcPts val="1329"/>
              </a:spcBef>
              <a:spcAft>
                <a:spcPts val="0"/>
              </a:spcAft>
              <a:buClr>
                <a:schemeClr val="dk1"/>
              </a:buClr>
              <a:buSzPts val="4783"/>
              <a:buFont typeface="Arial"/>
              <a:buChar char="•"/>
              <a:defRPr sz="4783" b="0" i="0" u="none" strike="noStrike" cap="none">
                <a:solidFill>
                  <a:schemeClr val="dk1"/>
                </a:solidFill>
                <a:latin typeface="Calibri"/>
                <a:ea typeface="Calibri"/>
                <a:cs typeface="Calibri"/>
                <a:sym typeface="Calibri"/>
              </a:defRPr>
            </a:lvl4pPr>
            <a:lvl5pPr marL="2286000" marR="0" lvl="4" indent="-532320" algn="l" rtl="0">
              <a:lnSpc>
                <a:spcPct val="90000"/>
              </a:lnSpc>
              <a:spcBef>
                <a:spcPts val="1329"/>
              </a:spcBef>
              <a:spcAft>
                <a:spcPts val="0"/>
              </a:spcAft>
              <a:buClr>
                <a:schemeClr val="dk1"/>
              </a:buClr>
              <a:buSzPts val="4783"/>
              <a:buFont typeface="Arial"/>
              <a:buChar char="•"/>
              <a:defRPr sz="4783" b="0" i="0" u="none" strike="noStrike" cap="none">
                <a:solidFill>
                  <a:schemeClr val="dk1"/>
                </a:solidFill>
                <a:latin typeface="Calibri"/>
                <a:ea typeface="Calibri"/>
                <a:cs typeface="Calibri"/>
                <a:sym typeface="Calibri"/>
              </a:defRPr>
            </a:lvl5pPr>
            <a:lvl6pPr marL="2743200" marR="0" lvl="5" indent="-532320" algn="l" rtl="0">
              <a:lnSpc>
                <a:spcPct val="90000"/>
              </a:lnSpc>
              <a:spcBef>
                <a:spcPts val="1329"/>
              </a:spcBef>
              <a:spcAft>
                <a:spcPts val="0"/>
              </a:spcAft>
              <a:buClr>
                <a:schemeClr val="dk1"/>
              </a:buClr>
              <a:buSzPts val="4783"/>
              <a:buFont typeface="Arial"/>
              <a:buChar char="•"/>
              <a:defRPr sz="4783" b="0" i="0" u="none" strike="noStrike" cap="none">
                <a:solidFill>
                  <a:schemeClr val="dk1"/>
                </a:solidFill>
                <a:latin typeface="Calibri"/>
                <a:ea typeface="Calibri"/>
                <a:cs typeface="Calibri"/>
                <a:sym typeface="Calibri"/>
              </a:defRPr>
            </a:lvl6pPr>
            <a:lvl7pPr marL="3200400" marR="0" lvl="6" indent="-532320" algn="l" rtl="0">
              <a:lnSpc>
                <a:spcPct val="90000"/>
              </a:lnSpc>
              <a:spcBef>
                <a:spcPts val="1329"/>
              </a:spcBef>
              <a:spcAft>
                <a:spcPts val="0"/>
              </a:spcAft>
              <a:buClr>
                <a:schemeClr val="dk1"/>
              </a:buClr>
              <a:buSzPts val="4783"/>
              <a:buFont typeface="Arial"/>
              <a:buChar char="•"/>
              <a:defRPr sz="4783" b="0" i="0" u="none" strike="noStrike" cap="none">
                <a:solidFill>
                  <a:schemeClr val="dk1"/>
                </a:solidFill>
                <a:latin typeface="Calibri"/>
                <a:ea typeface="Calibri"/>
                <a:cs typeface="Calibri"/>
                <a:sym typeface="Calibri"/>
              </a:defRPr>
            </a:lvl7pPr>
            <a:lvl8pPr marL="3657600" marR="0" lvl="7" indent="-532320" algn="l" rtl="0">
              <a:lnSpc>
                <a:spcPct val="90000"/>
              </a:lnSpc>
              <a:spcBef>
                <a:spcPts val="1329"/>
              </a:spcBef>
              <a:spcAft>
                <a:spcPts val="0"/>
              </a:spcAft>
              <a:buClr>
                <a:schemeClr val="dk1"/>
              </a:buClr>
              <a:buSzPts val="4783"/>
              <a:buFont typeface="Arial"/>
              <a:buChar char="•"/>
              <a:defRPr sz="4783" b="0" i="0" u="none" strike="noStrike" cap="none">
                <a:solidFill>
                  <a:schemeClr val="dk1"/>
                </a:solidFill>
                <a:latin typeface="Calibri"/>
                <a:ea typeface="Calibri"/>
                <a:cs typeface="Calibri"/>
                <a:sym typeface="Calibri"/>
              </a:defRPr>
            </a:lvl8pPr>
            <a:lvl9pPr marL="4114800" marR="0" lvl="8" indent="-532320" algn="l" rtl="0">
              <a:lnSpc>
                <a:spcPct val="90000"/>
              </a:lnSpc>
              <a:spcBef>
                <a:spcPts val="1329"/>
              </a:spcBef>
              <a:spcAft>
                <a:spcPts val="0"/>
              </a:spcAft>
              <a:buClr>
                <a:schemeClr val="dk1"/>
              </a:buClr>
              <a:buSzPts val="4783"/>
              <a:buFont typeface="Arial"/>
              <a:buChar char="•"/>
              <a:defRPr sz="4783"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227451" y="40040594"/>
            <a:ext cx="7289840" cy="23000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18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0732264" y="40040594"/>
            <a:ext cx="10934760" cy="2300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18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2881997" y="40040594"/>
            <a:ext cx="7289840" cy="23000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189" b="0" i="0" u="none" strike="noStrike" cap="none">
                <a:solidFill>
                  <a:srgbClr val="888888"/>
                </a:solidFill>
                <a:latin typeface="Calibri"/>
                <a:ea typeface="Calibri"/>
                <a:cs typeface="Calibri"/>
                <a:sym typeface="Calibri"/>
              </a:defRPr>
            </a:lvl1pPr>
            <a:lvl2pPr marL="0" marR="0" lvl="1" indent="0" algn="r" rtl="0">
              <a:spcBef>
                <a:spcPts val="0"/>
              </a:spcBef>
              <a:buNone/>
              <a:defRPr sz="3189" b="0" i="0" u="none" strike="noStrike" cap="none">
                <a:solidFill>
                  <a:srgbClr val="888888"/>
                </a:solidFill>
                <a:latin typeface="Calibri"/>
                <a:ea typeface="Calibri"/>
                <a:cs typeface="Calibri"/>
                <a:sym typeface="Calibri"/>
              </a:defRPr>
            </a:lvl2pPr>
            <a:lvl3pPr marL="0" marR="0" lvl="2" indent="0" algn="r" rtl="0">
              <a:spcBef>
                <a:spcPts val="0"/>
              </a:spcBef>
              <a:buNone/>
              <a:defRPr sz="3189" b="0" i="0" u="none" strike="noStrike" cap="none">
                <a:solidFill>
                  <a:srgbClr val="888888"/>
                </a:solidFill>
                <a:latin typeface="Calibri"/>
                <a:ea typeface="Calibri"/>
                <a:cs typeface="Calibri"/>
                <a:sym typeface="Calibri"/>
              </a:defRPr>
            </a:lvl3pPr>
            <a:lvl4pPr marL="0" marR="0" lvl="3" indent="0" algn="r" rtl="0">
              <a:spcBef>
                <a:spcPts val="0"/>
              </a:spcBef>
              <a:buNone/>
              <a:defRPr sz="3189" b="0" i="0" u="none" strike="noStrike" cap="none">
                <a:solidFill>
                  <a:srgbClr val="888888"/>
                </a:solidFill>
                <a:latin typeface="Calibri"/>
                <a:ea typeface="Calibri"/>
                <a:cs typeface="Calibri"/>
                <a:sym typeface="Calibri"/>
              </a:defRPr>
            </a:lvl4pPr>
            <a:lvl5pPr marL="0" marR="0" lvl="4" indent="0" algn="r" rtl="0">
              <a:spcBef>
                <a:spcPts val="0"/>
              </a:spcBef>
              <a:buNone/>
              <a:defRPr sz="3189" b="0" i="0" u="none" strike="noStrike" cap="none">
                <a:solidFill>
                  <a:srgbClr val="888888"/>
                </a:solidFill>
                <a:latin typeface="Calibri"/>
                <a:ea typeface="Calibri"/>
                <a:cs typeface="Calibri"/>
                <a:sym typeface="Calibri"/>
              </a:defRPr>
            </a:lvl5pPr>
            <a:lvl6pPr marL="0" marR="0" lvl="5" indent="0" algn="r" rtl="0">
              <a:spcBef>
                <a:spcPts val="0"/>
              </a:spcBef>
              <a:buNone/>
              <a:defRPr sz="3189" b="0" i="0" u="none" strike="noStrike" cap="none">
                <a:solidFill>
                  <a:srgbClr val="888888"/>
                </a:solidFill>
                <a:latin typeface="Calibri"/>
                <a:ea typeface="Calibri"/>
                <a:cs typeface="Calibri"/>
                <a:sym typeface="Calibri"/>
              </a:defRPr>
            </a:lvl6pPr>
            <a:lvl7pPr marL="0" marR="0" lvl="6" indent="0" algn="r" rtl="0">
              <a:spcBef>
                <a:spcPts val="0"/>
              </a:spcBef>
              <a:buNone/>
              <a:defRPr sz="3189" b="0" i="0" u="none" strike="noStrike" cap="none">
                <a:solidFill>
                  <a:srgbClr val="888888"/>
                </a:solidFill>
                <a:latin typeface="Calibri"/>
                <a:ea typeface="Calibri"/>
                <a:cs typeface="Calibri"/>
                <a:sym typeface="Calibri"/>
              </a:defRPr>
            </a:lvl7pPr>
            <a:lvl8pPr marL="0" marR="0" lvl="7" indent="0" algn="r" rtl="0">
              <a:spcBef>
                <a:spcPts val="0"/>
              </a:spcBef>
              <a:buNone/>
              <a:defRPr sz="3189" b="0" i="0" u="none" strike="noStrike" cap="none">
                <a:solidFill>
                  <a:srgbClr val="888888"/>
                </a:solidFill>
                <a:latin typeface="Calibri"/>
                <a:ea typeface="Calibri"/>
                <a:cs typeface="Calibri"/>
                <a:sym typeface="Calibri"/>
              </a:defRPr>
            </a:lvl8pPr>
            <a:lvl9pPr marL="0" marR="0" lvl="8" indent="0" algn="r" rtl="0">
              <a:spcBef>
                <a:spcPts val="0"/>
              </a:spcBef>
              <a:buNone/>
              <a:defRPr sz="318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19050" y="34696"/>
            <a:ext cx="32399288" cy="4731677"/>
          </a:xfrm>
          <a:prstGeom prst="rect">
            <a:avLst/>
          </a:prstGeom>
          <a:solidFill>
            <a:srgbClr val="1827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26962856" y="204425"/>
            <a:ext cx="4322828" cy="4384384"/>
          </a:xfrm>
          <a:prstGeom prst="rect">
            <a:avLst/>
          </a:prstGeom>
          <a:solidFill>
            <a:srgbClr val="652F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txBox="1"/>
          <p:nvPr/>
        </p:nvSpPr>
        <p:spPr>
          <a:xfrm>
            <a:off x="3837303" y="831045"/>
            <a:ext cx="24691343"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0000" b="1" i="0" u="none" strike="noStrike" cap="none">
                <a:solidFill>
                  <a:schemeClr val="lt1"/>
                </a:solidFill>
                <a:latin typeface="Arial Black"/>
                <a:ea typeface="Arial Black"/>
                <a:cs typeface="Arial Black"/>
                <a:sym typeface="Arial Black"/>
              </a:rPr>
              <a:t>PROYECTO</a:t>
            </a:r>
            <a:endParaRPr/>
          </a:p>
          <a:p>
            <a:pPr marL="0" marR="0" lvl="0" indent="0" algn="ctr" rtl="0">
              <a:spcBef>
                <a:spcPts val="0"/>
              </a:spcBef>
              <a:spcAft>
                <a:spcPts val="0"/>
              </a:spcAft>
              <a:buNone/>
            </a:pPr>
            <a:r>
              <a:rPr lang="es-MX" sz="10000" b="1" i="0" u="none" strike="noStrike" cap="none">
                <a:solidFill>
                  <a:schemeClr val="lt1"/>
                </a:solidFill>
                <a:latin typeface="Arial Black"/>
                <a:ea typeface="Arial Black"/>
                <a:cs typeface="Arial Black"/>
                <a:sym typeface="Arial Black"/>
              </a:rPr>
              <a:t> K´OTO</a:t>
            </a:r>
            <a:endParaRPr sz="10000" b="1" i="0" u="none" strike="noStrike" cap="none">
              <a:solidFill>
                <a:schemeClr val="lt1"/>
              </a:solidFill>
              <a:latin typeface="Arial Black"/>
              <a:ea typeface="Arial Black"/>
              <a:cs typeface="Arial Black"/>
              <a:sym typeface="Arial Black"/>
            </a:endParaRPr>
          </a:p>
        </p:txBody>
      </p:sp>
      <p:sp>
        <p:nvSpPr>
          <p:cNvPr id="92" name="Google Shape;92;p1"/>
          <p:cNvSpPr txBox="1"/>
          <p:nvPr/>
        </p:nvSpPr>
        <p:spPr>
          <a:xfrm>
            <a:off x="800100" y="4731677"/>
            <a:ext cx="30765750" cy="1323439"/>
          </a:xfrm>
          <a:prstGeom prst="rect">
            <a:avLst/>
          </a:prstGeom>
          <a:noFill/>
          <a:ln w="76200" cap="flat" cmpd="sng">
            <a:solidFill>
              <a:srgbClr val="18275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b="1" i="0" u="none" strike="noStrike" cap="none">
                <a:solidFill>
                  <a:schemeClr val="dk1"/>
                </a:solidFill>
                <a:latin typeface="Arial"/>
                <a:ea typeface="Arial"/>
                <a:cs typeface="Arial"/>
                <a:sym typeface="Arial"/>
              </a:rPr>
              <a:t>Unidad de Alta Tecnología, Facultad de Ingeniería, </a:t>
            </a:r>
            <a:endParaRPr/>
          </a:p>
          <a:p>
            <a:pPr marL="0" marR="0" lvl="0" indent="0" algn="ctr" rtl="0">
              <a:spcBef>
                <a:spcPts val="0"/>
              </a:spcBef>
              <a:spcAft>
                <a:spcPts val="0"/>
              </a:spcAft>
              <a:buNone/>
            </a:pPr>
            <a:r>
              <a:rPr lang="es-MX" sz="4000" b="1" i="0" u="none" strike="noStrike" cap="none">
                <a:solidFill>
                  <a:schemeClr val="dk1"/>
                </a:solidFill>
                <a:latin typeface="Arial"/>
                <a:ea typeface="Arial"/>
                <a:cs typeface="Arial"/>
                <a:sym typeface="Arial"/>
              </a:rPr>
              <a:t>Universidad Nacional Autónoma de México.</a:t>
            </a:r>
            <a:endParaRPr/>
          </a:p>
        </p:txBody>
      </p:sp>
      <p:sp>
        <p:nvSpPr>
          <p:cNvPr id="93" name="Google Shape;93;p1"/>
          <p:cNvSpPr/>
          <p:nvPr/>
        </p:nvSpPr>
        <p:spPr>
          <a:xfrm>
            <a:off x="800100" y="9656100"/>
            <a:ext cx="30765600" cy="30516600"/>
          </a:xfrm>
          <a:prstGeom prst="rect">
            <a:avLst/>
          </a:prstGeom>
          <a:noFill/>
          <a:ln w="76200" cap="flat" cmpd="sng">
            <a:solidFill>
              <a:srgbClr val="182752"/>
            </a:solidFill>
            <a:prstDash val="solid"/>
            <a:miter lim="800000"/>
            <a:headEnd type="none" w="sm" len="sm"/>
            <a:tailEnd type="none" w="sm" len="sm"/>
          </a:ln>
        </p:spPr>
        <p:txBody>
          <a:bodyPr spcFirstLastPara="1" wrap="square" lIns="91425" tIns="45700" rIns="91425" bIns="45700" anchor="ctr" anchorCtr="0">
            <a:noAutofit/>
          </a:bodyPr>
          <a:lstStyle/>
          <a:p>
            <a:pPr marL="742950" marR="0" lvl="0" indent="-514350" algn="l" rtl="0">
              <a:spcBef>
                <a:spcPts val="0"/>
              </a:spcBef>
              <a:spcAft>
                <a:spcPts val="0"/>
              </a:spcAft>
              <a:buClr>
                <a:schemeClr val="dk1"/>
              </a:buClr>
              <a:buSzPts val="3600"/>
              <a:buFont typeface="Calibri"/>
              <a:buNone/>
            </a:pPr>
            <a:endParaRPr sz="3600" b="1" i="0" u="none" strike="noStrike" cap="none">
              <a:solidFill>
                <a:schemeClr val="dk1"/>
              </a:solidFill>
              <a:latin typeface="Calibri"/>
              <a:ea typeface="Calibri"/>
              <a:cs typeface="Calibri"/>
              <a:sym typeface="Calibri"/>
            </a:endParaRPr>
          </a:p>
        </p:txBody>
      </p:sp>
      <p:sp>
        <p:nvSpPr>
          <p:cNvPr id="94" name="Google Shape;94;p1"/>
          <p:cNvSpPr txBox="1"/>
          <p:nvPr/>
        </p:nvSpPr>
        <p:spPr>
          <a:xfrm>
            <a:off x="795338" y="6116672"/>
            <a:ext cx="30770511" cy="3539430"/>
          </a:xfrm>
          <a:prstGeom prst="rect">
            <a:avLst/>
          </a:prstGeom>
          <a:noFill/>
          <a:ln w="76200" cap="flat" cmpd="sng">
            <a:solidFill>
              <a:srgbClr val="18275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i="0" u="none" strike="noStrike" cap="none">
                <a:solidFill>
                  <a:schemeClr val="dk1"/>
                </a:solidFill>
                <a:latin typeface="Arial"/>
                <a:ea typeface="Arial"/>
                <a:cs typeface="Arial"/>
                <a:sym typeface="Arial"/>
              </a:rPr>
              <a:t>Introducción. </a:t>
            </a:r>
            <a:endParaRPr/>
          </a:p>
          <a:p>
            <a:pPr marL="0" marR="0" lvl="0" indent="0" algn="just" rtl="0">
              <a:spcBef>
                <a:spcPts val="0"/>
              </a:spcBef>
              <a:spcAft>
                <a:spcPts val="0"/>
              </a:spcAft>
              <a:buNone/>
            </a:pPr>
            <a:r>
              <a:rPr lang="es-MX" sz="3600">
                <a:solidFill>
                  <a:schemeClr val="dk1"/>
                </a:solidFill>
                <a:latin typeface="Arial"/>
                <a:ea typeface="Arial"/>
                <a:cs typeface="Arial"/>
                <a:sym typeface="Arial"/>
              </a:rPr>
              <a:t>El desarrollo del estándar CubeSat se inició en 1999 con la intención de  proporcionar un acceso asequible al espacio para los investigadores de las universidades. El estándar se basa en una estructura en forma cubo de 10x10x10 centímetros con una masa de 1.3 kg. Los CubeSats ocupan poco volumen y masa, esto los hace muy fáciles de cargar en vehículos espaciales a un coste reducido, las aplicaciones abarcan desde aplicaciones comerciales como el desarrollo de Internet en las zonas sin cobertura terrestre a través de una infraestructura espacial, hasta aplicaciones en investigación como observación espacial, misiones interplanetarias, pruebas de sistemas en órbita o investigaciones biomédicas. </a:t>
            </a:r>
            <a:endParaRPr sz="3600"/>
          </a:p>
        </p:txBody>
      </p:sp>
      <p:sp>
        <p:nvSpPr>
          <p:cNvPr id="95" name="Google Shape;95;p1"/>
          <p:cNvSpPr txBox="1"/>
          <p:nvPr/>
        </p:nvSpPr>
        <p:spPr>
          <a:xfrm>
            <a:off x="800100" y="9994319"/>
            <a:ext cx="13918789" cy="52014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400" b="1">
                <a:solidFill>
                  <a:schemeClr val="dk1"/>
                </a:solidFill>
                <a:latin typeface="Arial"/>
                <a:ea typeface="Arial"/>
                <a:cs typeface="Arial"/>
                <a:sym typeface="Arial"/>
              </a:rPr>
              <a:t>Sistema de percepción remota (Payload)</a:t>
            </a:r>
            <a:endParaRPr/>
          </a:p>
          <a:p>
            <a:pPr marL="0" marR="0" lvl="0" indent="0" algn="just" rtl="0">
              <a:spcBef>
                <a:spcPts val="0"/>
              </a:spcBef>
              <a:spcAft>
                <a:spcPts val="0"/>
              </a:spcAft>
              <a:buNone/>
            </a:pPr>
            <a:r>
              <a:rPr lang="es-MX" sz="3600">
                <a:solidFill>
                  <a:schemeClr val="dk1"/>
                </a:solidFill>
                <a:latin typeface="Arial"/>
                <a:ea typeface="Arial"/>
                <a:cs typeface="Arial"/>
                <a:sym typeface="Arial"/>
              </a:rPr>
              <a:t>En geociencia, se define percepción remota como la técnica de capturar, tratar y analizar las imágenes de la superficie terrestre, tomadas desde el espacio. En la cámara utilizada se tiene un sensor CMOS (complementary metal-oxide semiconductor) que está conformado por celdas de óxido de metal semiconductor en forma de matriz, las celdas generan una corriente que depende de la cantidad de radiación de luz recibida, cada celda de la matriz corresponde a un pixel de la imagen que entrega el sensor</a:t>
            </a:r>
            <a:r>
              <a:rPr lang="es-MX" sz="3600">
                <a:solidFill>
                  <a:schemeClr val="dk1"/>
                </a:solidFill>
                <a:latin typeface="Times New Roman"/>
                <a:ea typeface="Times New Roman"/>
                <a:cs typeface="Times New Roman"/>
                <a:sym typeface="Times New Roman"/>
              </a:rPr>
              <a:t>. </a:t>
            </a:r>
            <a:endParaRPr/>
          </a:p>
        </p:txBody>
      </p:sp>
      <p:pic>
        <p:nvPicPr>
          <p:cNvPr id="96" name="Google Shape;96;p1"/>
          <p:cNvPicPr preferRelativeResize="0"/>
          <p:nvPr/>
        </p:nvPicPr>
        <p:blipFill rotWithShape="1">
          <a:blip r:embed="rId3">
            <a:alphaModFix/>
          </a:blip>
          <a:srcRect/>
          <a:stretch/>
        </p:blipFill>
        <p:spPr>
          <a:xfrm>
            <a:off x="975749" y="15347334"/>
            <a:ext cx="11353690" cy="6981723"/>
          </a:xfrm>
          <a:prstGeom prst="rect">
            <a:avLst/>
          </a:prstGeom>
          <a:noFill/>
          <a:ln>
            <a:noFill/>
          </a:ln>
        </p:spPr>
      </p:pic>
      <p:pic>
        <p:nvPicPr>
          <p:cNvPr id="97" name="Google Shape;97;p1"/>
          <p:cNvPicPr preferRelativeResize="0"/>
          <p:nvPr/>
        </p:nvPicPr>
        <p:blipFill rotWithShape="1">
          <a:blip r:embed="rId4">
            <a:alphaModFix/>
          </a:blip>
          <a:srcRect/>
          <a:stretch/>
        </p:blipFill>
        <p:spPr>
          <a:xfrm>
            <a:off x="26962856" y="204424"/>
            <a:ext cx="4322828" cy="4322828"/>
          </a:xfrm>
          <a:prstGeom prst="rect">
            <a:avLst/>
          </a:prstGeom>
          <a:noFill/>
          <a:ln>
            <a:noFill/>
          </a:ln>
        </p:spPr>
      </p:pic>
      <p:sp>
        <p:nvSpPr>
          <p:cNvPr id="98" name="Google Shape;98;p1"/>
          <p:cNvSpPr/>
          <p:nvPr/>
        </p:nvSpPr>
        <p:spPr>
          <a:xfrm>
            <a:off x="22873648" y="831045"/>
            <a:ext cx="1733265" cy="25945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9" name="Google Shape;99;p1" descr="Imagen que contiene firmar, alimentos&#10;&#10;Descripción generada automáticamente"/>
          <p:cNvPicPr preferRelativeResize="0"/>
          <p:nvPr/>
        </p:nvPicPr>
        <p:blipFill rotWithShape="1">
          <a:blip r:embed="rId5">
            <a:alphaModFix/>
          </a:blip>
          <a:srcRect/>
          <a:stretch/>
        </p:blipFill>
        <p:spPr>
          <a:xfrm>
            <a:off x="21038480" y="554681"/>
            <a:ext cx="5364646" cy="3964474"/>
          </a:xfrm>
          <a:prstGeom prst="rect">
            <a:avLst/>
          </a:prstGeom>
          <a:noFill/>
          <a:ln>
            <a:noFill/>
          </a:ln>
        </p:spPr>
      </p:pic>
      <p:pic>
        <p:nvPicPr>
          <p:cNvPr id="100" name="Google Shape;100;p1" descr="Imagen que contiene dibujo&#10;&#10;Descripción generada automáticamente"/>
          <p:cNvPicPr preferRelativeResize="0"/>
          <p:nvPr/>
        </p:nvPicPr>
        <p:blipFill rotWithShape="1">
          <a:blip r:embed="rId6">
            <a:alphaModFix/>
          </a:blip>
          <a:srcRect/>
          <a:stretch/>
        </p:blipFill>
        <p:spPr>
          <a:xfrm>
            <a:off x="414143" y="522169"/>
            <a:ext cx="3000000" cy="3600000"/>
          </a:xfrm>
          <a:prstGeom prst="rect">
            <a:avLst/>
          </a:prstGeom>
          <a:noFill/>
          <a:ln>
            <a:noFill/>
          </a:ln>
        </p:spPr>
      </p:pic>
      <p:pic>
        <p:nvPicPr>
          <p:cNvPr id="101" name="Google Shape;101;p1" descr="Resultado de imagen de UNAM"/>
          <p:cNvPicPr preferRelativeResize="0"/>
          <p:nvPr/>
        </p:nvPicPr>
        <p:blipFill rotWithShape="1">
          <a:blip r:embed="rId7">
            <a:alphaModFix/>
          </a:blip>
          <a:srcRect/>
          <a:stretch/>
        </p:blipFill>
        <p:spPr>
          <a:xfrm>
            <a:off x="4957010" y="517260"/>
            <a:ext cx="3206722" cy="3600000"/>
          </a:xfrm>
          <a:prstGeom prst="rect">
            <a:avLst/>
          </a:prstGeom>
          <a:noFill/>
          <a:ln>
            <a:noFill/>
          </a:ln>
        </p:spPr>
      </p:pic>
      <p:pic>
        <p:nvPicPr>
          <p:cNvPr id="102" name="Google Shape;102;p1" descr="Imagen que contiene tabla&#10;&#10;Descripción generada automáticamente"/>
          <p:cNvPicPr preferRelativeResize="0"/>
          <p:nvPr/>
        </p:nvPicPr>
        <p:blipFill rotWithShape="1">
          <a:blip r:embed="rId8">
            <a:alphaModFix/>
          </a:blip>
          <a:srcRect/>
          <a:stretch/>
        </p:blipFill>
        <p:spPr>
          <a:xfrm>
            <a:off x="17955376" y="9842024"/>
            <a:ext cx="10573274" cy="7827295"/>
          </a:xfrm>
          <a:prstGeom prst="rect">
            <a:avLst/>
          </a:prstGeom>
          <a:noFill/>
          <a:ln>
            <a:noFill/>
          </a:ln>
        </p:spPr>
      </p:pic>
      <p:sp>
        <p:nvSpPr>
          <p:cNvPr id="103" name="Google Shape;103;p1"/>
          <p:cNvSpPr/>
          <p:nvPr/>
        </p:nvSpPr>
        <p:spPr>
          <a:xfrm>
            <a:off x="0" y="38572091"/>
            <a:ext cx="32399288" cy="4731677"/>
          </a:xfrm>
          <a:prstGeom prst="rect">
            <a:avLst/>
          </a:prstGeom>
          <a:solidFill>
            <a:srgbClr val="1827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
          <p:cNvSpPr/>
          <p:nvPr/>
        </p:nvSpPr>
        <p:spPr>
          <a:xfrm>
            <a:off x="937750" y="39168238"/>
            <a:ext cx="30485700" cy="353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6000" b="1">
                <a:solidFill>
                  <a:schemeClr val="lt1"/>
                </a:solidFill>
                <a:latin typeface="Arial"/>
                <a:ea typeface="Arial"/>
                <a:cs typeface="Arial"/>
                <a:sym typeface="Arial"/>
              </a:rPr>
              <a:t>Conclusiones:</a:t>
            </a:r>
            <a:r>
              <a:rPr lang="es-MX" sz="6000" b="1">
                <a:solidFill>
                  <a:schemeClr val="lt1"/>
                </a:solidFill>
              </a:rPr>
              <a:t> </a:t>
            </a:r>
            <a:r>
              <a:rPr lang="es-MX" sz="4400" b="1">
                <a:solidFill>
                  <a:schemeClr val="lt1"/>
                </a:solidFill>
              </a:rPr>
              <a:t>Gracias al desarrollo del estándar CubeSat hoy en día es posible que grupos de países que no han tenido mucho contacto con el área espacial, tengan la posibilidad de desarrollar este tipo de tecnología a un costo accesible. El trabajo en conjunto de los colaboradores guiará a proyectos que impulsen al país a un mayor desarrollo tecnológico en el área espacial. </a:t>
            </a:r>
            <a:endParaRPr sz="4400"/>
          </a:p>
        </p:txBody>
      </p:sp>
      <p:pic>
        <p:nvPicPr>
          <p:cNvPr id="105" name="Google Shape;105;p1"/>
          <p:cNvPicPr preferRelativeResize="0"/>
          <p:nvPr/>
        </p:nvPicPr>
        <p:blipFill rotWithShape="1">
          <a:blip r:embed="rId9">
            <a:alphaModFix/>
          </a:blip>
          <a:srcRect l="6068" t="4114" r="2264" b="5461"/>
          <a:stretch/>
        </p:blipFill>
        <p:spPr>
          <a:xfrm>
            <a:off x="975750" y="29602499"/>
            <a:ext cx="14914457" cy="7481149"/>
          </a:xfrm>
          <a:prstGeom prst="rect">
            <a:avLst/>
          </a:prstGeom>
          <a:noFill/>
          <a:ln>
            <a:noFill/>
          </a:ln>
        </p:spPr>
      </p:pic>
      <p:sp>
        <p:nvSpPr>
          <p:cNvPr id="106" name="Google Shape;106;p1"/>
          <p:cNvSpPr txBox="1"/>
          <p:nvPr/>
        </p:nvSpPr>
        <p:spPr>
          <a:xfrm>
            <a:off x="1161850" y="22904275"/>
            <a:ext cx="13918800" cy="6123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MX" sz="4400" b="1"/>
              <a:t>Suministro de energía eléctrica. (EPS)</a:t>
            </a:r>
            <a:endParaRPr sz="4400" b="1"/>
          </a:p>
          <a:p>
            <a:pPr marL="0" lvl="0" indent="0" algn="just" rtl="0">
              <a:spcBef>
                <a:spcPts val="0"/>
              </a:spcBef>
              <a:spcAft>
                <a:spcPts val="0"/>
              </a:spcAft>
              <a:buNone/>
            </a:pPr>
            <a:r>
              <a:rPr lang="es-MX" sz="3600"/>
              <a:t>En toda aplicación satelital, el sistema de potencia (EPS, por sus siglas en inglés), es el subsistema encargado almacenar, administrar y suministrar energía eléctrica para todas las operaciones en el satélite. Esto se logra  a través de un arreglo de paneles solares que recolectan  la energía, baterías que sean capaces de almacenar la energía así como un circuito encargado de administrar y suministrar la energía. El circuito encargado de la administración y distribución energética está basado en la imágen que se muestra a continuación, sin embargo se han realizado varios cambios al diseño de este circuito.</a:t>
            </a:r>
            <a:endParaRPr sz="3600"/>
          </a:p>
        </p:txBody>
      </p:sp>
      <p:sp>
        <p:nvSpPr>
          <p:cNvPr id="107" name="Google Shape;107;p1"/>
          <p:cNvSpPr txBox="1"/>
          <p:nvPr/>
        </p:nvSpPr>
        <p:spPr>
          <a:xfrm>
            <a:off x="1335750" y="37094175"/>
            <a:ext cx="13160400" cy="13233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s-MX" sz="2800">
                <a:latin typeface="Gill Sans"/>
                <a:ea typeface="Gill Sans"/>
                <a:cs typeface="Gill Sans"/>
                <a:sym typeface="Gill Sans"/>
              </a:rPr>
              <a:t>(</a:t>
            </a:r>
            <a:r>
              <a:rPr lang="es-MX" sz="2800"/>
              <a:t>Modificado de V. Pooler, E. Priidel &amp; V.Sinivee, 2009, Reliable smart electrical power supply for cubesat platforms, Figura, </a:t>
            </a:r>
            <a:r>
              <a:rPr lang="es-MX" sz="2800" i="1"/>
              <a:t>Simplified block diagram of the EPS</a:t>
            </a:r>
            <a:r>
              <a:rPr lang="es-MX" sz="2800"/>
              <a:t>)</a:t>
            </a:r>
            <a:endParaRPr sz="2800"/>
          </a:p>
        </p:txBody>
      </p:sp>
      <p:sp>
        <p:nvSpPr>
          <p:cNvPr id="108" name="Google Shape;108;p1"/>
          <p:cNvSpPr txBox="1"/>
          <p:nvPr/>
        </p:nvSpPr>
        <p:spPr>
          <a:xfrm>
            <a:off x="16198850" y="17855250"/>
            <a:ext cx="13918800" cy="18711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MX" sz="4400" b="1"/>
              <a:t>Sistema de determinación y control de actitud. (ADCS)</a:t>
            </a:r>
            <a:endParaRPr sz="4400" b="1"/>
          </a:p>
          <a:p>
            <a:pPr marL="0" lvl="0" indent="0" algn="just" rtl="0">
              <a:spcBef>
                <a:spcPts val="0"/>
              </a:spcBef>
              <a:spcAft>
                <a:spcPts val="0"/>
              </a:spcAft>
              <a:buNone/>
            </a:pPr>
            <a:r>
              <a:rPr lang="es-MX" sz="3600"/>
              <a:t>ADCS es el subsistema encargado de determinar la orientación del satélite respecto a algún marco de referencia (actitud), si la actitud del satélite difiere de la actitud deseada, se hace uso de actuadores y algoritmos de control para generar torques internos o externos sobre el satélite y corregirla. En el proyecto K’oto se hará uso de dos actuadores activos para el control de la actitud del CubeSat. El primero es la rueda de reacción, la cual consiste en un disco de masa concentrada en la orilla girado por un motor eléctrico sin escobillas, cuando el disco es girado en un sentido, se provoca un torque interno que gira el CubeSat en el sentido opuesto. El segundo tipo de actuador que será utilizado es el magnetorque, el cual consiste en una bobina magnética que genera un dipolo magnético que interactúa con el campo magnético de la Tierra para crear un torque externo que actúa sobre el satélite. </a:t>
            </a:r>
            <a:endParaRPr sz="3600"/>
          </a:p>
          <a:p>
            <a:pPr marL="0" lvl="0" indent="0" algn="just" rtl="0">
              <a:spcBef>
                <a:spcPts val="0"/>
              </a:spcBef>
              <a:spcAft>
                <a:spcPts val="0"/>
              </a:spcAft>
              <a:buNone/>
            </a:pPr>
            <a:r>
              <a:rPr lang="es-MX" sz="4400" b="1"/>
              <a:t>Entorno Espacial</a:t>
            </a:r>
            <a:endParaRPr sz="4400" b="1"/>
          </a:p>
          <a:p>
            <a:pPr marL="0" lvl="0" indent="0" algn="just" rtl="0">
              <a:lnSpc>
                <a:spcPct val="115000"/>
              </a:lnSpc>
              <a:spcBef>
                <a:spcPts val="1200"/>
              </a:spcBef>
              <a:spcAft>
                <a:spcPts val="0"/>
              </a:spcAft>
              <a:buNone/>
            </a:pPr>
            <a:r>
              <a:rPr lang="es-MX" sz="3600"/>
              <a:t>Inicialmente en una misión espacial, es punto clave considerar las características del entorno en el universo, así como su influencia en las tecnologías que conforman a un satélite. El CubeSat en el proyecto K´oto se ubicará a 300 km de altitud en órbita LEO, donde se obtendrá la mayor cobertura y accesos en territorio mexicano. En el diseño, desarrollo y construcción de los sistemas en ambiente espacial hay que tomar en cuenta que son sometidos a radiaciones ionizantes de alta energía. </a:t>
            </a:r>
            <a:endParaRPr sz="3600"/>
          </a:p>
          <a:p>
            <a:pPr marL="0" lvl="0" indent="0" algn="just" rtl="0">
              <a:lnSpc>
                <a:spcPct val="115000"/>
              </a:lnSpc>
              <a:spcBef>
                <a:spcPts val="1200"/>
              </a:spcBef>
              <a:spcAft>
                <a:spcPts val="0"/>
              </a:spcAft>
              <a:buClr>
                <a:schemeClr val="dk1"/>
              </a:buClr>
              <a:buSzPts val="1100"/>
              <a:buFont typeface="Arial"/>
              <a:buNone/>
            </a:pPr>
            <a:endParaRPr sz="3600"/>
          </a:p>
          <a:p>
            <a:pPr marL="0" lvl="0" indent="0" algn="just" rtl="0">
              <a:spcBef>
                <a:spcPts val="1200"/>
              </a:spcBef>
              <a:spcAft>
                <a:spcPts val="0"/>
              </a:spcAft>
              <a:buNone/>
            </a:pPr>
            <a:endParaRPr sz="3600"/>
          </a:p>
        </p:txBody>
      </p:sp>
      <p:pic>
        <p:nvPicPr>
          <p:cNvPr id="109" name="Google Shape;109;p1"/>
          <p:cNvPicPr preferRelativeResize="0"/>
          <p:nvPr/>
        </p:nvPicPr>
        <p:blipFill>
          <a:blip r:embed="rId10">
            <a:alphaModFix/>
          </a:blip>
          <a:stretch>
            <a:fillRect/>
          </a:stretch>
        </p:blipFill>
        <p:spPr>
          <a:xfrm>
            <a:off x="18413525" y="33549775"/>
            <a:ext cx="8794093" cy="4384375"/>
          </a:xfrm>
          <a:prstGeom prst="rect">
            <a:avLst/>
          </a:prstGeom>
          <a:noFill/>
          <a:ln>
            <a:noFill/>
          </a:ln>
        </p:spPr>
      </p:pic>
      <p:sp>
        <p:nvSpPr>
          <p:cNvPr id="110" name="Google Shape;110;p1"/>
          <p:cNvSpPr txBox="1"/>
          <p:nvPr/>
        </p:nvSpPr>
        <p:spPr>
          <a:xfrm>
            <a:off x="16804375" y="37958550"/>
            <a:ext cx="133134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2800" i="1"/>
              <a:t>Prototipo de órbita diseñada en software  STK, territorio mexicano.</a:t>
            </a:r>
            <a:endParaRPr sz="2800" i="1"/>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A6563BA930164994388D89D793EADD" ma:contentTypeVersion="13" ma:contentTypeDescription="Create a new document." ma:contentTypeScope="" ma:versionID="c5994566e39eb5841d688c713a1dcb94">
  <xsd:schema xmlns:xsd="http://www.w3.org/2001/XMLSchema" xmlns:xs="http://www.w3.org/2001/XMLSchema" xmlns:p="http://schemas.microsoft.com/office/2006/metadata/properties" xmlns:ns3="785b6136-b3b7-4405-ac45-e27a2e64c922" xmlns:ns4="a648136a-0afc-4f41-80b3-ac6f745c3e01" targetNamespace="http://schemas.microsoft.com/office/2006/metadata/properties" ma:root="true" ma:fieldsID="96c9caffd12f2cc22138102dac1166d5" ns3:_="" ns4:_="">
    <xsd:import namespace="785b6136-b3b7-4405-ac45-e27a2e64c922"/>
    <xsd:import namespace="a648136a-0afc-4f41-80b3-ac6f745c3e0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5b6136-b3b7-4405-ac45-e27a2e64c9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48136a-0afc-4f41-80b3-ac6f745c3e0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3BADBF-80CC-4747-ADAC-90490702F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5b6136-b3b7-4405-ac45-e27a2e64c922"/>
    <ds:schemaRef ds:uri="a648136a-0afc-4f41-80b3-ac6f745c3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B11D8F-54B0-4D94-ACC2-00997452E823}">
  <ds:schemaRefs>
    <ds:schemaRef ds:uri="http://schemas.microsoft.com/sharepoint/v3/contenttype/forms"/>
  </ds:schemaRefs>
</ds:datastoreItem>
</file>

<file path=customXml/itemProps3.xml><?xml version="1.0" encoding="utf-8"?>
<ds:datastoreItem xmlns:ds="http://schemas.openxmlformats.org/officeDocument/2006/customXml" ds:itemID="{E198A3F1-0AAE-4233-B3B6-86B2DB1010E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a648136a-0afc-4f41-80b3-ac6f745c3e01"/>
    <ds:schemaRef ds:uri="785b6136-b3b7-4405-ac45-e27a2e64c92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729</Words>
  <Application>Microsoft Office PowerPoint</Application>
  <PresentationFormat>Personalizado</PresentationFormat>
  <Paragraphs>18</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Calibri</vt:lpstr>
      <vt:lpstr>Arial Black</vt:lpstr>
      <vt:lpstr>Arial</vt:lpstr>
      <vt:lpstr>Gill Sans</vt:lpstr>
      <vt:lpstr>Times New Roman</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MILENA LONDOÑO</dc:creator>
  <cp:lastModifiedBy>Miguel Alejandro López Olvera</cp:lastModifiedBy>
  <cp:revision>1</cp:revision>
  <dcterms:created xsi:type="dcterms:W3CDTF">2015-06-11T15:53:22Z</dcterms:created>
  <dcterms:modified xsi:type="dcterms:W3CDTF">2019-11-05T03:45:17Z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0x0101007AA6563BA930164994388D89D793EADD</vt:lpwstr>
  </property>
</Properties>
</file>