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C"/>
    <a:srgbClr val="F69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57E84-4B71-48C6-BC5A-E5875E28BDA8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E62E6-E052-4228-914A-4DF582A27C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77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BB151-6C68-E981-B857-C6C619DA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E6FB4-CF4B-8D26-114A-8822BB80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D779B-E806-74CE-C682-FA0E338A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FC49-5391-45FD-A93A-13E8AE0B1F0F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D011A-BF9A-F366-671F-EC78DD4D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4CC7C-89D8-0075-AF1B-0F81607F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1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EE00-45E1-6B38-B04A-1411CE6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3A0DE-0E0B-17FB-2768-1625F92D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F7A43-F9C0-A87F-6305-DE4E2174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E01-99EE-4422-AACF-1D0EC1C599A7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F5958-E247-AEE5-568B-6A0E2260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F65D-A41E-D860-C651-02E8887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87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5CE40-67D8-72C2-08C7-B3D769160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8A269-3E74-B960-E4EC-B222F3DD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AAF9C-A7B7-DFDC-1A62-952B9411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3391-AF24-472E-A081-F9BE44651D98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0E3BB-4E12-20B1-365E-514D0A2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BF98E-007A-3A6F-06EE-FC66EE6F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639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D222-C900-9D74-2577-17A8EB78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B18E1-7A18-1F3D-22B1-ACDD08B1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758977-2993-C0F1-4868-C5D5B6D2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676-C694-4C76-A1C3-5345B8934678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EDF8-A6C7-A9AC-8536-A198C0CD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0B75-5775-6B8D-3467-2241A32B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4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5223-84FB-008D-289D-74F0525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2661BC-F844-E0FF-F798-41D89CF0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B5135-08CB-14F4-285C-CAFC94F1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3BE-62D8-4BA6-899D-25D191E5A8F0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DDA7D-D4B1-73B8-A741-4680A182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CCCE9-0739-98F8-DC14-E7D557F7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030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0C12B-41AC-CC1E-DABA-85C7A3B2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2AEFC-FCEE-77FC-39BB-C04E531C4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467A7-41EE-6F05-B68D-4282E704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07DE1-A4FD-8AAF-EDB3-69708406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3F6C-5BA9-40C0-8AAC-B57E7A0E10BF}" type="datetime1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09988-1BC7-4DFA-8A31-35173819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3DDD7-35B3-92B5-CDC4-2F075B18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7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B4D43-C5AC-A6B5-5606-D7C016CE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153917-BC32-CAE0-9FB5-54E65FFF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90771-B4EB-598F-9445-E8B86CAB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7BBBB5-6884-4162-537B-CB1B878D3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1CB24F-FD71-BF06-DE6E-8CE31A21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EEA28E-48CA-F02D-F41A-E397F29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B716-3D04-4B29-A564-AEC9FFFD313B}" type="datetime1">
              <a:rPr lang="es-CL" smtClean="0"/>
              <a:t>22-11-2024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AFCDA7-2229-B3B9-7643-2326D4FD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A6734-8830-69C3-149C-1F7AF828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0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4BB22-5DCA-BDDD-D0BA-CBF33E66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23D399-D35F-DDA7-3AEE-47AC6B80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823-277D-47BD-98A2-F95C00D080C7}" type="datetime1">
              <a:rPr lang="es-CL" smtClean="0"/>
              <a:t>22-11-2024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7F5DA-5A0E-1CB9-F7AF-613EBF1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A0B699-E012-C679-9A4C-C591C1A0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1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10E853-C53D-9029-4A53-7A94634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35B0-F838-45A2-979D-F1EF16C4B405}" type="datetime1">
              <a:rPr lang="es-CL" smtClean="0"/>
              <a:t>22-11-2024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F42D41-091F-5860-36C0-FE74B9F5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E7F11C-8874-65FD-D00D-AA3A559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8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18D7-97FC-B613-ACE1-64C6529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35E8F-7304-FC34-914B-D7A170F7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6EB73C-77FA-B657-F7E0-870B9765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916CD-3368-2701-BAA9-5AC8D834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307-7EB5-49F0-B078-6B1E7EB617A9}" type="datetime1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85BAA7-8903-B277-C665-89E3F361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D73C6-D7CC-F874-DDE2-D6EDEEFB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8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F9D96-F108-AF82-CD70-0D6C905E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2AC59C-8C37-2ABA-63F0-9EE56804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71088-AA15-F812-4BF9-83D95EC1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4AAE4-E5B8-631F-5C6F-9757A86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7142-3387-47EE-B6D7-5E33AA26B52F}" type="datetime1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5F745-057C-D81D-47B8-5593B139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71511-D35A-2968-44F4-70CC2991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8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16742B-8860-81AB-2727-DD32CC4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5B6A9-0F2B-F29C-F326-FFF9D8F6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E60E7-2AB0-BA3E-FCAF-2D12FA22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6D99-766D-47D8-A6A6-55909B4ABBB9}" type="datetime1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03BD3-473F-8E9E-DE3C-49648AC6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FEEAA-98F9-E006-3802-864ADB86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C3C6-A2CD-4DE9-9F9A-FA1709402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2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C28A25-689F-9A87-C00B-D94F1B9E7E9A}"/>
              </a:ext>
            </a:extLst>
          </p:cNvPr>
          <p:cNvSpPr/>
          <p:nvPr/>
        </p:nvSpPr>
        <p:spPr>
          <a:xfrm>
            <a:off x="0" y="-15769"/>
            <a:ext cx="12192000" cy="1365175"/>
          </a:xfrm>
          <a:prstGeom prst="rect">
            <a:avLst/>
          </a:prstGeom>
          <a:solidFill>
            <a:srgbClr val="00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13A281-7116-B21B-82AC-6FC9270E7A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1" y="311426"/>
            <a:ext cx="676271" cy="831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0B33C1-84CA-9AAF-A90C-09E93AF925FC}"/>
              </a:ext>
            </a:extLst>
          </p:cNvPr>
          <p:cNvSpPr txBox="1"/>
          <p:nvPr/>
        </p:nvSpPr>
        <p:spPr>
          <a:xfrm>
            <a:off x="1106812" y="311426"/>
            <a:ext cx="46726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Helvetica" panose="020B0500000000000000" pitchFamily="34" charset="0"/>
                <a:ea typeface="Cambria" panose="02040503050406030204" pitchFamily="18" charset="0"/>
                <a:cs typeface="CMU Serif" panose="02000603000000000000" pitchFamily="2" charset="0"/>
              </a:rPr>
              <a:t>Universidad de Concepción</a:t>
            </a:r>
          </a:p>
          <a:p>
            <a:r>
              <a:rPr lang="es-CL" sz="1400" dirty="0">
                <a:solidFill>
                  <a:schemeClr val="bg1"/>
                </a:solidFill>
                <a:latin typeface="Helvetica" panose="020B0500000000000000" pitchFamily="34" charset="0"/>
                <a:ea typeface="Cambria" panose="02040503050406030204" pitchFamily="18" charset="0"/>
                <a:cs typeface="CMU Serif" panose="02000603000000000000" pitchFamily="2" charset="0"/>
              </a:rPr>
              <a:t>Facultad de Ingeniería</a:t>
            </a:r>
          </a:p>
          <a:p>
            <a:r>
              <a:rPr lang="es-CL" sz="1400" dirty="0">
                <a:solidFill>
                  <a:schemeClr val="bg1"/>
                </a:solidFill>
                <a:latin typeface="Helvetica" panose="020B0500000000000000" pitchFamily="34" charset="0"/>
                <a:ea typeface="Cambria" panose="02040503050406030204" pitchFamily="18" charset="0"/>
                <a:cs typeface="CMU Serif" panose="02000603000000000000" pitchFamily="2" charset="0"/>
              </a:rPr>
              <a:t>Departamento de Ingeniería Mecánica</a:t>
            </a:r>
            <a:endParaRPr lang="es-CL" sz="1400" dirty="0">
              <a:solidFill>
                <a:schemeClr val="bg1"/>
              </a:solidFill>
              <a:latin typeface="Helvetica" panose="020B0500000000000000" pitchFamily="34" charset="0"/>
              <a:ea typeface="Cambria" panose="02040503050406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BD436-98FB-5AF1-D35B-159A6EDDAE78}"/>
              </a:ext>
            </a:extLst>
          </p:cNvPr>
          <p:cNvSpPr txBox="1"/>
          <p:nvPr/>
        </p:nvSpPr>
        <p:spPr>
          <a:xfrm>
            <a:off x="421404" y="2216956"/>
            <a:ext cx="11349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ea typeface="Cambria" panose="02040503050406030204" pitchFamily="18" charset="0"/>
              </a:rPr>
              <a:t>Título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079886-79FB-DEC6-C979-D073E218D2B2}"/>
              </a:ext>
            </a:extLst>
          </p:cNvPr>
          <p:cNvSpPr txBox="1"/>
          <p:nvPr/>
        </p:nvSpPr>
        <p:spPr>
          <a:xfrm>
            <a:off x="1958107" y="4391781"/>
            <a:ext cx="8275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/>
              <a:t>Nombres y apellidos</a:t>
            </a:r>
          </a:p>
          <a:p>
            <a:pPr algn="ctr"/>
            <a:endParaRPr lang="es-CL" sz="2000" dirty="0"/>
          </a:p>
          <a:p>
            <a:pPr algn="ctr"/>
            <a:r>
              <a:rPr lang="es-CL" sz="2000" u="sng" dirty="0"/>
              <a:t>Profesor(es) Patrocinante(s)</a:t>
            </a:r>
          </a:p>
          <a:p>
            <a:pPr algn="ctr"/>
            <a:r>
              <a:rPr lang="es-CL" sz="2000" dirty="0"/>
              <a:t>Nombre y apellido – Nombre y apellido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43476A-A1F9-507C-DD56-EE2F3CC27160}"/>
              </a:ext>
            </a:extLst>
          </p:cNvPr>
          <p:cNvCxnSpPr/>
          <p:nvPr/>
        </p:nvCxnSpPr>
        <p:spPr>
          <a:xfrm>
            <a:off x="2966906" y="4043032"/>
            <a:ext cx="62581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92C6372-29A8-7D29-FD59-2459E6A7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1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C938D6-5236-C003-9D21-F90DA06E3943}"/>
              </a:ext>
            </a:extLst>
          </p:cNvPr>
          <p:cNvSpPr/>
          <p:nvPr/>
        </p:nvSpPr>
        <p:spPr>
          <a:xfrm>
            <a:off x="11690350" y="6289607"/>
            <a:ext cx="277943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05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92C6372-29A8-7D29-FD59-2459E6A7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2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9747AD-CA06-C0EF-EF48-7089A034859A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F69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tx1"/>
                </a:solidFill>
              </a:rPr>
              <a:t>1.  Introducción</a:t>
            </a:r>
          </a:p>
        </p:txBody>
      </p:sp>
    </p:spTree>
    <p:extLst>
      <p:ext uri="{BB962C8B-B14F-4D97-AF65-F5344CB8AC3E}">
        <p14:creationId xmlns:p14="http://schemas.microsoft.com/office/powerpoint/2010/main" val="400109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961C-80A3-A7AD-3080-DF596F18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1DAC8DE-B905-1817-EA62-B0981039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3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56479C-B1B1-E058-061C-5FA076CA4604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F69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tx1"/>
                </a:solidFill>
              </a:rPr>
              <a:t>1.  Introducción</a:t>
            </a:r>
          </a:p>
        </p:txBody>
      </p:sp>
    </p:spTree>
    <p:extLst>
      <p:ext uri="{BB962C8B-B14F-4D97-AF65-F5344CB8AC3E}">
        <p14:creationId xmlns:p14="http://schemas.microsoft.com/office/powerpoint/2010/main" val="67515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A9B5B-D74E-0259-A4A9-DF92A0E10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514E278-17A3-4679-5861-435EB55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4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F52832-C757-CFBD-F989-0DA4E6743EBB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F69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tx1"/>
                </a:solidFill>
              </a:rPr>
              <a:t>2.  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DE2C6B-E9AD-0700-DF08-0FEC9C3D122B}"/>
              </a:ext>
            </a:extLst>
          </p:cNvPr>
          <p:cNvSpPr txBox="1"/>
          <p:nvPr/>
        </p:nvSpPr>
        <p:spPr>
          <a:xfrm>
            <a:off x="426128" y="1535837"/>
            <a:ext cx="11168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Objetivo(s) General(es):</a:t>
            </a:r>
          </a:p>
          <a:p>
            <a:endParaRPr lang="es-CL" dirty="0"/>
          </a:p>
          <a:p>
            <a:r>
              <a:rPr lang="es-CL" dirty="0"/>
              <a:t>OG1:</a:t>
            </a:r>
          </a:p>
          <a:p>
            <a:endParaRPr lang="es-CL" dirty="0"/>
          </a:p>
          <a:p>
            <a:r>
              <a:rPr lang="es-CL" sz="2800" b="1" dirty="0"/>
              <a:t>Objetivos específicos</a:t>
            </a:r>
          </a:p>
          <a:p>
            <a:endParaRPr lang="es-CL" dirty="0"/>
          </a:p>
          <a:p>
            <a:r>
              <a:rPr lang="es-CL" dirty="0"/>
              <a:t>OE1:</a:t>
            </a:r>
          </a:p>
          <a:p>
            <a:r>
              <a:rPr lang="es-CL" dirty="0"/>
              <a:t>OE2:</a:t>
            </a:r>
          </a:p>
          <a:p>
            <a:r>
              <a:rPr lang="es-CL" dirty="0"/>
              <a:t>OE3</a:t>
            </a:r>
          </a:p>
        </p:txBody>
      </p:sp>
    </p:spTree>
    <p:extLst>
      <p:ext uri="{BB962C8B-B14F-4D97-AF65-F5344CB8AC3E}">
        <p14:creationId xmlns:p14="http://schemas.microsoft.com/office/powerpoint/2010/main" val="27172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66A1-2112-C803-37B5-2FB013178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9324276-3880-064D-E1E8-C16B3EF4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5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5655DAD-875B-ACD9-8EB8-C9F1BD1CCCF9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F69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tx1"/>
                </a:solidFill>
              </a:rPr>
              <a:t>3. Metodología</a:t>
            </a:r>
          </a:p>
        </p:txBody>
      </p:sp>
    </p:spTree>
    <p:extLst>
      <p:ext uri="{BB962C8B-B14F-4D97-AF65-F5344CB8AC3E}">
        <p14:creationId xmlns:p14="http://schemas.microsoft.com/office/powerpoint/2010/main" val="41687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B8F25-64C6-0814-2A3E-5C139CB7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FC51E0C-3ED4-3291-38A7-655F4CB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6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2981FD-FCC6-56E2-2E5D-AB93C59C0C72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00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bg1"/>
                </a:solidFill>
              </a:rPr>
              <a:t>3.1.  Sub – Metodología1</a:t>
            </a:r>
          </a:p>
        </p:txBody>
      </p:sp>
    </p:spTree>
    <p:extLst>
      <p:ext uri="{BB962C8B-B14F-4D97-AF65-F5344CB8AC3E}">
        <p14:creationId xmlns:p14="http://schemas.microsoft.com/office/powerpoint/2010/main" val="294532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8863F-3CD2-5301-A270-515D89C8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7091C9A-A8F0-06FE-E591-D717C5F0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7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684AB0-712A-E774-E798-1651AD205176}"/>
              </a:ext>
            </a:extLst>
          </p:cNvPr>
          <p:cNvSpPr/>
          <p:nvPr/>
        </p:nvSpPr>
        <p:spPr>
          <a:xfrm>
            <a:off x="0" y="816"/>
            <a:ext cx="12192000" cy="1017494"/>
          </a:xfrm>
          <a:prstGeom prst="rect">
            <a:avLst/>
          </a:prstGeom>
          <a:solidFill>
            <a:srgbClr val="00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schemeClr val="bg1"/>
                </a:solidFill>
              </a:rPr>
              <a:t>3.2. Sub – Metodología2</a:t>
            </a:r>
          </a:p>
        </p:txBody>
      </p:sp>
    </p:spTree>
    <p:extLst>
      <p:ext uri="{BB962C8B-B14F-4D97-AF65-F5344CB8AC3E}">
        <p14:creationId xmlns:p14="http://schemas.microsoft.com/office/powerpoint/2010/main" val="33751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93B0-22FD-C573-8472-F737D491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D311AA0-9B34-A1D8-D62E-70381068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093" y="6289607"/>
            <a:ext cx="2743200" cy="365125"/>
          </a:xfrm>
        </p:spPr>
        <p:txBody>
          <a:bodyPr/>
          <a:lstStyle/>
          <a:p>
            <a:fld id="{05E7C3C6-A2CD-4DE9-9F9A-FA170940297F}" type="slidenum">
              <a:rPr lang="es-CL" sz="1800" smtClean="0">
                <a:latin typeface="Minion Pro" panose="02040503050201020203" pitchFamily="18" charset="0"/>
              </a:rPr>
              <a:t>8</a:t>
            </a:fld>
            <a:endParaRPr lang="es-CL" sz="1600" dirty="0">
              <a:latin typeface="Minion Pro" panose="02040503050201020203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9164D82-1E3C-6D4E-139F-8713617DDA5A}"/>
              </a:ext>
            </a:extLst>
          </p:cNvPr>
          <p:cNvSpPr/>
          <p:nvPr/>
        </p:nvSpPr>
        <p:spPr>
          <a:xfrm>
            <a:off x="0" y="0"/>
            <a:ext cx="12192000" cy="101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>
                <a:solidFill>
                  <a:schemeClr val="bg1"/>
                </a:solidFill>
                <a:latin typeface="Minion Pro" panose="02040503050201020203" pitchFamily="18" charset="0"/>
              </a:rPr>
              <a:t>Actividad 2.1 </a:t>
            </a:r>
            <a:r>
              <a:rPr lang="es-CL" sz="3200" dirty="0">
                <a:latin typeface="Minion Pro" panose="02040503050201020203" pitchFamily="18" charset="0"/>
              </a:rPr>
              <a:t>Clasificación de referencias bibliográficas</a:t>
            </a:r>
            <a:endParaRPr lang="es-CL" sz="3200" dirty="0">
              <a:solidFill>
                <a:schemeClr val="bg1"/>
              </a:solidFill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68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82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CMU Serif</vt:lpstr>
      <vt:lpstr>Helvetica</vt:lpstr>
      <vt:lpstr>Minion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Venegas Pulgar</dc:creator>
  <cp:lastModifiedBy>Oscar Francisco Farías Fuentes</cp:lastModifiedBy>
  <cp:revision>2</cp:revision>
  <dcterms:created xsi:type="dcterms:W3CDTF">2024-09-12T22:01:45Z</dcterms:created>
  <dcterms:modified xsi:type="dcterms:W3CDTF">2024-11-22T14:07:41Z</dcterms:modified>
</cp:coreProperties>
</file>