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"/>
  </p:notesMasterIdLst>
  <p:sldIdLst>
    <p:sldId id="309" r:id="rId2"/>
    <p:sldId id="363" r:id="rId3"/>
    <p:sldId id="365" r:id="rId4"/>
    <p:sldId id="364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95F"/>
    <a:srgbClr val="17406D"/>
    <a:srgbClr val="FFCC99"/>
    <a:srgbClr val="153A5F"/>
    <a:srgbClr val="2245F2"/>
    <a:srgbClr val="3C3C3B"/>
    <a:srgbClr val="F3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B176-A70F-4AFE-A2D0-E52B4D188A7E}" type="datetimeFigureOut">
              <a:rPr lang="es-CL" smtClean="0"/>
              <a:t>09-07-2024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18748-7D72-4DF3-8642-45060DC3B1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032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EEE607A5-F63E-6D8C-9578-71F401083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3" r="34071"/>
          <a:stretch/>
        </p:blipFill>
        <p:spPr>
          <a:xfrm>
            <a:off x="-1" y="0"/>
            <a:ext cx="6096001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1184887-9FEC-C075-1800-12D808257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2535" y="2766218"/>
            <a:ext cx="5276356" cy="1325563"/>
          </a:xfrm>
        </p:spPr>
        <p:txBody>
          <a:bodyPr>
            <a:no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22BE5ED-9580-9CE5-F2BE-417F2F51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535" y="4879748"/>
            <a:ext cx="5276356" cy="1500187"/>
          </a:xfrm>
        </p:spPr>
        <p:txBody>
          <a:bodyPr>
            <a:normAutofit/>
          </a:bodyPr>
          <a:lstStyle>
            <a:lvl1pPr marL="0" indent="0">
              <a:buNone/>
              <a:defRPr lang="es-E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2" name="Imagen 1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564B6A3B-8A33-4CF7-1BF9-19D41D949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87B56B-D25B-56B5-EF9E-73DB352E554E}"/>
              </a:ext>
            </a:extLst>
          </p:cNvPr>
          <p:cNvCxnSpPr/>
          <p:nvPr userDrawn="1"/>
        </p:nvCxnSpPr>
        <p:spPr>
          <a:xfrm flipV="1">
            <a:off x="3122286" y="0"/>
            <a:ext cx="0" cy="685800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63D5DE49-D624-25FE-0657-5B59CC43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0429" y="2766218"/>
            <a:ext cx="7908471" cy="1325563"/>
          </a:xfrm>
        </p:spPr>
        <p:txBody>
          <a:bodyPr>
            <a:normAutofit/>
          </a:bodyPr>
          <a:lstStyle>
            <a:lvl1pPr>
              <a:defRPr lang="en-US" sz="3600" b="1" kern="1200" dirty="0">
                <a:ln w="28575">
                  <a:noFill/>
                </a:ln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3D755417-0483-4E45-D218-E9743A9F6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134130" cy="6858000"/>
          </a:xfrm>
          <a:prstGeom prst="rect">
            <a:avLst/>
          </a:prstGeom>
        </p:spPr>
      </p:pic>
      <p:sp>
        <p:nvSpPr>
          <p:cNvPr id="4" name="Marcador de número de diapositiva 4">
            <a:extLst>
              <a:ext uri="{FF2B5EF4-FFF2-40B4-BE49-F238E27FC236}">
                <a16:creationId xmlns:a16="http://schemas.microsoft.com/office/drawing/2014/main" id="{55409740-4ABE-BDD2-B7D1-30743C1E25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5" name="Imagen 4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45100715-A6A5-6940-EA2C-129D28058D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837243-20CF-A6AA-8B9A-263D2D2B3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9" y="1291771"/>
            <a:ext cx="5339692" cy="5138289"/>
          </a:xfrm>
        </p:spPr>
        <p:txBody>
          <a:bodyPr/>
          <a:lstStyle>
            <a:lvl1pPr>
              <a:defRPr lang="es-ES" sz="1800" u="none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800" u="none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800" u="none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800" u="none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US" sz="1800" u="none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AD02B9-8BC1-C8E7-C1A5-6D9ECEF1708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9208" y="1291771"/>
            <a:ext cx="5339692" cy="5138289"/>
          </a:xfrm>
        </p:spPr>
        <p:txBody>
          <a:bodyPr/>
          <a:lstStyle>
            <a:lvl1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E81C9FDA-4965-5B26-041C-4B32805BD817}"/>
              </a:ext>
            </a:extLst>
          </p:cNvPr>
          <p:cNvCxnSpPr>
            <a:cxnSpLocks/>
          </p:cNvCxnSpPr>
          <p:nvPr userDrawn="1"/>
        </p:nvCxnSpPr>
        <p:spPr>
          <a:xfrm>
            <a:off x="515008" y="981718"/>
            <a:ext cx="11156532" cy="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1D935D-9159-6EEF-AE73-932CB6ABC2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3837E9-B853-1767-98BB-26A634C2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9" y="427939"/>
            <a:ext cx="10515600" cy="553779"/>
          </a:xfrm>
        </p:spPr>
        <p:txBody>
          <a:bodyPr>
            <a:normAutofit/>
          </a:bodyPr>
          <a:lstStyle>
            <a:lvl1pPr>
              <a:defRPr lang="en-US" sz="2000" b="1" kern="1200" cap="all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6" name="Imagen 5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D18F1E93-66D2-AEBD-4ED8-9FE0AC940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682E74C-F006-87B8-1CDA-470FFC436403}"/>
              </a:ext>
            </a:extLst>
          </p:cNvPr>
          <p:cNvCxnSpPr>
            <a:cxnSpLocks/>
          </p:cNvCxnSpPr>
          <p:nvPr userDrawn="1"/>
        </p:nvCxnSpPr>
        <p:spPr>
          <a:xfrm>
            <a:off x="515008" y="981718"/>
            <a:ext cx="11156532" cy="0"/>
          </a:xfrm>
          <a:prstGeom prst="line">
            <a:avLst/>
          </a:prstGeom>
          <a:ln w="28575">
            <a:solidFill>
              <a:srgbClr val="153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837243-20CF-A6AA-8B9A-263D2D2B3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08" y="1291771"/>
            <a:ext cx="11003891" cy="5138289"/>
          </a:xfrm>
        </p:spPr>
        <p:txBody>
          <a:bodyPr/>
          <a:lstStyle>
            <a:lvl1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defRPr lang="es-E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defRPr lang="en-US" sz="1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87B153-3E6E-0468-9B5F-D333670A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009" y="427939"/>
            <a:ext cx="10515600" cy="553779"/>
          </a:xfrm>
        </p:spPr>
        <p:txBody>
          <a:bodyPr>
            <a:normAutofit/>
          </a:bodyPr>
          <a:lstStyle>
            <a:lvl1pPr>
              <a:defRPr lang="en-US" sz="2000" b="1" kern="1200" cap="all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7" name="Marcador de número de diapositiva 4">
            <a:extLst>
              <a:ext uri="{FF2B5EF4-FFF2-40B4-BE49-F238E27FC236}">
                <a16:creationId xmlns:a16="http://schemas.microsoft.com/office/drawing/2014/main" id="{202A2DA7-A6A2-B4A8-B654-C65E24E14C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28100" y="6356350"/>
            <a:ext cx="2743200" cy="365125"/>
          </a:xfrm>
        </p:spPr>
        <p:txBody>
          <a:bodyPr/>
          <a:lstStyle>
            <a:lvl1pPr>
              <a:defRPr lang="en-US" sz="1600" kern="1200" smtClean="0"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4B7435C-A960-4F42-AE1B-FFDF6B928D22}" type="slidenum">
              <a:rPr lang="es-CL" smtClean="0"/>
              <a:pPr/>
              <a:t>‹Nº›</a:t>
            </a:fld>
            <a:endParaRPr lang="es-CL" dirty="0"/>
          </a:p>
        </p:txBody>
      </p:sp>
      <p:pic>
        <p:nvPicPr>
          <p:cNvPr id="3" name="Imagen 2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D46C155F-6BB3-A146-122E-9BEF92FF2C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19583CC3-707F-DC1D-1649-240765CB0C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69" b="9473"/>
          <a:stretch/>
        </p:blipFill>
        <p:spPr>
          <a:xfrm>
            <a:off x="0" y="5852767"/>
            <a:ext cx="12192000" cy="100523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908B7FF-0EBE-4131-1524-87433C93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lang="en-US" sz="4000" b="1" kern="1200" dirty="0">
                <a:ln w="28575">
                  <a:noFill/>
                </a:ln>
                <a:solidFill>
                  <a:srgbClr val="153A5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3" name="Imagen 2" descr="Imagen que contiene botella, exterior, firmar, gente&#10;&#10;Descripción generada automáticamente">
            <a:extLst>
              <a:ext uri="{FF2B5EF4-FFF2-40B4-BE49-F238E27FC236}">
                <a16:creationId xmlns:a16="http://schemas.microsoft.com/office/drawing/2014/main" id="{4C0E202B-8372-5DB5-A003-8E49BF00CD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771" y="293892"/>
            <a:ext cx="2194429" cy="5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9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9FF2E-1A8C-4191-AF7C-26F4B5A29A57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7435C-A960-4F42-AE1B-FFDF6B928D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2" r:id="rId4"/>
    <p:sldLayoutId id="214748368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2EBD02-7DAE-A773-F547-EC924FD4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635F6-7BE5-C7D8-286C-31B4754E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686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0F9B62C-AB48-77C6-2234-808306786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72F804A-E30A-9400-169C-DB04B136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4BA7D9-82A4-89C7-7EB8-5CA53D193D2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083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7127E5-F502-5C4F-7993-D0AE1382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6EFC8D-2EC1-87DF-1C21-9476B98C11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262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6B22629-BA13-4A92-3ED1-621C5E8212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D49721-6C05-7CE4-3B20-0792B5BB00F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4B7435C-A960-4F42-AE1B-FFDF6B928D22}" type="slidenum">
              <a:rPr lang="es-CL" smtClean="0"/>
              <a:pPr/>
              <a:t>4</a:t>
            </a:fld>
            <a:endParaRPr lang="es-CL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AEE8EBD-9097-B87F-7B77-109BFE9F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D1AB3-C5DA-352F-39B3-CAFF05565C2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9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9559C-5D3C-FFA1-10B3-592C49D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864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3636</TotalTime>
  <Words>3</Words>
  <Application>Microsoft Office PowerPoint</Application>
  <PresentationFormat>Panorámica</PresentationFormat>
  <Paragraphs>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CFRD</dc:creator>
  <cp:lastModifiedBy>Félix Alberto Leaman Weiffenbach</cp:lastModifiedBy>
  <cp:revision>486</cp:revision>
  <dcterms:created xsi:type="dcterms:W3CDTF">2022-08-16T20:33:22Z</dcterms:created>
  <dcterms:modified xsi:type="dcterms:W3CDTF">2024-07-09T19:25:09Z</dcterms:modified>
</cp:coreProperties>
</file>