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7"/>
  </p:notesMasterIdLst>
  <p:sldIdLst>
    <p:sldId id="309" r:id="rId2"/>
    <p:sldId id="363" r:id="rId3"/>
    <p:sldId id="365" r:id="rId4"/>
    <p:sldId id="364" r:id="rId5"/>
    <p:sldId id="27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395F"/>
    <a:srgbClr val="17406D"/>
    <a:srgbClr val="FFCC99"/>
    <a:srgbClr val="153A5F"/>
    <a:srgbClr val="2245F2"/>
    <a:srgbClr val="3C3C3B"/>
    <a:srgbClr val="F39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7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88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D2B176-A70F-4AFE-A2D0-E52B4D188A7E}" type="datetimeFigureOut">
              <a:rPr lang="es-CL" smtClean="0"/>
              <a:t>09-07-2024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518748-7D72-4DF3-8642-45060DC3B1D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90326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magen que contiene botella, exterior, firmar, gente&#10;&#10;Descripción generada automáticamente">
            <a:extLst>
              <a:ext uri="{FF2B5EF4-FFF2-40B4-BE49-F238E27FC236}">
                <a16:creationId xmlns:a16="http://schemas.microsoft.com/office/drawing/2014/main" id="{5E2AE863-E783-626A-8227-006488BD8D5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771" y="293892"/>
            <a:ext cx="2194429" cy="569708"/>
          </a:xfrm>
          <a:prstGeom prst="rect">
            <a:avLst/>
          </a:prstGeom>
        </p:spPr>
      </p:pic>
      <p:pic>
        <p:nvPicPr>
          <p:cNvPr id="9" name="Imagen 8" descr="Diagrama, Dibujo de ingeniería&#10;&#10;Descripción generada automáticamente">
            <a:extLst>
              <a:ext uri="{FF2B5EF4-FFF2-40B4-BE49-F238E27FC236}">
                <a16:creationId xmlns:a16="http://schemas.microsoft.com/office/drawing/2014/main" id="{EEE607A5-F63E-6D8C-9578-71F4010831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93" r="34071"/>
          <a:stretch/>
        </p:blipFill>
        <p:spPr>
          <a:xfrm>
            <a:off x="-1" y="0"/>
            <a:ext cx="6096001" cy="6858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11184887-9FEC-C075-1800-12D808257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2535" y="2766218"/>
            <a:ext cx="5276356" cy="1325563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lang="en-US" sz="4000" kern="1200" dirty="0">
                <a:solidFill>
                  <a:srgbClr val="153A5F"/>
                </a:solidFill>
                <a:latin typeface="Poppins Medium" panose="00000600000000000000" pitchFamily="2" charset="0"/>
                <a:ea typeface="+mn-ea"/>
                <a:cs typeface="Poppins Medium" panose="00000600000000000000" pitchFamily="2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222BE5ED-9580-9CE5-F2BE-417F2F513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2535" y="4879748"/>
            <a:ext cx="5276356" cy="1500187"/>
          </a:xfrm>
        </p:spPr>
        <p:txBody>
          <a:bodyPr>
            <a:normAutofit/>
          </a:bodyPr>
          <a:lstStyle>
            <a:lvl1pPr marL="0" indent="0">
              <a:buNone/>
              <a:defRPr lang="es-ES" sz="1800" kern="1200" dirty="0">
                <a:solidFill>
                  <a:schemeClr val="tx1"/>
                </a:solidFill>
                <a:latin typeface="Poppins regular" panose="00000500000000000000" pitchFamily="2" charset="0"/>
                <a:ea typeface="+mn-ea"/>
                <a:cs typeface="Poppins regular" panose="000005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943735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5387B56B-D25B-56B5-EF9E-73DB352E554E}"/>
              </a:ext>
            </a:extLst>
          </p:cNvPr>
          <p:cNvCxnSpPr/>
          <p:nvPr userDrawn="1"/>
        </p:nvCxnSpPr>
        <p:spPr>
          <a:xfrm flipV="1">
            <a:off x="3122286" y="0"/>
            <a:ext cx="0" cy="6858000"/>
          </a:xfrm>
          <a:prstGeom prst="line">
            <a:avLst/>
          </a:prstGeom>
          <a:ln w="28575">
            <a:solidFill>
              <a:srgbClr val="153A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63D5DE49-D624-25FE-0657-5B59CC436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0429" y="2766218"/>
            <a:ext cx="7908471" cy="1325563"/>
          </a:xfrm>
        </p:spPr>
        <p:txBody>
          <a:bodyPr>
            <a:normAutofit/>
          </a:bodyPr>
          <a:lstStyle>
            <a:lvl1pPr>
              <a:defRPr lang="en-US" sz="3600" kern="1200" dirty="0">
                <a:ln w="28575">
                  <a:noFill/>
                </a:ln>
                <a:solidFill>
                  <a:srgbClr val="153A5F"/>
                </a:solidFill>
                <a:latin typeface="Futura Md BT" panose="020B0602020204020303" pitchFamily="34" charset="0"/>
                <a:ea typeface="+mn-ea"/>
                <a:cs typeface="Poppins Medium" panose="00000600000000000000" pitchFamily="2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pic>
        <p:nvPicPr>
          <p:cNvPr id="3" name="Imagen 2" descr="Patrón de fondo&#10;&#10;Descripción generada automáticamente">
            <a:extLst>
              <a:ext uri="{FF2B5EF4-FFF2-40B4-BE49-F238E27FC236}">
                <a16:creationId xmlns:a16="http://schemas.microsoft.com/office/drawing/2014/main" id="{3D755417-0483-4E45-D218-E9743A9F61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3134130" cy="6858000"/>
          </a:xfrm>
          <a:prstGeom prst="rect">
            <a:avLst/>
          </a:prstGeom>
        </p:spPr>
      </p:pic>
      <p:sp>
        <p:nvSpPr>
          <p:cNvPr id="4" name="Marcador de número de diapositiva 4">
            <a:extLst>
              <a:ext uri="{FF2B5EF4-FFF2-40B4-BE49-F238E27FC236}">
                <a16:creationId xmlns:a16="http://schemas.microsoft.com/office/drawing/2014/main" id="{55409740-4ABE-BDD2-B7D1-30743C1E25C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928100" y="6356350"/>
            <a:ext cx="2743200" cy="365125"/>
          </a:xfrm>
        </p:spPr>
        <p:txBody>
          <a:bodyPr/>
          <a:lstStyle>
            <a:lvl1pPr>
              <a:defRPr lang="en-US" sz="1600" kern="1200" smtClean="0">
                <a:solidFill>
                  <a:srgbClr val="153A5F"/>
                </a:solidFill>
                <a:latin typeface="Poppins regular" panose="00000500000000000000" pitchFamily="2" charset="0"/>
                <a:ea typeface="+mn-ea"/>
                <a:cs typeface="Poppins regular" panose="00000500000000000000" pitchFamily="2" charset="0"/>
              </a:defRPr>
            </a:lvl1pPr>
          </a:lstStyle>
          <a:p>
            <a:fld id="{44B7435C-A960-4F42-AE1B-FFDF6B928D22}" type="slidenum">
              <a:rPr lang="es-CL" smtClean="0"/>
              <a:pPr/>
              <a:t>‹Nº›</a:t>
            </a:fld>
            <a:endParaRPr lang="es-CL" dirty="0"/>
          </a:p>
        </p:txBody>
      </p:sp>
      <p:pic>
        <p:nvPicPr>
          <p:cNvPr id="5" name="Imagen 4" descr="Imagen que contiene botella, exterior, firmar, gente&#10;&#10;Descripción generada automáticamente">
            <a:extLst>
              <a:ext uri="{FF2B5EF4-FFF2-40B4-BE49-F238E27FC236}">
                <a16:creationId xmlns:a16="http://schemas.microsoft.com/office/drawing/2014/main" id="{30F3404B-3388-074E-6675-B516FBED108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771" y="293892"/>
            <a:ext cx="2194429" cy="56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82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0837243-20CF-A6AA-8B9A-263D2D2B36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009" y="1291771"/>
            <a:ext cx="5339692" cy="5138289"/>
          </a:xfrm>
        </p:spPr>
        <p:txBody>
          <a:bodyPr/>
          <a:lstStyle>
            <a:lvl1pPr>
              <a:defRPr lang="es-ES" sz="18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Poppins regular" panose="00000500000000000000" pitchFamily="2" charset="0"/>
                <a:ea typeface="+mn-ea"/>
                <a:cs typeface="Poppins regular" panose="00000500000000000000" pitchFamily="2" charset="0"/>
              </a:defRPr>
            </a:lvl1pPr>
            <a:lvl2pPr>
              <a:defRPr lang="es-ES" sz="18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Poppins regular" panose="00000500000000000000" pitchFamily="2" charset="0"/>
                <a:ea typeface="+mn-ea"/>
                <a:cs typeface="Poppins regular" panose="00000500000000000000" pitchFamily="2" charset="0"/>
              </a:defRPr>
            </a:lvl2pPr>
            <a:lvl3pPr>
              <a:defRPr lang="es-ES" sz="18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Poppins regular" panose="00000500000000000000" pitchFamily="2" charset="0"/>
                <a:ea typeface="+mn-ea"/>
                <a:cs typeface="Poppins regular" panose="00000500000000000000" pitchFamily="2" charset="0"/>
              </a:defRPr>
            </a:lvl3pPr>
            <a:lvl4pPr>
              <a:defRPr lang="es-ES" sz="18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Poppins regular" panose="00000500000000000000" pitchFamily="2" charset="0"/>
                <a:ea typeface="+mn-ea"/>
                <a:cs typeface="Poppins regular" panose="00000500000000000000" pitchFamily="2" charset="0"/>
              </a:defRPr>
            </a:lvl4pPr>
            <a:lvl5pPr>
              <a:defRPr lang="en-US" sz="18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Poppins regular" panose="00000500000000000000" pitchFamily="2" charset="0"/>
                <a:ea typeface="+mn-ea"/>
                <a:cs typeface="Poppins regular" panose="00000500000000000000" pitchFamily="2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7AD02B9-8BC1-C8E7-C1A5-6D9ECEF17085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9208" y="1291771"/>
            <a:ext cx="5339692" cy="5138289"/>
          </a:xfrm>
        </p:spPr>
        <p:txBody>
          <a:bodyPr/>
          <a:lstStyle>
            <a:lvl1pPr>
              <a:defRPr lang="es-ES" sz="18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Poppins regular" panose="00000500000000000000" pitchFamily="2" charset="0"/>
                <a:ea typeface="+mn-ea"/>
                <a:cs typeface="Poppins regular" panose="00000500000000000000" pitchFamily="2" charset="0"/>
              </a:defRPr>
            </a:lvl1pPr>
            <a:lvl2pPr>
              <a:defRPr lang="es-ES" sz="18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Poppins regular" panose="00000500000000000000" pitchFamily="2" charset="0"/>
                <a:ea typeface="+mn-ea"/>
                <a:cs typeface="Poppins regular" panose="00000500000000000000" pitchFamily="2" charset="0"/>
              </a:defRPr>
            </a:lvl2pPr>
            <a:lvl3pPr>
              <a:defRPr lang="es-ES" sz="18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Poppins regular" panose="00000500000000000000" pitchFamily="2" charset="0"/>
                <a:ea typeface="+mn-ea"/>
                <a:cs typeface="Poppins regular" panose="00000500000000000000" pitchFamily="2" charset="0"/>
              </a:defRPr>
            </a:lvl3pPr>
            <a:lvl4pPr>
              <a:defRPr lang="es-ES" sz="18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Poppins regular" panose="00000500000000000000" pitchFamily="2" charset="0"/>
                <a:ea typeface="+mn-ea"/>
                <a:cs typeface="Poppins regular" panose="00000500000000000000" pitchFamily="2" charset="0"/>
              </a:defRPr>
            </a:lvl4pPr>
            <a:lvl5pPr>
              <a:defRPr lang="en-US" sz="18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Poppins regular" panose="00000500000000000000" pitchFamily="2" charset="0"/>
                <a:ea typeface="+mn-ea"/>
                <a:cs typeface="Poppins regular" panose="00000500000000000000" pitchFamily="2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E81C9FDA-4965-5B26-041C-4B32805BD817}"/>
              </a:ext>
            </a:extLst>
          </p:cNvPr>
          <p:cNvCxnSpPr>
            <a:cxnSpLocks/>
          </p:cNvCxnSpPr>
          <p:nvPr userDrawn="1"/>
        </p:nvCxnSpPr>
        <p:spPr>
          <a:xfrm>
            <a:off x="515008" y="981718"/>
            <a:ext cx="11156532" cy="0"/>
          </a:xfrm>
          <a:prstGeom prst="line">
            <a:avLst/>
          </a:prstGeom>
          <a:ln w="28575">
            <a:solidFill>
              <a:srgbClr val="153A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31D935D-9159-6EEF-AE73-932CB6ABC2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928100" y="6356350"/>
            <a:ext cx="2743200" cy="365125"/>
          </a:xfrm>
        </p:spPr>
        <p:txBody>
          <a:bodyPr/>
          <a:lstStyle>
            <a:lvl1pPr>
              <a:defRPr lang="en-US" sz="1600" kern="1200" smtClean="0">
                <a:solidFill>
                  <a:srgbClr val="153A5F"/>
                </a:solidFill>
                <a:latin typeface="Poppins regular" panose="00000500000000000000" pitchFamily="2" charset="0"/>
                <a:ea typeface="+mn-ea"/>
                <a:cs typeface="Poppins regular" panose="00000500000000000000" pitchFamily="2" charset="0"/>
              </a:defRPr>
            </a:lvl1pPr>
          </a:lstStyle>
          <a:p>
            <a:fld id="{44B7435C-A960-4F42-AE1B-FFDF6B928D22}" type="slidenum">
              <a:rPr lang="es-CL" smtClean="0"/>
              <a:pPr/>
              <a:t>‹Nº›</a:t>
            </a:fld>
            <a:endParaRPr lang="es-CL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C3837E9-B853-1767-98BB-26A634C2E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009" y="427939"/>
            <a:ext cx="10515600" cy="553779"/>
          </a:xfrm>
        </p:spPr>
        <p:txBody>
          <a:bodyPr>
            <a:normAutofit/>
          </a:bodyPr>
          <a:lstStyle>
            <a:lvl1pPr>
              <a:defRPr lang="en-US" sz="2000" kern="1200" cap="all" dirty="0">
                <a:ln w="285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oppins SemiBold" panose="00000700000000000000" pitchFamily="2" charset="0"/>
                <a:ea typeface="+mn-ea"/>
                <a:cs typeface="Poppins SemiBold" panose="00000700000000000000" pitchFamily="2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pic>
        <p:nvPicPr>
          <p:cNvPr id="6" name="Imagen 5" descr="Imagen que contiene botella, exterior, firmar, gente&#10;&#10;Descripción generada automáticamente">
            <a:extLst>
              <a:ext uri="{FF2B5EF4-FFF2-40B4-BE49-F238E27FC236}">
                <a16:creationId xmlns:a16="http://schemas.microsoft.com/office/drawing/2014/main" id="{927E660F-B2EB-B7F6-0CFE-C632F985CF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771" y="293892"/>
            <a:ext cx="2194429" cy="56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912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7682E74C-F006-87B8-1CDA-470FFC436403}"/>
              </a:ext>
            </a:extLst>
          </p:cNvPr>
          <p:cNvCxnSpPr>
            <a:cxnSpLocks/>
          </p:cNvCxnSpPr>
          <p:nvPr userDrawn="1"/>
        </p:nvCxnSpPr>
        <p:spPr>
          <a:xfrm>
            <a:off x="515008" y="981718"/>
            <a:ext cx="11156532" cy="0"/>
          </a:xfrm>
          <a:prstGeom prst="line">
            <a:avLst/>
          </a:prstGeom>
          <a:ln w="28575">
            <a:solidFill>
              <a:srgbClr val="153A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0837243-20CF-A6AA-8B9A-263D2D2B36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008" y="1291771"/>
            <a:ext cx="11003891" cy="5138289"/>
          </a:xfrm>
        </p:spPr>
        <p:txBody>
          <a:bodyPr/>
          <a:lstStyle>
            <a:lvl1pPr>
              <a:defRPr lang="es-ES" sz="18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Poppins regular" panose="00000500000000000000" pitchFamily="2" charset="0"/>
                <a:ea typeface="+mn-ea"/>
                <a:cs typeface="Poppins regular" panose="00000500000000000000" pitchFamily="2" charset="0"/>
              </a:defRPr>
            </a:lvl1pPr>
            <a:lvl2pPr>
              <a:defRPr lang="es-ES" sz="18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Poppins regular" panose="00000500000000000000" pitchFamily="2" charset="0"/>
                <a:ea typeface="+mn-ea"/>
                <a:cs typeface="Poppins regular" panose="00000500000000000000" pitchFamily="2" charset="0"/>
              </a:defRPr>
            </a:lvl2pPr>
            <a:lvl3pPr>
              <a:defRPr lang="es-ES" sz="18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Poppins regular" panose="00000500000000000000" pitchFamily="2" charset="0"/>
                <a:ea typeface="+mn-ea"/>
                <a:cs typeface="Poppins regular" panose="00000500000000000000" pitchFamily="2" charset="0"/>
              </a:defRPr>
            </a:lvl3pPr>
            <a:lvl4pPr>
              <a:defRPr lang="es-ES" sz="18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Poppins regular" panose="00000500000000000000" pitchFamily="2" charset="0"/>
                <a:ea typeface="+mn-ea"/>
                <a:cs typeface="Poppins regular" panose="00000500000000000000" pitchFamily="2" charset="0"/>
              </a:defRPr>
            </a:lvl4pPr>
            <a:lvl5pPr>
              <a:defRPr lang="en-US" sz="18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Poppins regular" panose="00000500000000000000" pitchFamily="2" charset="0"/>
                <a:ea typeface="+mn-ea"/>
                <a:cs typeface="Poppins regular" panose="00000500000000000000" pitchFamily="2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487B153-3E6E-0468-9B5F-D333670AE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009" y="427939"/>
            <a:ext cx="10515600" cy="553779"/>
          </a:xfrm>
        </p:spPr>
        <p:txBody>
          <a:bodyPr>
            <a:normAutofit/>
          </a:bodyPr>
          <a:lstStyle>
            <a:lvl1pPr>
              <a:defRPr lang="en-US" sz="2000" kern="1200" cap="all" dirty="0">
                <a:ln w="285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oppins SemiBold" panose="00000700000000000000" pitchFamily="2" charset="0"/>
                <a:ea typeface="+mn-ea"/>
                <a:cs typeface="Poppins SemiBold" panose="00000700000000000000" pitchFamily="2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17" name="Marcador de número de diapositiva 4">
            <a:extLst>
              <a:ext uri="{FF2B5EF4-FFF2-40B4-BE49-F238E27FC236}">
                <a16:creationId xmlns:a16="http://schemas.microsoft.com/office/drawing/2014/main" id="{202A2DA7-A6A2-B4A8-B654-C65E24E14C9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928100" y="6356350"/>
            <a:ext cx="2743200" cy="365125"/>
          </a:xfrm>
        </p:spPr>
        <p:txBody>
          <a:bodyPr/>
          <a:lstStyle>
            <a:lvl1pPr>
              <a:defRPr lang="en-US" sz="1600" kern="1200" smtClean="0">
                <a:solidFill>
                  <a:srgbClr val="153A5F"/>
                </a:solidFill>
                <a:latin typeface="Poppins regular" panose="00000500000000000000" pitchFamily="2" charset="0"/>
                <a:ea typeface="+mn-ea"/>
                <a:cs typeface="Poppins regular" panose="00000500000000000000" pitchFamily="2" charset="0"/>
              </a:defRPr>
            </a:lvl1pPr>
          </a:lstStyle>
          <a:p>
            <a:fld id="{44B7435C-A960-4F42-AE1B-FFDF6B928D22}" type="slidenum">
              <a:rPr lang="es-CL" smtClean="0"/>
              <a:pPr/>
              <a:t>‹Nº›</a:t>
            </a:fld>
            <a:endParaRPr lang="es-CL" dirty="0"/>
          </a:p>
        </p:txBody>
      </p:sp>
      <p:pic>
        <p:nvPicPr>
          <p:cNvPr id="3" name="Imagen 2" descr="Imagen que contiene botella, exterior, firmar, gente&#10;&#10;Descripción generada automáticamente">
            <a:extLst>
              <a:ext uri="{FF2B5EF4-FFF2-40B4-BE49-F238E27FC236}">
                <a16:creationId xmlns:a16="http://schemas.microsoft.com/office/drawing/2014/main" id="{334DABD0-7A89-4F4D-26D4-04F0BF0D98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771" y="293892"/>
            <a:ext cx="2194429" cy="56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45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Diagrama, Dibujo de ingeniería&#10;&#10;Descripción generada automáticamente">
            <a:extLst>
              <a:ext uri="{FF2B5EF4-FFF2-40B4-BE49-F238E27FC236}">
                <a16:creationId xmlns:a16="http://schemas.microsoft.com/office/drawing/2014/main" id="{19583CC3-707F-DC1D-1649-240765CB0C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869" b="9473"/>
          <a:stretch/>
        </p:blipFill>
        <p:spPr>
          <a:xfrm>
            <a:off x="0" y="5852767"/>
            <a:ext cx="12192000" cy="100523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908B7FF-0EBE-4131-1524-87433C935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>
            <a:lvl1pPr algn="ctr">
              <a:defRPr lang="en-US" sz="4000" kern="1200" dirty="0">
                <a:ln w="28575">
                  <a:noFill/>
                </a:ln>
                <a:solidFill>
                  <a:srgbClr val="153A5F"/>
                </a:solidFill>
                <a:latin typeface="Poppins SemiBold" panose="00000700000000000000" pitchFamily="2" charset="0"/>
                <a:ea typeface="+mn-ea"/>
                <a:cs typeface="Poppins SemiBold" panose="00000700000000000000" pitchFamily="2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pic>
        <p:nvPicPr>
          <p:cNvPr id="3" name="Imagen 2" descr="Imagen que contiene botella, exterior, firmar, gente&#10;&#10;Descripción generada automáticamente">
            <a:extLst>
              <a:ext uri="{FF2B5EF4-FFF2-40B4-BE49-F238E27FC236}">
                <a16:creationId xmlns:a16="http://schemas.microsoft.com/office/drawing/2014/main" id="{B7252728-DB41-660A-EBC7-5EB6F950A1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771" y="293892"/>
            <a:ext cx="2194429" cy="56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494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9FF2E-1A8C-4191-AF7C-26F4B5A29A57}" type="datetime1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7435C-A960-4F42-AE1B-FFDF6B928D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01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4" r:id="rId3"/>
    <p:sldLayoutId id="2147483682" r:id="rId4"/>
    <p:sldLayoutId id="2147483683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02EBD02-7DAE-A773-F547-EC924FD43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Título (Poppins Medium 40)</a:t>
            </a:r>
            <a:endParaRPr lang="es-CL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88635F6-7BE5-C7D8-286C-31B4754E02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Asignatura, Proyecto, (Poppins Regular 18)</a:t>
            </a:r>
          </a:p>
          <a:p>
            <a:endParaRPr lang="es-ES" dirty="0"/>
          </a:p>
          <a:p>
            <a:r>
              <a:rPr lang="es-ES" dirty="0"/>
              <a:t>Nombre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26860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80F9B62C-AB48-77C6-2234-808306786AC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/>
              <a:t>Bla </a:t>
            </a:r>
            <a:r>
              <a:rPr lang="es-ES" dirty="0" err="1"/>
              <a:t>bla</a:t>
            </a:r>
            <a:r>
              <a:rPr lang="es-ES" dirty="0"/>
              <a:t> (Poppins regular 18)</a:t>
            </a:r>
            <a:endParaRPr lang="es-CL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372F804A-E30A-9400-169C-DB04B1361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Diapositiva 1 (Poppins </a:t>
            </a:r>
            <a:r>
              <a:rPr lang="es-ES" dirty="0" err="1"/>
              <a:t>Semibold</a:t>
            </a:r>
            <a:r>
              <a:rPr lang="es-ES" dirty="0"/>
              <a:t> 20)</a:t>
            </a:r>
            <a:endParaRPr lang="es-CL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84BA7D9-82A4-89C7-7EB8-5CA53D193D2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4B7435C-A960-4F42-AE1B-FFDF6B928D22}" type="slidenum">
              <a:rPr lang="es-CL" smtClean="0"/>
              <a:pPr/>
              <a:t>2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76083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837127E5-F502-5C4F-7993-D0AE1382C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86EFC8D-2EC1-87DF-1C21-9476B98C11A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4B7435C-A960-4F42-AE1B-FFDF6B928D22}" type="slidenum">
              <a:rPr lang="es-CL" smtClean="0"/>
              <a:pPr/>
              <a:t>3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726275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D6B22629-BA13-4A92-3ED1-621C5E8212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/>
              <a:t>Subtítulo 1</a:t>
            </a:r>
          </a:p>
          <a:p>
            <a:r>
              <a:rPr lang="es-CL" dirty="0"/>
              <a:t>Bla </a:t>
            </a:r>
            <a:r>
              <a:rPr lang="es-CL" dirty="0" err="1"/>
              <a:t>bla</a:t>
            </a:r>
            <a:endParaRPr lang="es-CL" dirty="0"/>
          </a:p>
          <a:p>
            <a:r>
              <a:rPr lang="es-CL" dirty="0" err="1"/>
              <a:t>Blu</a:t>
            </a:r>
            <a:r>
              <a:rPr lang="es-CL" dirty="0"/>
              <a:t> </a:t>
            </a:r>
            <a:r>
              <a:rPr lang="es-CL" dirty="0" err="1"/>
              <a:t>blu</a:t>
            </a:r>
            <a:endParaRPr lang="es-CL" dirty="0"/>
          </a:p>
        </p:txBody>
      </p:sp>
      <p:pic>
        <p:nvPicPr>
          <p:cNvPr id="5" name="Marcador de contenido 4" descr="Gatos haciendo un corazón con las colas">
            <a:extLst>
              <a:ext uri="{FF2B5EF4-FFF2-40B4-BE49-F238E27FC236}">
                <a16:creationId xmlns:a16="http://schemas.microsoft.com/office/drawing/2014/main" id="{AA7E4D01-E891-626A-765D-D36FEFD1ADB6}"/>
              </a:ext>
            </a:extLst>
          </p:cNvPr>
          <p:cNvPicPr>
            <a:picLocks noGrp="1" noChangeAspect="1"/>
          </p:cNvPicPr>
          <p:nvPr>
            <p:ph sz="half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550" y="1858932"/>
            <a:ext cx="5340350" cy="4003736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3D49721-6C05-7CE4-3B20-0792B5BB00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4B7435C-A960-4F42-AE1B-FFDF6B928D22}" type="slidenum">
              <a:rPr lang="es-CL" smtClean="0"/>
              <a:pPr/>
              <a:t>4</a:t>
            </a:fld>
            <a:endParaRPr lang="es-CL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8AEE8EBD-9097-B87F-7B77-109BFE9F4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Diapositiva 2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9396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59559C-5D3C-FFA1-10B3-592C49D79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¡Gracias por su atención! (</a:t>
            </a:r>
            <a:r>
              <a:rPr lang="es-ES" dirty="0" err="1"/>
              <a:t>Poppings</a:t>
            </a:r>
            <a:r>
              <a:rPr lang="es-ES" dirty="0"/>
              <a:t> </a:t>
            </a:r>
            <a:r>
              <a:rPr lang="es-ES" dirty="0" err="1"/>
              <a:t>Semibold</a:t>
            </a:r>
            <a:r>
              <a:rPr lang="es-ES" dirty="0"/>
              <a:t> 40)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4864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Personalizado 1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17406D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3636</TotalTime>
  <Words>52</Words>
  <Application>Microsoft Office PowerPoint</Application>
  <PresentationFormat>Panorámica</PresentationFormat>
  <Paragraphs>14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Futura Md BT</vt:lpstr>
      <vt:lpstr>Poppins Medium</vt:lpstr>
      <vt:lpstr>Poppins regular</vt:lpstr>
      <vt:lpstr>Poppins SemiBold</vt:lpstr>
      <vt:lpstr>Tema de Office</vt:lpstr>
      <vt:lpstr>Título (Poppins Medium 40)</vt:lpstr>
      <vt:lpstr>Diapositiva 1 (Poppins Semibold 20)</vt:lpstr>
      <vt:lpstr>Presentación de PowerPoint</vt:lpstr>
      <vt:lpstr>Diapositiva 2</vt:lpstr>
      <vt:lpstr>¡Gracias por su atención! (Poppings Semibold 40)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CFRD</dc:creator>
  <cp:lastModifiedBy>Félix Alberto Leaman Weiffenbach</cp:lastModifiedBy>
  <cp:revision>481</cp:revision>
  <dcterms:created xsi:type="dcterms:W3CDTF">2022-08-16T20:33:22Z</dcterms:created>
  <dcterms:modified xsi:type="dcterms:W3CDTF">2024-07-09T19:24:20Z</dcterms:modified>
</cp:coreProperties>
</file>