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AE875-C25A-E1C0-476E-CF3A476AD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A0208B-53EF-5613-3544-7D7D1D15D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EE8AFC-0BAB-C7BD-53BE-AA11B676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34A3-0A87-477D-8CB4-E6CD3034C3EF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ED1413-FC9F-8A87-FE67-0A1BAD67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72D6C4-3903-B1DA-1879-EF9B70AED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7B92-79DF-40CF-AB3C-7740C4DBE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221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EF8E0-FF89-A707-4432-A9A4C408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741015-BA6D-0F73-CFD4-3835003A9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19E8E-3BA4-35F3-A64F-EF837F97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34A3-0A87-477D-8CB4-E6CD3034C3EF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998E88-F7AF-BFFE-5735-063D59A2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D7C6B4-39CC-0E70-B950-4C7A08A4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7B92-79DF-40CF-AB3C-7740C4DBE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60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630001-5771-1BE5-5098-0C3AB111C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B182DD-4C3C-8B84-D613-3CDDA3513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F10CDF-3B2E-FC75-6F83-9E7D5C6E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34A3-0A87-477D-8CB4-E6CD3034C3EF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D87214-A2CA-5D56-9FB4-7656E589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A1E509-A44A-CCF3-F55A-24426DEF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7B92-79DF-40CF-AB3C-7740C4DBE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4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BE4D7-EF4C-4FB6-A0A5-E4F0B46D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A6A938-3F60-0DC0-8071-58953158D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15E82E-38CA-0C87-3F28-D9353CB5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34A3-0A87-477D-8CB4-E6CD3034C3EF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4206EA-DF7D-E7BA-B9E2-AEC132C6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8FB7AA-818F-9528-08F7-AED868B1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7B92-79DF-40CF-AB3C-7740C4DBE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18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E86F7-19D1-7B07-2DA9-6CC86C03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48EA30-6E12-6797-BCC0-CA2EDB523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45B2EF-E98F-4AB2-7256-9C51E183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34A3-0A87-477D-8CB4-E6CD3034C3EF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A1EBBC-AEE4-9A21-6B87-3FBE4495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E6C80B-F371-6BC0-CCC5-ADD5BAFD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7B92-79DF-40CF-AB3C-7740C4DBE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59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BFE3E-AA6C-5F0F-3002-ADF3B98A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4C3679-BE20-73F3-D258-634356253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AE360E-3221-18BC-CDD8-23448BCB7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A31784-F36B-1474-FB74-EEE4EB4F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34A3-0A87-477D-8CB4-E6CD3034C3EF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D113C6-2A3B-5088-49C6-756AB191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AA3125-A649-5E02-4A6F-B1331761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7B92-79DF-40CF-AB3C-7740C4DBE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15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893AC-E8A1-5ACD-F057-5B2A40AF2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32D486-BE9C-128F-619C-D1BF72FCD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48B41E-C1F8-7A73-2F59-E553AB998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3DF0C4-9849-3108-9F08-2C9C3A4E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D46265-9495-1FED-987B-FDC7190CE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3F349D-A9DF-AE67-1CC4-B0B87C53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34A3-0A87-477D-8CB4-E6CD3034C3EF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7A1F763-DE4C-A2BB-5C77-406479D6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189857-D785-461C-A895-5C7D2760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7B92-79DF-40CF-AB3C-7740C4DBE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48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F8CA6-D6FB-A4AF-6B4E-54D226AA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684E05-7971-5D57-E67B-378CC5DF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34A3-0A87-477D-8CB4-E6CD3034C3EF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6719B4-BD11-9C6E-C130-4D4C4B70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C5E240-98A3-5CC5-A4F0-2675AAC5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7B92-79DF-40CF-AB3C-7740C4DBE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213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0E38B0-0387-6D9F-F1B9-D7D3AECA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34A3-0A87-477D-8CB4-E6CD3034C3EF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C53E67D-BEED-4271-0EA5-2C357065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216CF0-ED9D-C751-B85B-4E93BF01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7B92-79DF-40CF-AB3C-7740C4DBE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134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92AC4-046C-8768-8136-C36C6DC62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5CBA0A-5171-7326-3AE9-E777EE023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A11E80-BCA2-24EA-7E1F-5E49A2622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365CE8-F3D1-6ED4-D919-0D288BF0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34A3-0A87-477D-8CB4-E6CD3034C3EF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B4D818-2F16-727E-646A-7C4965E4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9F3EE9-7104-235D-3854-EE676BCD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7B92-79DF-40CF-AB3C-7740C4DBE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461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5ED9A-5436-9D9B-B272-22783C90A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F26B81-EE67-83A9-0BCA-1C1232720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BE009C-D9D7-F57B-7EE6-788F9B8C8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AB4BB0-7F54-3CDB-989A-7C9CDE23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34A3-0A87-477D-8CB4-E6CD3034C3EF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19D5FB-9703-46B9-B154-F597EC9D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D527E5-385B-B426-6743-3243C819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7B92-79DF-40CF-AB3C-7740C4DBE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403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071007-9FD1-1DD1-9E09-D82118C5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B1CDD9-D56E-BC14-91E5-9CCA99E6B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1F334F-062E-CD4A-EE8C-4BA2BF244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34A3-0A87-477D-8CB4-E6CD3034C3EF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8EFDB6-4D33-89A2-B375-AD85B1D3A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BBEB11-BA72-CFC2-0E70-D0066D3EC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87B92-79DF-40CF-AB3C-7740C4DBE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46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A3E07B9-B7B2-15D6-7092-6F282E5C0251}"/>
              </a:ext>
            </a:extLst>
          </p:cNvPr>
          <p:cNvSpPr txBox="1"/>
          <p:nvPr/>
        </p:nvSpPr>
        <p:spPr>
          <a:xfrm>
            <a:off x="4726745" y="2715065"/>
            <a:ext cx="32508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/>
              <a:t>Hey</a:t>
            </a:r>
            <a:r>
              <a:rPr lang="es-MX" sz="6000" dirty="0"/>
              <a:t>, hola.</a:t>
            </a:r>
          </a:p>
        </p:txBody>
      </p:sp>
    </p:spTree>
    <p:extLst>
      <p:ext uri="{BB962C8B-B14F-4D97-AF65-F5344CB8AC3E}">
        <p14:creationId xmlns:p14="http://schemas.microsoft.com/office/powerpoint/2010/main" val="195673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A3E07B9-B7B2-15D6-7092-6F282E5C0251}"/>
              </a:ext>
            </a:extLst>
          </p:cNvPr>
          <p:cNvSpPr txBox="1"/>
          <p:nvPr/>
        </p:nvSpPr>
        <p:spPr>
          <a:xfrm>
            <a:off x="2954216" y="2596217"/>
            <a:ext cx="6635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/>
              <a:t>¿Sabes que es la IA?</a:t>
            </a:r>
          </a:p>
        </p:txBody>
      </p:sp>
    </p:spTree>
    <p:extLst>
      <p:ext uri="{BB962C8B-B14F-4D97-AF65-F5344CB8AC3E}">
        <p14:creationId xmlns:p14="http://schemas.microsoft.com/office/powerpoint/2010/main" val="313348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A3E07B9-B7B2-15D6-7092-6F282E5C0251}"/>
              </a:ext>
            </a:extLst>
          </p:cNvPr>
          <p:cNvSpPr txBox="1"/>
          <p:nvPr/>
        </p:nvSpPr>
        <p:spPr>
          <a:xfrm>
            <a:off x="2715065" y="2582150"/>
            <a:ext cx="74732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/>
              <a:t>Hey</a:t>
            </a:r>
            <a:r>
              <a:rPr lang="es-MX" sz="6000" dirty="0"/>
              <a:t>, ¿conoces el CII.IA?</a:t>
            </a:r>
          </a:p>
        </p:txBody>
      </p:sp>
    </p:spTree>
    <p:extLst>
      <p:ext uri="{BB962C8B-B14F-4D97-AF65-F5344CB8AC3E}">
        <p14:creationId xmlns:p14="http://schemas.microsoft.com/office/powerpoint/2010/main" val="340697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A3E07B9-B7B2-15D6-7092-6F282E5C0251}"/>
              </a:ext>
            </a:extLst>
          </p:cNvPr>
          <p:cNvSpPr txBox="1"/>
          <p:nvPr/>
        </p:nvSpPr>
        <p:spPr>
          <a:xfrm>
            <a:off x="4386044" y="2413337"/>
            <a:ext cx="34199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/>
              <a:t>Te cuento:</a:t>
            </a:r>
          </a:p>
        </p:txBody>
      </p:sp>
    </p:spTree>
    <p:extLst>
      <p:ext uri="{BB962C8B-B14F-4D97-AF65-F5344CB8AC3E}">
        <p14:creationId xmlns:p14="http://schemas.microsoft.com/office/powerpoint/2010/main" val="306461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A3E07B9-B7B2-15D6-7092-6F282E5C0251}"/>
              </a:ext>
            </a:extLst>
          </p:cNvPr>
          <p:cNvSpPr txBox="1"/>
          <p:nvPr/>
        </p:nvSpPr>
        <p:spPr>
          <a:xfrm>
            <a:off x="1332106" y="1490008"/>
            <a:ext cx="90106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/>
              <a:t>El CII.IA es un ecosistema que te puede ayudar a desarrollar tus proyectos de IA. </a:t>
            </a:r>
          </a:p>
        </p:txBody>
      </p:sp>
    </p:spTree>
    <p:extLst>
      <p:ext uri="{BB962C8B-B14F-4D97-AF65-F5344CB8AC3E}">
        <p14:creationId xmlns:p14="http://schemas.microsoft.com/office/powerpoint/2010/main" val="349775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A3E07B9-B7B2-15D6-7092-6F282E5C0251}"/>
              </a:ext>
            </a:extLst>
          </p:cNvPr>
          <p:cNvSpPr txBox="1"/>
          <p:nvPr/>
        </p:nvSpPr>
        <p:spPr>
          <a:xfrm>
            <a:off x="1332106" y="1490008"/>
            <a:ext cx="90106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err="1"/>
              <a:t>Adios</a:t>
            </a:r>
            <a:r>
              <a:rPr lang="es-MX" sz="6000" dirty="0"/>
              <a:t>. </a:t>
            </a:r>
          </a:p>
          <a:p>
            <a:pPr algn="ctr"/>
            <a:endParaRPr lang="es-MX" sz="6000" dirty="0"/>
          </a:p>
          <a:p>
            <a:pPr algn="ctr"/>
            <a:r>
              <a:rPr lang="es-MX" sz="6000" dirty="0"/>
              <a:t>Gracias por pasar.</a:t>
            </a:r>
          </a:p>
        </p:txBody>
      </p:sp>
    </p:spTree>
    <p:extLst>
      <p:ext uri="{BB962C8B-B14F-4D97-AF65-F5344CB8AC3E}">
        <p14:creationId xmlns:p14="http://schemas.microsoft.com/office/powerpoint/2010/main" val="9803062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47</Words>
  <Application>Microsoft Office PowerPoint</Application>
  <PresentationFormat>Panorámica</PresentationFormat>
  <Paragraphs>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 Maldonado</dc:creator>
  <cp:lastModifiedBy>Alejandro  Maldonado</cp:lastModifiedBy>
  <cp:revision>1</cp:revision>
  <dcterms:created xsi:type="dcterms:W3CDTF">2023-05-30T23:33:40Z</dcterms:created>
  <dcterms:modified xsi:type="dcterms:W3CDTF">2023-05-30T23:38:32Z</dcterms:modified>
</cp:coreProperties>
</file>