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675962-B91C-485F-82BA-AFFFD56C2049}" type="datetime1">
              <a:rPr lang="es-MX" smtClean="0"/>
              <a:t>28/07/2025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AB0AAD-FDE6-4B91-9BBB-87BEBEEE1304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0DEF857-DA8F-4439-98D4-119A7351E455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932E2-0636-48CC-883C-3BBC48C9B14E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3EA9BAE-AB85-46D2-8596-23E804B52F3A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1131E1-3BD0-460E-BA82-FC23801633FC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AD931A-E78D-42E6-B12F-6684BAA6AF27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B21643-1C8A-4D2C-BA22-463B171FBC68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38924-A0A5-4959-B0C7-BF88A8B970C6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96A21-D44E-4B50-9C1A-F3021CA46749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B3CFC-2F50-4731-88BC-F499B3DDC9F1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228AB8-0EDD-44A2-BD0C-4DFA9597124E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D352A9-1247-4C43-978C-EFE731D087A6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MX" noProof="0"/>
              <a:t>Editar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BFB8F8B-610F-451B-BF60-DC0410C03F50}" type="datetime1">
              <a:rPr lang="es-MX" noProof="0" smtClean="0"/>
              <a:t>28/07/2025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MX" noProof="0" smtClean="0"/>
              <a:pPr rtl="0"/>
              <a:t>‹Nº›</a:t>
            </a:fld>
            <a:endParaRPr lang="es-MX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mac" TargetMode="External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MX" sz="6000" dirty="0" err="1">
                <a:solidFill>
                  <a:schemeClr val="bg1"/>
                </a:solidFill>
              </a:rPr>
              <a:t>GitHUb</a:t>
            </a:r>
            <a:endParaRPr lang="es-MX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MX" dirty="0">
                <a:solidFill>
                  <a:srgbClr val="7CEBFF"/>
                </a:solidFill>
              </a:rPr>
              <a:t>Ing. Luis Alejandro Mariscal Gutiérrez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BF91-F929-403F-F383-1457BDD73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972D3-FBC1-C2FD-668E-195A9061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Primeros Cambios y subirlos (Commit y 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C63F1D-F272-CEB9-DCDA-F0BF466F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66900" lvl="1" indent="-342900">
              <a:buFont typeface="+mj-lt"/>
              <a:buAutoNum type="arabicPeriod" startAt="3"/>
            </a:pPr>
            <a:r>
              <a:rPr lang="es-MX" dirty="0"/>
              <a:t>Vuelve a la terminal y verifica el estado de tus archivos con Git:</a:t>
            </a:r>
          </a:p>
          <a:p>
            <a:pPr marL="594000" lvl="2" indent="0">
              <a:buNone/>
            </a:pPr>
            <a:r>
              <a:rPr lang="es-MX" b="1" i="1" dirty="0"/>
              <a:t>git status</a:t>
            </a:r>
          </a:p>
          <a:p>
            <a:pPr marL="666900" lvl="1" indent="-342900">
              <a:buFont typeface="+mj-lt"/>
              <a:buAutoNum type="arabicPeriod" startAt="3"/>
            </a:pPr>
            <a:r>
              <a:rPr lang="es-MX" dirty="0"/>
              <a:t>Añade los archivos que quieres incluir en tu próximo </a:t>
            </a:r>
            <a:r>
              <a:rPr lang="es-MX" b="1" i="1" dirty="0"/>
              <a:t>commit</a:t>
            </a:r>
            <a:r>
              <a:rPr lang="es-MX" dirty="0"/>
              <a:t>. Esto se llama "</a:t>
            </a:r>
            <a:r>
              <a:rPr lang="es-MX" b="1" i="1" dirty="0"/>
              <a:t>staging</a:t>
            </a:r>
            <a:r>
              <a:rPr lang="es-MX" dirty="0"/>
              <a:t>" (preparación):</a:t>
            </a:r>
          </a:p>
          <a:p>
            <a:pPr marL="594000" lvl="2" indent="0">
              <a:buNone/>
            </a:pPr>
            <a:r>
              <a:rPr lang="es-MX" b="1" i="1" dirty="0"/>
              <a:t>git add .</a:t>
            </a:r>
          </a:p>
          <a:p>
            <a:pPr marL="594000" lvl="2" indent="0">
              <a:buNone/>
            </a:pPr>
            <a:r>
              <a:rPr lang="es-MX" dirty="0"/>
              <a:t>El punto añade todos los archivos nuevos y modificados en el directorio actual. Si solo quieres añadir un archivo específico, usa</a:t>
            </a:r>
            <a:r>
              <a:rPr lang="es-MX" b="1" i="1" dirty="0"/>
              <a:t> git add “nombre_del_archivo.ext”</a:t>
            </a:r>
          </a:p>
          <a:p>
            <a:pPr marL="666900" lvl="1" indent="-342900">
              <a:buFont typeface="+mj-lt"/>
              <a:buAutoNum type="arabicPeriod" startAt="3"/>
            </a:pPr>
            <a:r>
              <a:rPr lang="es-MX" dirty="0"/>
              <a:t>Ahora, haz un "commit" con un mensaje descriptivo de tus cambios:</a:t>
            </a:r>
          </a:p>
          <a:p>
            <a:pPr marL="594000" lvl="2" indent="0">
              <a:buNone/>
            </a:pPr>
            <a:r>
              <a:rPr lang="es-MX" b="1" i="1" dirty="0"/>
              <a:t>git commit -m</a:t>
            </a:r>
            <a:r>
              <a:rPr lang="es-MX" dirty="0"/>
              <a:t> "Añadir archivo index.html y actualizar README“</a:t>
            </a:r>
          </a:p>
          <a:p>
            <a:pPr marL="594000" lvl="2" indent="0">
              <a:buNone/>
            </a:pPr>
            <a:r>
              <a:rPr lang="es-MX" dirty="0"/>
              <a:t>El mensaje después de </a:t>
            </a:r>
            <a:r>
              <a:rPr lang="es-MX" b="1" i="1" dirty="0"/>
              <a:t>–m</a:t>
            </a:r>
            <a:r>
              <a:rPr lang="es-MX" dirty="0"/>
              <a:t> es crucial, debe escribir lo que hiciste en este </a:t>
            </a:r>
            <a:r>
              <a:rPr lang="es-MX" b="1" i="1" dirty="0"/>
              <a:t>commit</a:t>
            </a:r>
            <a:r>
              <a:rPr lang="es-MX" dirty="0"/>
              <a:t>.</a:t>
            </a:r>
          </a:p>
          <a:p>
            <a:pPr marL="666900" lvl="1" indent="-342900">
              <a:buFont typeface="+mj-lt"/>
              <a:buAutoNum type="arabicPeriod" startAt="3"/>
            </a:pPr>
            <a:r>
              <a:rPr lang="es-MX" dirty="0"/>
              <a:t>Finalmente, sube tus cambios a GitHub: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push</a:t>
            </a:r>
            <a:r>
              <a:rPr lang="es-MX" b="1" i="1" dirty="0"/>
              <a:t> </a:t>
            </a:r>
            <a:r>
              <a:rPr lang="es-MX" b="1" i="1" dirty="0" err="1"/>
              <a:t>origin</a:t>
            </a:r>
            <a:r>
              <a:rPr lang="es-MX" b="1" i="1" dirty="0"/>
              <a:t> </a:t>
            </a:r>
            <a:r>
              <a:rPr lang="es-MX" b="1" i="1" dirty="0" err="1"/>
              <a:t>main</a:t>
            </a:r>
            <a:endParaRPr lang="es-MX" b="1" i="1" dirty="0"/>
          </a:p>
          <a:p>
            <a:pPr marL="879750" lvl="2" indent="-285750"/>
            <a:r>
              <a:rPr lang="es-MX" b="1" i="1" dirty="0" err="1"/>
              <a:t>Origin</a:t>
            </a:r>
            <a:r>
              <a:rPr lang="es-MX" dirty="0"/>
              <a:t> se refiere al repositorio remoto en GitHub.</a:t>
            </a:r>
          </a:p>
          <a:p>
            <a:pPr marL="879750" lvl="2" indent="-285750"/>
            <a:r>
              <a:rPr lang="es-MX" b="1" i="1" dirty="0" err="1"/>
              <a:t>Main</a:t>
            </a:r>
            <a:r>
              <a:rPr lang="es-MX" b="1" i="1" dirty="0"/>
              <a:t> (o master)</a:t>
            </a:r>
            <a:r>
              <a:rPr lang="es-MX" dirty="0"/>
              <a:t> es el nombre de la rama principal por </a:t>
            </a:r>
            <a:r>
              <a:rPr lang="es-MX" dirty="0" err="1"/>
              <a:t>defetcto</a:t>
            </a:r>
            <a:r>
              <a:rPr lang="es-MX" dirty="0"/>
              <a:t>.</a:t>
            </a:r>
            <a:endParaRPr lang="es-MX" b="1" i="1" dirty="0"/>
          </a:p>
          <a:p>
            <a:pPr marL="594000" lvl="2" indent="0">
              <a:buNone/>
            </a:pPr>
            <a:r>
              <a:rPr lang="es-MX" dirty="0"/>
              <a:t>Es posible que te pida tu nombre de usuario y contraseña de GitHub la primera vez que hagas un </a:t>
            </a:r>
            <a:r>
              <a:rPr lang="es-MX" b="1" i="1" dirty="0"/>
              <a:t>Push</a:t>
            </a:r>
            <a:r>
              <a:rPr lang="es-MX" dirty="0"/>
              <a:t> (o un token de acceso personal si tienes la autenticación de dos factores activada).</a:t>
            </a:r>
          </a:p>
        </p:txBody>
      </p:sp>
    </p:spTree>
    <p:extLst>
      <p:ext uri="{BB962C8B-B14F-4D97-AF65-F5344CB8AC3E}">
        <p14:creationId xmlns:p14="http://schemas.microsoft.com/office/powerpoint/2010/main" val="3377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FFD83-5E9F-54DC-F159-F42C819D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Actualizando tus proyectos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1073E-BF76-E0A7-FE1C-D1DFF9BE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estás colaborando con alguien o si has hecho cambios directamente en GitHub (como editar el README en la interfaz web), deberás descargar esos cambios a tu máquina local.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En tu terminal, dentro de la carpeta de tu proyecto:</a:t>
            </a:r>
          </a:p>
          <a:p>
            <a:pPr marL="630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pull</a:t>
            </a:r>
            <a:r>
              <a:rPr lang="es-MX" b="1" i="1" dirty="0"/>
              <a:t> </a:t>
            </a:r>
            <a:r>
              <a:rPr lang="es-MX" b="1" i="1" dirty="0" err="1"/>
              <a:t>origin</a:t>
            </a:r>
            <a:r>
              <a:rPr lang="es-MX" b="1" i="1" dirty="0"/>
              <a:t> </a:t>
            </a:r>
            <a:r>
              <a:rPr lang="es-MX" b="1" i="1" dirty="0" err="1"/>
              <a:t>main</a:t>
            </a:r>
            <a:endParaRPr lang="es-MX" b="1" i="1" dirty="0"/>
          </a:p>
          <a:p>
            <a:pPr marL="630000" lvl="2" indent="0">
              <a:buNone/>
            </a:pPr>
            <a:r>
              <a:rPr lang="es-MX" dirty="0"/>
              <a:t>Esto descargará y fusionará los últimos cambios del repositorio remoto (</a:t>
            </a:r>
            <a:r>
              <a:rPr lang="es-MX" b="1" i="1" dirty="0" err="1"/>
              <a:t>origin</a:t>
            </a:r>
            <a:r>
              <a:rPr lang="es-MX" dirty="0"/>
              <a:t>) en tu rama local (</a:t>
            </a:r>
            <a:r>
              <a:rPr lang="es-MX" b="1" i="1" dirty="0" err="1"/>
              <a:t>main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2746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BFFDD-BF8E-77D1-AC97-F0543C84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Trabajando con ramas (Branches)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E4BFE-5ECE-8CE6-D380-2FAB31CF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Las ramas son fundamentales para trabajar en nuevas características o experimentar sin afectar la rama principal.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Creando una nueva rama: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branch</a:t>
            </a:r>
            <a:r>
              <a:rPr lang="es-MX" dirty="0"/>
              <a:t> nueva-</a:t>
            </a:r>
            <a:r>
              <a:rPr lang="es-MX" dirty="0" err="1"/>
              <a:t>caracteristica</a:t>
            </a:r>
            <a:endParaRPr lang="es-MX" dirty="0"/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Cambiar a esa rama: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checkout</a:t>
            </a:r>
            <a:r>
              <a:rPr lang="es-MX" dirty="0"/>
              <a:t> nueva-característica</a:t>
            </a:r>
          </a:p>
          <a:p>
            <a:pPr marL="594000" lvl="2" indent="0">
              <a:buNone/>
            </a:pPr>
            <a:r>
              <a:rPr lang="es-MX" dirty="0"/>
              <a:t>(También puedes combinar los dos </a:t>
            </a:r>
            <a:r>
              <a:rPr lang="es-MX" b="1" i="1" dirty="0"/>
              <a:t>con git </a:t>
            </a:r>
            <a:r>
              <a:rPr lang="es-MX" b="1" i="1" dirty="0" err="1"/>
              <a:t>checkout</a:t>
            </a:r>
            <a:r>
              <a:rPr lang="es-MX" b="1" i="1" dirty="0"/>
              <a:t> -b nueva-</a:t>
            </a:r>
            <a:r>
              <a:rPr lang="es-MX" b="1" i="1" dirty="0" err="1"/>
              <a:t>caracteristica</a:t>
            </a:r>
            <a:r>
              <a:rPr lang="es-MX" dirty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Realiza los cambios que requieras.</a:t>
            </a:r>
          </a:p>
          <a:p>
            <a:pPr marL="594000" lvl="2" indent="0">
              <a:buNone/>
            </a:pPr>
            <a:r>
              <a:rPr lang="es-MX" b="1" i="1" dirty="0"/>
              <a:t>git add . </a:t>
            </a:r>
            <a:r>
              <a:rPr lang="es-MX" dirty="0"/>
              <a:t>   Y    </a:t>
            </a:r>
            <a:r>
              <a:rPr lang="es-MX" b="1" i="1" dirty="0"/>
              <a:t>git commit –m </a:t>
            </a:r>
            <a:r>
              <a:rPr lang="es-MX" dirty="0"/>
              <a:t>“MENSAJE”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Sube la nueva rama a GitHub: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push</a:t>
            </a:r>
            <a:r>
              <a:rPr lang="es-MX" b="1" i="1" dirty="0"/>
              <a:t> </a:t>
            </a:r>
            <a:r>
              <a:rPr lang="es-MX" b="1" i="1" dirty="0" err="1"/>
              <a:t>origin</a:t>
            </a:r>
            <a:r>
              <a:rPr lang="es-MX" b="1" i="1" dirty="0"/>
              <a:t> </a:t>
            </a:r>
            <a:r>
              <a:rPr lang="es-MX" dirty="0"/>
              <a:t>nueva-</a:t>
            </a:r>
            <a:r>
              <a:rPr lang="es-MX" dirty="0" err="1"/>
              <a:t>caracteristica</a:t>
            </a:r>
            <a:endParaRPr lang="es-MX" dirty="0"/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Volver a la rama principal (</a:t>
            </a:r>
            <a:r>
              <a:rPr lang="es-MX" dirty="0" err="1"/>
              <a:t>main</a:t>
            </a:r>
            <a:r>
              <a:rPr lang="es-MX" dirty="0"/>
              <a:t>):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checkout</a:t>
            </a:r>
            <a:r>
              <a:rPr lang="es-MX" b="1" i="1" dirty="0"/>
              <a:t> </a:t>
            </a:r>
            <a:r>
              <a:rPr lang="es-MX" b="1" i="1" dirty="0" err="1"/>
              <a:t>main</a:t>
            </a:r>
            <a:endParaRPr lang="es-MX" b="1" i="1" dirty="0"/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Fusionar los cambios de la nueva rama a la rama principal: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merge</a:t>
            </a:r>
            <a:r>
              <a:rPr lang="es-MX" b="1" i="1" dirty="0"/>
              <a:t> </a:t>
            </a:r>
            <a:r>
              <a:rPr lang="es-MX" dirty="0"/>
              <a:t>nueva-</a:t>
            </a:r>
            <a:r>
              <a:rPr lang="es-MX" dirty="0" err="1"/>
              <a:t>caracteristica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102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10D8-3E41-5EBB-DBEB-61984FCB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3A4A7-18E0-6D2C-8574-941F5D7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Trabajando con ramas (Branches)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1FA31-AF4D-DD43-8071-D31FE880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66900" lvl="1" indent="-342900">
              <a:buFont typeface="+mj-lt"/>
              <a:buAutoNum type="arabicPeriod" startAt="7"/>
            </a:pPr>
            <a:r>
              <a:rPr lang="es-MX" dirty="0"/>
              <a:t>Borrar la rama local (opcional, después de la fusión):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branch</a:t>
            </a:r>
            <a:r>
              <a:rPr lang="es-MX" b="1" i="1" dirty="0"/>
              <a:t> -d </a:t>
            </a:r>
            <a:r>
              <a:rPr lang="es-MX" dirty="0"/>
              <a:t>nueva-</a:t>
            </a:r>
            <a:r>
              <a:rPr lang="es-MX" dirty="0" err="1"/>
              <a:t>caracteristica</a:t>
            </a:r>
            <a:endParaRPr lang="es-MX" dirty="0"/>
          </a:p>
          <a:p>
            <a:pPr marL="666900" lvl="1" indent="-342900">
              <a:buFont typeface="+mj-lt"/>
              <a:buAutoNum type="arabicPeriod" startAt="7"/>
            </a:pPr>
            <a:r>
              <a:rPr lang="es-MX" dirty="0"/>
              <a:t>Borrar la rama remota en GitHub (Opcional):</a:t>
            </a:r>
          </a:p>
          <a:p>
            <a:pPr marL="594000" lvl="2" indent="0">
              <a:buNone/>
            </a:pPr>
            <a:r>
              <a:rPr lang="es-MX" b="1" i="1" dirty="0"/>
              <a:t>git </a:t>
            </a:r>
            <a:r>
              <a:rPr lang="es-MX" b="1" i="1" dirty="0" err="1"/>
              <a:t>push</a:t>
            </a:r>
            <a:r>
              <a:rPr lang="es-MX" b="1" i="1" dirty="0"/>
              <a:t> </a:t>
            </a:r>
            <a:r>
              <a:rPr lang="es-MX" b="1" i="1" dirty="0" err="1"/>
              <a:t>origin</a:t>
            </a:r>
            <a:r>
              <a:rPr lang="es-MX" b="1" i="1" dirty="0"/>
              <a:t> --delete</a:t>
            </a:r>
            <a:r>
              <a:rPr lang="es-MX" dirty="0"/>
              <a:t> nueva-</a:t>
            </a:r>
            <a:r>
              <a:rPr lang="es-MX" dirty="0" err="1"/>
              <a:t>caracteristica</a:t>
            </a:r>
            <a:endParaRPr lang="es-MX" dirty="0"/>
          </a:p>
          <a:p>
            <a:pPr marL="666900" lvl="1" indent="-342900">
              <a:buFont typeface="+mj-lt"/>
              <a:buAutoNum type="arabicPeriod" startAt="7"/>
            </a:pPr>
            <a:r>
              <a:rPr lang="es-MX" dirty="0"/>
              <a:t>Hacer Pull Request (PR).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Una vez que hayas subido tu rama (</a:t>
            </a:r>
            <a:r>
              <a:rPr lang="es-MX" b="1" i="1" dirty="0"/>
              <a:t>git </a:t>
            </a:r>
            <a:r>
              <a:rPr lang="es-MX" b="1" i="1" dirty="0" err="1"/>
              <a:t>push</a:t>
            </a:r>
            <a:r>
              <a:rPr lang="es-MX" b="1" i="1" dirty="0"/>
              <a:t> </a:t>
            </a:r>
            <a:r>
              <a:rPr lang="es-MX" b="1" i="1" dirty="0" err="1"/>
              <a:t>origin</a:t>
            </a:r>
            <a:r>
              <a:rPr lang="es-MX" b="1" i="1" dirty="0"/>
              <a:t> </a:t>
            </a:r>
            <a:r>
              <a:rPr lang="es-MX" dirty="0"/>
              <a:t>nueva-característica), ve a tu repositorio en GitHub.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Verás un mensaje que te sugiere crear un Pull Request para la rama que acabas de subir. Haz clic en </a:t>
            </a:r>
            <a:r>
              <a:rPr lang="es-MX" b="1" i="1" dirty="0"/>
              <a:t>“Compare &amp; </a:t>
            </a:r>
            <a:r>
              <a:rPr lang="es-MX" b="1" i="1" dirty="0" err="1"/>
              <a:t>pull</a:t>
            </a:r>
            <a:r>
              <a:rPr lang="es-MX" b="1" i="1" dirty="0"/>
              <a:t> Request”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Escribe un título y una descripción clara de tus cambios.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Haz clic en </a:t>
            </a:r>
            <a:r>
              <a:rPr lang="es-MX" b="1" i="1" dirty="0"/>
              <a:t>“Creare </a:t>
            </a:r>
            <a:r>
              <a:rPr lang="es-MX" b="1" i="1" dirty="0" err="1"/>
              <a:t>pull</a:t>
            </a:r>
            <a:r>
              <a:rPr lang="es-MX" b="1" i="1" dirty="0"/>
              <a:t> Request”</a:t>
            </a:r>
            <a:r>
              <a:rPr lang="es-MX" dirty="0"/>
              <a:t>.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Otros colaboradores (o tú mismo) pueden revisar el código, hacer comentarios y aprobar el </a:t>
            </a:r>
            <a:r>
              <a:rPr lang="es-MX" b="1" i="1" dirty="0"/>
              <a:t>PR.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Una vez aprobado y resueltos posibles conflictos, haz clic en </a:t>
            </a:r>
            <a:r>
              <a:rPr lang="es-MX" b="1" i="1" dirty="0"/>
              <a:t>“Merge </a:t>
            </a:r>
            <a:r>
              <a:rPr lang="es-MX" b="1" i="1" dirty="0" err="1"/>
              <a:t>pull</a:t>
            </a:r>
            <a:r>
              <a:rPr lang="es-MX" b="1" i="1" dirty="0"/>
              <a:t> Request”</a:t>
            </a:r>
            <a:r>
              <a:rPr lang="es-MX" dirty="0"/>
              <a:t> para fusionar los cambios.</a:t>
            </a:r>
          </a:p>
        </p:txBody>
      </p:sp>
    </p:spTree>
    <p:extLst>
      <p:ext uri="{BB962C8B-B14F-4D97-AF65-F5344CB8AC3E}">
        <p14:creationId xmlns:p14="http://schemas.microsoft.com/office/powerpoint/2010/main" val="16034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MX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MX" dirty="0">
              <a:solidFill>
                <a:schemeClr val="bg2"/>
              </a:solidFill>
            </a:endParaRPr>
          </a:p>
          <a:p>
            <a:pPr rtl="0"/>
            <a:endParaRPr lang="es-MX" dirty="0">
              <a:solidFill>
                <a:schemeClr val="bg2"/>
              </a:solidFill>
            </a:endParaRPr>
          </a:p>
          <a:p>
            <a:pPr rtl="0"/>
            <a:endParaRPr lang="es-MX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FCFF1-2D64-496C-2241-73FEFD77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MX" dirty="0"/>
              <a:t>¿Qué es GitHub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703879-C79B-33F8-30AC-32929EC83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MX" dirty="0"/>
              <a:t>GitHub es una plataforma web que aloja repositorios de código y facilita el control de versiones y la colaboración usando Git.</a:t>
            </a:r>
          </a:p>
        </p:txBody>
      </p:sp>
      <p:pic>
        <p:nvPicPr>
          <p:cNvPr id="1026" name="Picture 2" descr="Qué es GitHub y por qué es útil en la actualidad 💻 | HACK A BOSS">
            <a:extLst>
              <a:ext uri="{FF2B5EF4-FFF2-40B4-BE49-F238E27FC236}">
                <a16:creationId xmlns:a16="http://schemas.microsoft.com/office/drawing/2014/main" id="{5F016BDA-0957-7E88-4997-017BF932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" r="1" b="1"/>
          <a:stretch>
            <a:fillRect/>
          </a:stretch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1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9A8BA-09E3-AE52-849E-0854720A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35614-AD72-30AA-16E8-30C91D4B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i="1" dirty="0"/>
              <a:t>Git</a:t>
            </a:r>
            <a:r>
              <a:rPr lang="es-MX" dirty="0"/>
              <a:t>: Es </a:t>
            </a:r>
            <a:r>
              <a:rPr lang="es-MX" b="1" i="1" dirty="0"/>
              <a:t>un sistema de control de versiones distribuido</a:t>
            </a:r>
            <a:r>
              <a:rPr lang="es-MX" dirty="0"/>
              <a:t>. Esto significa que rastrea los cambios en tus archivos y te permite volver a versiones anteriores, así como colaborar con otros sin sobrescribir el trabajo de nadie. No es lo mismo que GitHub, pero GitHub lo usa.</a:t>
            </a:r>
          </a:p>
          <a:p>
            <a:r>
              <a:rPr lang="es-MX" b="1" i="1" dirty="0"/>
              <a:t>GitHub</a:t>
            </a:r>
            <a:r>
              <a:rPr lang="es-MX" dirty="0"/>
              <a:t>: Es una </a:t>
            </a:r>
            <a:r>
              <a:rPr lang="es-MX" b="1" i="1" dirty="0"/>
              <a:t>plataforma de alojamiento de repositorios</a:t>
            </a:r>
            <a:r>
              <a:rPr lang="es-MX" dirty="0"/>
              <a:t> que utiliza Git. Piensa en ella como una red social para código, donde puedes subir tus proyectos, colaborar con otros, y hacer un seguimiento de los cambios.</a:t>
            </a:r>
          </a:p>
          <a:p>
            <a:r>
              <a:rPr lang="es-MX" b="1" i="1" dirty="0"/>
              <a:t>Repositorio (Repo)</a:t>
            </a:r>
            <a:r>
              <a:rPr lang="es-MX" dirty="0"/>
              <a:t>: Es la </a:t>
            </a:r>
            <a:r>
              <a:rPr lang="es-MX" b="1" i="1" dirty="0"/>
              <a:t>carpeta de tu proyecto.</a:t>
            </a:r>
            <a:r>
              <a:rPr lang="es-MX" dirty="0"/>
              <a:t> Contiene todos los archivos de tu código, imágenes, documentación y el historial de cambios gestionado por Git.</a:t>
            </a:r>
          </a:p>
          <a:p>
            <a:r>
              <a:rPr lang="es-MX" b="1" i="1" dirty="0"/>
              <a:t>Clonar</a:t>
            </a:r>
            <a:r>
              <a:rPr lang="es-MX" dirty="0"/>
              <a:t>: Descargar una </a:t>
            </a:r>
            <a:r>
              <a:rPr lang="es-MX" b="1" i="1" dirty="0"/>
              <a:t>copia de un repositorio existente</a:t>
            </a:r>
            <a:r>
              <a:rPr lang="es-MX" dirty="0"/>
              <a:t> de GitHub a tu máquina local.</a:t>
            </a:r>
          </a:p>
          <a:p>
            <a:r>
              <a:rPr lang="es-MX" b="1" i="1" dirty="0"/>
              <a:t>Commit</a:t>
            </a:r>
            <a:r>
              <a:rPr lang="es-MX" dirty="0"/>
              <a:t>: Es como una "</a:t>
            </a:r>
            <a:r>
              <a:rPr lang="es-MX" b="1" i="1" dirty="0"/>
              <a:t>instantánea</a:t>
            </a:r>
            <a:r>
              <a:rPr lang="es-MX" dirty="0"/>
              <a:t>" de los cambios que has hecho en tu código. Cada Commit tiene un mensaje que describe los cambios.</a:t>
            </a:r>
          </a:p>
        </p:txBody>
      </p:sp>
    </p:spTree>
    <p:extLst>
      <p:ext uri="{BB962C8B-B14F-4D97-AF65-F5344CB8AC3E}">
        <p14:creationId xmlns:p14="http://schemas.microsoft.com/office/powerpoint/2010/main" val="382720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5F9C4-2623-3722-6D94-B9FCC82E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8C99D-304C-3FE9-E797-5FDBD7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Conceptos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17645-6122-7CD9-F07C-D16C39A4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i="1" dirty="0"/>
              <a:t>Push</a:t>
            </a:r>
            <a:r>
              <a:rPr lang="es-MX" dirty="0"/>
              <a:t>: Subir tus commits locales desde tu computadora a tu repositorio en GitHub.</a:t>
            </a:r>
          </a:p>
          <a:p>
            <a:r>
              <a:rPr lang="es-MX" b="1" i="1" dirty="0"/>
              <a:t>Pull</a:t>
            </a:r>
            <a:r>
              <a:rPr lang="es-MX" dirty="0"/>
              <a:t>: Descargar los últimos cambios de un repositorio en GitHub a tu máquina local.</a:t>
            </a:r>
          </a:p>
          <a:p>
            <a:r>
              <a:rPr lang="es-MX" b="1" i="1" dirty="0"/>
              <a:t>Branch (Rama)</a:t>
            </a:r>
            <a:r>
              <a:rPr lang="es-MX" dirty="0"/>
              <a:t>: Una línea de desarrollo independiente dentro de un repositorio. Es útil para trabajar en nuevas características o correcciones de errores sin afectar la versión principal del proyecto.</a:t>
            </a:r>
          </a:p>
          <a:p>
            <a:r>
              <a:rPr lang="es-MX" b="1" i="1" dirty="0"/>
              <a:t>Merge</a:t>
            </a:r>
            <a:r>
              <a:rPr lang="es-MX" dirty="0"/>
              <a:t>: Combinar los cambios de una rama en otra (por ejemplo, de una rama de característica a la rama principal).</a:t>
            </a:r>
          </a:p>
          <a:p>
            <a:r>
              <a:rPr lang="es-MX" b="1" i="1" dirty="0"/>
              <a:t>Pull Request (PR)</a:t>
            </a:r>
            <a:r>
              <a:rPr lang="es-MX" dirty="0"/>
              <a:t>: Una propuesta para fusionar tus cambios de una rama a otra en GitHub. Es una oportunidad para que otros revisen tu código antes de que se integre.</a:t>
            </a:r>
          </a:p>
        </p:txBody>
      </p:sp>
    </p:spTree>
    <p:extLst>
      <p:ext uri="{BB962C8B-B14F-4D97-AF65-F5344CB8AC3E}">
        <p14:creationId xmlns:p14="http://schemas.microsoft.com/office/powerpoint/2010/main" val="242013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4102A-3B2B-2C44-6500-80840ADC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¿Cómo crear tu cuenta de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A27DF-3FF0-7AC9-ECCE-05B8A3B9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primer paso es crear una cuenta en GitHub: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Ve a </a:t>
            </a:r>
            <a:r>
              <a:rPr lang="es-MX" dirty="0">
                <a:hlinkClick r:id="rId2"/>
              </a:rPr>
              <a:t>github.com</a:t>
            </a:r>
            <a:endParaRPr lang="es-MX" dirty="0"/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Haz clic en el botón "</a:t>
            </a:r>
            <a:r>
              <a:rPr lang="es-MX" dirty="0" err="1"/>
              <a:t>Sign</a:t>
            </a:r>
            <a:r>
              <a:rPr lang="es-MX" dirty="0"/>
              <a:t> up" (Registrarse).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Sigue las instrucciones para crear tu cuenta. Necesitarás un nombre de usuario, una dirección de correo electrónico y una contraseña.</a:t>
            </a:r>
          </a:p>
        </p:txBody>
      </p:sp>
    </p:spTree>
    <p:extLst>
      <p:ext uri="{BB962C8B-B14F-4D97-AF65-F5344CB8AC3E}">
        <p14:creationId xmlns:p14="http://schemas.microsoft.com/office/powerpoint/2010/main" val="326427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5D62-F15E-6BFF-ACF7-4B5A61A5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Instalando Git en tu computadora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30D02-EEFD-B77A-01F1-EA9BF8B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interactuar con </a:t>
            </a:r>
            <a:r>
              <a:rPr lang="es-MX" b="1" i="1" dirty="0"/>
              <a:t>GitHub</a:t>
            </a:r>
            <a:r>
              <a:rPr lang="es-MX" dirty="0"/>
              <a:t> desde tu máquina local, necesitas tener </a:t>
            </a:r>
            <a:r>
              <a:rPr lang="es-MX" b="1" i="1" dirty="0"/>
              <a:t>Git instalado</a:t>
            </a:r>
            <a:r>
              <a:rPr lang="es-MX" dirty="0"/>
              <a:t>.</a:t>
            </a:r>
          </a:p>
          <a:p>
            <a:r>
              <a:rPr lang="es-MX" b="1" i="1" dirty="0"/>
              <a:t>Windows</a:t>
            </a:r>
            <a:r>
              <a:rPr lang="es-MX" dirty="0"/>
              <a:t>: Descarga el instalador desde </a:t>
            </a:r>
            <a:r>
              <a:rPr lang="es-MX" dirty="0">
                <a:hlinkClick r:id="rId2"/>
              </a:rPr>
              <a:t>git-scm.com/</a:t>
            </a:r>
            <a:r>
              <a:rPr lang="es-MX" dirty="0" err="1">
                <a:hlinkClick r:id="rId2"/>
              </a:rPr>
              <a:t>download</a:t>
            </a:r>
            <a:r>
              <a:rPr lang="es-MX" dirty="0">
                <a:hlinkClick r:id="rId2"/>
              </a:rPr>
              <a:t>/</a:t>
            </a:r>
            <a:r>
              <a:rPr lang="es-MX" dirty="0" err="1">
                <a:hlinkClick r:id="rId2"/>
              </a:rPr>
              <a:t>win</a:t>
            </a:r>
            <a:r>
              <a:rPr lang="es-MX" dirty="0"/>
              <a:t> y sigue las instrucciones. La mayoría de las opciones por defecto son suficientes.</a:t>
            </a:r>
          </a:p>
          <a:p>
            <a:r>
              <a:rPr lang="es-MX" b="1" i="1" dirty="0"/>
              <a:t>macOS</a:t>
            </a:r>
            <a:r>
              <a:rPr lang="es-MX" dirty="0"/>
              <a:t>: Puedes instalarlo a través de </a:t>
            </a:r>
            <a:r>
              <a:rPr lang="es-MX" dirty="0" err="1"/>
              <a:t>Homebrew</a:t>
            </a:r>
            <a:r>
              <a:rPr lang="es-MX" dirty="0"/>
              <a:t> (</a:t>
            </a:r>
            <a:r>
              <a:rPr lang="es-MX" dirty="0" err="1"/>
              <a:t>brew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git) o descargando el instalador de </a:t>
            </a:r>
            <a:r>
              <a:rPr lang="es-MX" dirty="0">
                <a:hlinkClick r:id="rId3"/>
              </a:rPr>
              <a:t>git-scm.com/</a:t>
            </a:r>
            <a:r>
              <a:rPr lang="es-MX" dirty="0" err="1">
                <a:hlinkClick r:id="rId3"/>
              </a:rPr>
              <a:t>download</a:t>
            </a:r>
            <a:r>
              <a:rPr lang="es-MX" dirty="0">
                <a:hlinkClick r:id="rId3"/>
              </a:rPr>
              <a:t>/</a:t>
            </a:r>
            <a:r>
              <a:rPr lang="es-MX" dirty="0" err="1">
                <a:hlinkClick r:id="rId3"/>
              </a:rPr>
              <a:t>mac</a:t>
            </a:r>
            <a:r>
              <a:rPr lang="es-MX" dirty="0"/>
              <a:t>. También, instalar </a:t>
            </a:r>
            <a:r>
              <a:rPr lang="es-MX" dirty="0" err="1"/>
              <a:t>Xcode</a:t>
            </a:r>
            <a:r>
              <a:rPr lang="es-MX" dirty="0"/>
              <a:t> Command Line Tools (</a:t>
            </a:r>
            <a:r>
              <a:rPr lang="es-MX" dirty="0" err="1"/>
              <a:t>xcode-select</a:t>
            </a:r>
            <a:r>
              <a:rPr lang="es-MX" dirty="0"/>
              <a:t> --</a:t>
            </a:r>
            <a:r>
              <a:rPr lang="es-MX" dirty="0" err="1"/>
              <a:t>install</a:t>
            </a:r>
            <a:r>
              <a:rPr lang="es-MX" dirty="0"/>
              <a:t>) suele incluir Git.</a:t>
            </a:r>
          </a:p>
          <a:p>
            <a:r>
              <a:rPr lang="es-MX" b="1" i="1" dirty="0"/>
              <a:t>Linux</a:t>
            </a:r>
            <a:r>
              <a:rPr lang="es-MX" dirty="0"/>
              <a:t>: Usa el gestor de paquetes de tu distribución (por ejemplo, sudo </a:t>
            </a:r>
            <a:r>
              <a:rPr lang="es-MX" dirty="0" err="1"/>
              <a:t>apt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git en Debian/Ubuntu o sudo </a:t>
            </a:r>
            <a:r>
              <a:rPr lang="es-MX" dirty="0" err="1"/>
              <a:t>dnf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git en Fedora).</a:t>
            </a:r>
          </a:p>
          <a:p>
            <a:pPr marL="0" indent="0">
              <a:buNone/>
            </a:pPr>
            <a:r>
              <a:rPr lang="es-MX" dirty="0"/>
              <a:t>Después de instalarlo, abre tu terminal (o Git </a:t>
            </a:r>
            <a:r>
              <a:rPr lang="es-MX" dirty="0" err="1"/>
              <a:t>Bash</a:t>
            </a:r>
            <a:r>
              <a:rPr lang="es-MX" dirty="0"/>
              <a:t> en Windows) y configura tu nombre de usuario y correo electrónico de Git. Esto ayudará a identificar tus commits: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114F65-B150-8D13-9AAF-505BED9EEB9E}"/>
              </a:ext>
            </a:extLst>
          </p:cNvPr>
          <p:cNvSpPr txBox="1"/>
          <p:nvPr/>
        </p:nvSpPr>
        <p:spPr>
          <a:xfrm>
            <a:off x="2481943" y="5677008"/>
            <a:ext cx="783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git </a:t>
            </a:r>
            <a:r>
              <a:rPr lang="es-MX" dirty="0" err="1"/>
              <a:t>config</a:t>
            </a:r>
            <a:r>
              <a:rPr lang="es-MX" dirty="0"/>
              <a:t> --global user.name "Tu Nombre de Usuario"</a:t>
            </a:r>
          </a:p>
          <a:p>
            <a:r>
              <a:rPr lang="es-MX" dirty="0"/>
              <a:t>git </a:t>
            </a:r>
            <a:r>
              <a:rPr lang="es-MX" dirty="0" err="1"/>
              <a:t>config</a:t>
            </a:r>
            <a:r>
              <a:rPr lang="es-MX" dirty="0"/>
              <a:t> --global </a:t>
            </a:r>
            <a:r>
              <a:rPr lang="es-MX" dirty="0" err="1"/>
              <a:t>user.email</a:t>
            </a:r>
            <a:r>
              <a:rPr lang="es-MX" dirty="0"/>
              <a:t> "tu_email@example.com"</a:t>
            </a:r>
          </a:p>
        </p:txBody>
      </p:sp>
    </p:spTree>
    <p:extLst>
      <p:ext uri="{BB962C8B-B14F-4D97-AF65-F5344CB8AC3E}">
        <p14:creationId xmlns:p14="http://schemas.microsoft.com/office/powerpoint/2010/main" val="134529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85A66-B4AF-CFB0-DD9A-E8864C68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Creación del primer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369DA-0577-2647-8D30-C6DC36AC7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Puedes crear un repositorio directamente en GitHub o inicializarlo localmente y luego vincularlo. </a:t>
            </a:r>
          </a:p>
          <a:p>
            <a:r>
              <a:rPr lang="es-MX" dirty="0"/>
              <a:t>Empecemos creando uno en GitHub: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Inicia sesión en GitHub.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En la esquina superior derecha, haz clic en el signo + y selecciona "New </a:t>
            </a:r>
            <a:r>
              <a:rPr lang="es-MX" dirty="0" err="1"/>
              <a:t>repository</a:t>
            </a:r>
            <a:r>
              <a:rPr lang="es-MX" dirty="0"/>
              <a:t>" (Nuevo repositorio).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Dale un nombre a tu repositorio (por ejemplo, mi-primer-proyecto).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Puedes añadir una descripción (opcional).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Elige si quieres que sea Público (visible para todos) o Privado (solo para ti y las personas que invites).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Marca la opción "Add a README file" (Añadir un archivo README). Esto es muy útil, ya que el archivo README.md es la página de inicio de tu proyecto y suele contener información sobre este.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Haz clic en "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repository</a:t>
            </a:r>
            <a:r>
              <a:rPr lang="es-MX" dirty="0"/>
              <a:t>" (Crear repositorio).</a:t>
            </a:r>
          </a:p>
        </p:txBody>
      </p:sp>
    </p:spTree>
    <p:extLst>
      <p:ext uri="{BB962C8B-B14F-4D97-AF65-F5344CB8AC3E}">
        <p14:creationId xmlns:p14="http://schemas.microsoft.com/office/powerpoint/2010/main" val="423243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0BC5B-961C-1F60-6B3D-2EDBE376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Clonando tu repositorio a tu computadora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08B16-4A3F-02F0-2F49-F63CB6DD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Ahora que tienes tu repositorio en GitHub, es hora de traerlo a tu máquina local para poder trabajar en él: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En tu repositorio de GitHub, haz clic en el botón verde "&lt; &gt; Code" (Código).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Asegúrate de que la opción "HTTPS" esté seleccionada (es la más sencilla para empezar).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Copia la URL que aparece.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Abre tu terminal o Git </a:t>
            </a:r>
            <a:r>
              <a:rPr lang="es-MX" dirty="0" err="1"/>
              <a:t>Bash</a:t>
            </a:r>
            <a:r>
              <a:rPr lang="es-MX" dirty="0"/>
              <a:t>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Navega a la carpeta donde quieras guardar tus proyectos (por ejemplo, cd Documentos/Proyectos).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Ejecuta el comando git clone seguido de la URL que copiaste:</a:t>
            </a:r>
          </a:p>
          <a:p>
            <a:pPr marL="936900" lvl="2" indent="-342900">
              <a:buFont typeface="+mj-lt"/>
              <a:buAutoNum type="arabicPeriod"/>
            </a:pPr>
            <a:r>
              <a:rPr lang="es-MX" dirty="0"/>
              <a:t>git clone “</a:t>
            </a:r>
            <a:r>
              <a:rPr lang="es-MX" dirty="0" err="1"/>
              <a:t>urlcopiada</a:t>
            </a:r>
            <a:r>
              <a:rPr lang="es-MX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13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556E7-E90A-2524-273C-F585BE8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Primeros Cambios y subirlos (Commit y 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F5109-57D9-9254-28CB-6961A0FB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/>
              <a:t>Ahora que tienes el repositorio en tu máquina, hagamos algunos cambios y subámoslos a GitHub: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Navega a la carpeta de tu repositorio en la terminal:</a:t>
            </a:r>
          </a:p>
          <a:p>
            <a:pPr marL="594000" lvl="2" indent="0">
              <a:buNone/>
            </a:pPr>
            <a:r>
              <a:rPr lang="es-MX" b="1" i="1" dirty="0"/>
              <a:t>cd mi-primer-proyecto</a:t>
            </a:r>
          </a:p>
          <a:p>
            <a:pPr marL="666900" lvl="1" indent="-342900">
              <a:buFont typeface="+mj-lt"/>
              <a:buAutoNum type="arabicPeriod"/>
            </a:pPr>
            <a:r>
              <a:rPr lang="es-MX" dirty="0"/>
              <a:t>Crea un nuevo archivo (por ejemplo, </a:t>
            </a:r>
            <a:r>
              <a:rPr lang="es-MX" b="1" i="1" dirty="0"/>
              <a:t>index.html</a:t>
            </a:r>
            <a:r>
              <a:rPr lang="es-MX" dirty="0"/>
              <a:t>) o modifica el </a:t>
            </a:r>
            <a:r>
              <a:rPr lang="es-MX" b="1" i="1" dirty="0"/>
              <a:t>README.md</a:t>
            </a:r>
            <a:r>
              <a:rPr lang="es-MX" dirty="0"/>
              <a:t> existente. Puedes usar un editor de texto o una IDE para esto. Por ejemplo, si creas </a:t>
            </a:r>
            <a:r>
              <a:rPr lang="es-MX" b="1" i="1" dirty="0"/>
              <a:t>index.html</a:t>
            </a:r>
            <a:r>
              <a:rPr lang="es-MX" dirty="0"/>
              <a:t> con contenido básico:</a:t>
            </a:r>
          </a:p>
          <a:p>
            <a:pPr marL="594000" lvl="2" indent="0">
              <a:buNone/>
            </a:pPr>
            <a:r>
              <a:rPr lang="es-MX" b="1" i="1" dirty="0"/>
              <a:t>&lt;!DOCTYPE </a:t>
            </a:r>
            <a:r>
              <a:rPr lang="es-MX" b="1" i="1" dirty="0" err="1"/>
              <a:t>html</a:t>
            </a:r>
            <a:r>
              <a:rPr lang="es-MX" b="1" i="1" dirty="0"/>
              <a:t>&gt;</a:t>
            </a:r>
          </a:p>
          <a:p>
            <a:pPr marL="594000" lvl="2" indent="0">
              <a:buNone/>
            </a:pPr>
            <a:r>
              <a:rPr lang="es-MX" b="1" i="1" dirty="0"/>
              <a:t>&lt;</a:t>
            </a:r>
            <a:r>
              <a:rPr lang="es-MX" b="1" i="1" dirty="0" err="1"/>
              <a:t>html</a:t>
            </a:r>
            <a:r>
              <a:rPr lang="es-MX" b="1" i="1" dirty="0"/>
              <a:t> </a:t>
            </a:r>
            <a:r>
              <a:rPr lang="es-MX" b="1" i="1" dirty="0" err="1"/>
              <a:t>lang</a:t>
            </a:r>
            <a:r>
              <a:rPr lang="es-MX" b="1" i="1" dirty="0"/>
              <a:t>="es"&gt;</a:t>
            </a:r>
          </a:p>
          <a:p>
            <a:pPr marL="594000" lvl="2" indent="0">
              <a:buNone/>
            </a:pPr>
            <a:r>
              <a:rPr lang="es-MX" b="1" i="1" dirty="0"/>
              <a:t>&lt;head&gt;</a:t>
            </a:r>
          </a:p>
          <a:p>
            <a:pPr marL="594000" lvl="2" indent="0">
              <a:buNone/>
            </a:pPr>
            <a:r>
              <a:rPr lang="es-MX" b="1" i="1" dirty="0"/>
              <a:t>    &lt;meta </a:t>
            </a:r>
            <a:r>
              <a:rPr lang="es-MX" b="1" i="1" dirty="0" err="1"/>
              <a:t>charset</a:t>
            </a:r>
            <a:r>
              <a:rPr lang="es-MX" b="1" i="1" dirty="0"/>
              <a:t>="UTF-8"&gt;</a:t>
            </a:r>
          </a:p>
          <a:p>
            <a:pPr marL="594000" lvl="2" indent="0">
              <a:buNone/>
            </a:pPr>
            <a:r>
              <a:rPr lang="es-MX" b="1" i="1" dirty="0"/>
              <a:t>    &lt;meta </a:t>
            </a:r>
            <a:r>
              <a:rPr lang="es-MX" b="1" i="1" dirty="0" err="1"/>
              <a:t>name</a:t>
            </a:r>
            <a:r>
              <a:rPr lang="es-MX" b="1" i="1" dirty="0"/>
              <a:t>="</a:t>
            </a:r>
            <a:r>
              <a:rPr lang="es-MX" b="1" i="1" dirty="0" err="1"/>
              <a:t>viewport</a:t>
            </a:r>
            <a:r>
              <a:rPr lang="es-MX" b="1" i="1" dirty="0"/>
              <a:t>" </a:t>
            </a:r>
            <a:r>
              <a:rPr lang="es-MX" b="1" i="1" dirty="0" err="1"/>
              <a:t>content</a:t>
            </a:r>
            <a:r>
              <a:rPr lang="es-MX" b="1" i="1" dirty="0"/>
              <a:t>="</a:t>
            </a:r>
            <a:r>
              <a:rPr lang="es-MX" b="1" i="1" dirty="0" err="1"/>
              <a:t>width</a:t>
            </a:r>
            <a:r>
              <a:rPr lang="es-MX" b="1" i="1" dirty="0"/>
              <a:t>=</a:t>
            </a:r>
            <a:r>
              <a:rPr lang="es-MX" b="1" i="1" dirty="0" err="1"/>
              <a:t>device-width</a:t>
            </a:r>
            <a:r>
              <a:rPr lang="es-MX" b="1" i="1" dirty="0"/>
              <a:t>, </a:t>
            </a:r>
            <a:r>
              <a:rPr lang="es-MX" b="1" i="1" dirty="0" err="1"/>
              <a:t>initial-scale</a:t>
            </a:r>
            <a:r>
              <a:rPr lang="es-MX" b="1" i="1" dirty="0"/>
              <a:t>=1.0"&gt;</a:t>
            </a:r>
          </a:p>
          <a:p>
            <a:pPr marL="594000" lvl="2" indent="0">
              <a:buNone/>
            </a:pPr>
            <a:r>
              <a:rPr lang="es-MX" b="1" i="1" dirty="0"/>
              <a:t>    &lt;</a:t>
            </a:r>
            <a:r>
              <a:rPr lang="es-MX" b="1" i="1" dirty="0" err="1"/>
              <a:t>title</a:t>
            </a:r>
            <a:r>
              <a:rPr lang="es-MX" b="1" i="1" dirty="0"/>
              <a:t>&gt;Mi Primer Proyecto GitHub&lt;/</a:t>
            </a:r>
            <a:r>
              <a:rPr lang="es-MX" b="1" i="1" dirty="0" err="1"/>
              <a:t>title</a:t>
            </a:r>
            <a:r>
              <a:rPr lang="es-MX" b="1" i="1" dirty="0"/>
              <a:t>&gt;</a:t>
            </a:r>
          </a:p>
          <a:p>
            <a:pPr marL="594000" lvl="2" indent="0">
              <a:buNone/>
            </a:pPr>
            <a:r>
              <a:rPr lang="es-MX" b="1" i="1" dirty="0"/>
              <a:t>&lt;/head&gt;</a:t>
            </a:r>
          </a:p>
          <a:p>
            <a:pPr marL="594000" lvl="2" indent="0">
              <a:buNone/>
            </a:pPr>
            <a:r>
              <a:rPr lang="es-MX" b="1" i="1" dirty="0"/>
              <a:t>&lt;</a:t>
            </a:r>
            <a:r>
              <a:rPr lang="es-MX" b="1" i="1" dirty="0" err="1"/>
              <a:t>body</a:t>
            </a:r>
            <a:r>
              <a:rPr lang="es-MX" b="1" i="1" dirty="0"/>
              <a:t>&gt;</a:t>
            </a:r>
          </a:p>
          <a:p>
            <a:pPr marL="594000" lvl="2" indent="0">
              <a:buNone/>
            </a:pPr>
            <a:r>
              <a:rPr lang="es-MX" b="1" i="1" dirty="0"/>
              <a:t>    &lt;h1&gt;¡Hola, GitHub!&lt;/h1&gt;</a:t>
            </a:r>
          </a:p>
          <a:p>
            <a:pPr marL="594000" lvl="2" indent="0">
              <a:buNone/>
            </a:pPr>
            <a:r>
              <a:rPr lang="es-MX" b="1" i="1" dirty="0"/>
              <a:t>    &lt;p&gt;Este es mi primer archivo subido a GitHub.&lt;/p&gt;</a:t>
            </a:r>
          </a:p>
          <a:p>
            <a:pPr marL="594000" lvl="2" indent="0">
              <a:buNone/>
            </a:pPr>
            <a:r>
              <a:rPr lang="es-MX" b="1" i="1" dirty="0"/>
              <a:t>&lt;/</a:t>
            </a:r>
            <a:r>
              <a:rPr lang="es-MX" b="1" i="1" dirty="0" err="1"/>
              <a:t>body</a:t>
            </a:r>
            <a:r>
              <a:rPr lang="es-MX" b="1" i="1" dirty="0"/>
              <a:t>&gt;</a:t>
            </a:r>
          </a:p>
          <a:p>
            <a:pPr marL="594000" lvl="2" indent="0">
              <a:buNone/>
            </a:pPr>
            <a:r>
              <a:rPr lang="es-MX" b="1" i="1" dirty="0"/>
              <a:t>&lt;/</a:t>
            </a:r>
            <a:r>
              <a:rPr lang="es-MX" b="1" i="1" dirty="0" err="1"/>
              <a:t>html</a:t>
            </a:r>
            <a:r>
              <a:rPr lang="es-MX" b="1" i="1" dirty="0"/>
              <a:t>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5399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1_TF56390039_Win32" id="{6E439996-84EB-442B-81F0-3A34FA2EB35A}" vid="{07E61665-08E7-4204-B220-B3D664A24A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{3FEA56F0-AA4B-4E8E-8FFA-D1DA1E87469A}tf56390039_win32</Template>
  <TotalTime>98</TotalTime>
  <Words>1528</Words>
  <Application>Microsoft Office PowerPoint</Application>
  <PresentationFormat>Panorámica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Dividendo</vt:lpstr>
      <vt:lpstr>GitHUb</vt:lpstr>
      <vt:lpstr>¿Qué es GitHub</vt:lpstr>
      <vt:lpstr>Conceptos básicos</vt:lpstr>
      <vt:lpstr>Conceptos básicos</vt:lpstr>
      <vt:lpstr>¿Cómo crear tu cuenta de GitHub?</vt:lpstr>
      <vt:lpstr>Instalando Git en tu computadora</vt:lpstr>
      <vt:lpstr>Creación del primer repositorio</vt:lpstr>
      <vt:lpstr>Clonando tu repositorio a tu computadora</vt:lpstr>
      <vt:lpstr>Primeros Cambios y subirlos (Commit y Push)</vt:lpstr>
      <vt:lpstr>Primeros Cambios y subirlos (Commit y Push)</vt:lpstr>
      <vt:lpstr>Actualizando tus proyectos (PULL)</vt:lpstr>
      <vt:lpstr>Trabajando con ramas (Branches)</vt:lpstr>
      <vt:lpstr>Trabajando con ramas (Branches)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LUIS ALEJANDRO MARISCAL GUTIERREZ</dc:creator>
  <cp:lastModifiedBy>LUIS ALEJANDRO MARISCAL GUTIERREZ</cp:lastModifiedBy>
  <cp:revision>60</cp:revision>
  <dcterms:created xsi:type="dcterms:W3CDTF">2025-07-28T21:18:35Z</dcterms:created>
  <dcterms:modified xsi:type="dcterms:W3CDTF">2025-07-28T22:57:14Z</dcterms:modified>
</cp:coreProperties>
</file>