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296" r:id="rId6"/>
    <p:sldId id="306" r:id="rId7"/>
    <p:sldId id="309" r:id="rId8"/>
    <p:sldId id="259" r:id="rId9"/>
    <p:sldId id="310" r:id="rId10"/>
    <p:sldId id="31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endParaRPr lang="en-GB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800" dirty="0">
              <a:latin typeface="Baskerville Old Face" panose="02020602080505020303" pitchFamily="18" charset="77"/>
              <a:ea typeface="Baskerville" panose="02020502070401020303" pitchFamily="18" charset="0"/>
            </a:rPr>
            <a:t>Dart</a:t>
          </a:r>
          <a:endParaRPr lang="en-GB" sz="3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800" dirty="0">
              <a:latin typeface="Baskerville Old Face" panose="02020602080505020303" pitchFamily="18" charset="77"/>
              <a:ea typeface="Baskerville" panose="02020502070401020303" pitchFamily="18" charset="0"/>
            </a:rPr>
            <a:t>Flutter</a:t>
          </a:r>
          <a:endParaRPr lang="en-GB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800" dirty="0">
              <a:latin typeface="Baskerville Old Face" panose="02020602080505020303" pitchFamily="18" charset="77"/>
              <a:ea typeface="Baskerville" panose="02020502070401020303" pitchFamily="18" charset="0"/>
            </a:rPr>
            <a:t>Node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endParaRPr lang="en-GB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FEB4A941-E9FA-4A86-A673-85FF34B35F20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en-GB"/>
          </a:defPPr>
        </a:lstStyle>
        <a:p>
          <a:pPr rtl="0"/>
          <a:endParaRPr lang="en-GB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800" dirty="0">
              <a:latin typeface="Baskerville Old Face" panose="02020602080505020303" pitchFamily="18" charset="77"/>
              <a:ea typeface="Baskerville" panose="02020502070401020303" pitchFamily="18" charset="0"/>
            </a:rPr>
            <a:t>MongoDB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800" dirty="0">
              <a:latin typeface="Baskerville Old Face" panose="02020602080505020303" pitchFamily="18" charset="77"/>
              <a:ea typeface="Baskerville" panose="02020502070401020303" pitchFamily="18" charset="0"/>
            </a:rPr>
            <a:t>Express</a:t>
          </a:r>
          <a:endParaRPr lang="en-GB" sz="20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endParaRPr lang="en-GB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en-GB"/>
          </a:defPPr>
        </a:lstStyle>
        <a:p>
          <a:pPr rtl="0"/>
          <a:endParaRPr lang="en-GB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Y="173526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Y="173526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73526" custLinFactNeighborY="13200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 custScaleX="99917" custScaleY="173186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81726"/>
          <a:ext cx="2011384" cy="60341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Dart</a:t>
          </a:r>
          <a:endParaRPr lang="en-GB" sz="32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13760" y="81726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677052"/>
          <a:ext cx="2011384" cy="256932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13760" y="677052"/>
        <a:ext cx="2011384" cy="2569320"/>
      </dsp:txXfrm>
    </dsp:sp>
    <dsp:sp modelId="{C4F84DEA-2002-4D32-8E80-70EEE05E345A}">
      <dsp:nvSpPr>
        <dsp:cNvPr id="0" name=""/>
        <dsp:cNvSpPr/>
      </dsp:nvSpPr>
      <dsp:spPr>
        <a:xfrm>
          <a:off x="2132933" y="81726"/>
          <a:ext cx="2011384" cy="60341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Flutter</a:t>
          </a:r>
          <a:endParaRPr lang="en-GB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2132933" y="81726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677052"/>
          <a:ext cx="2011384" cy="256932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2132933" y="677052"/>
        <a:ext cx="2011384" cy="2569320"/>
      </dsp:txXfrm>
    </dsp:sp>
    <dsp:sp modelId="{49B7F8FA-D256-41EF-9327-52A3551D9A60}">
      <dsp:nvSpPr>
        <dsp:cNvPr id="0" name=""/>
        <dsp:cNvSpPr/>
      </dsp:nvSpPr>
      <dsp:spPr>
        <a:xfrm>
          <a:off x="4252107" y="81726"/>
          <a:ext cx="2011384" cy="60341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Node</a:t>
          </a:r>
        </a:p>
      </dsp:txBody>
      <dsp:txXfrm>
        <a:off x="4252107" y="81726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677052"/>
          <a:ext cx="2011384" cy="256932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4252107" y="677052"/>
        <a:ext cx="2011384" cy="2569320"/>
      </dsp:txXfrm>
    </dsp:sp>
    <dsp:sp modelId="{4132ECB1-6BEF-4935-AFA3-B2EAA48FDE7E}">
      <dsp:nvSpPr>
        <dsp:cNvPr id="0" name=""/>
        <dsp:cNvSpPr/>
      </dsp:nvSpPr>
      <dsp:spPr>
        <a:xfrm>
          <a:off x="6371281" y="81726"/>
          <a:ext cx="2011384" cy="60341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Express</a:t>
          </a:r>
          <a:endParaRPr lang="en-GB" sz="20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6371281" y="81726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677052"/>
          <a:ext cx="2011384" cy="256932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6371281" y="677052"/>
        <a:ext cx="2011384" cy="2569320"/>
      </dsp:txXfrm>
    </dsp:sp>
    <dsp:sp modelId="{59606EB9-9F10-4D12-A33F-A242FDCC0D0F}">
      <dsp:nvSpPr>
        <dsp:cNvPr id="0" name=""/>
        <dsp:cNvSpPr/>
      </dsp:nvSpPr>
      <dsp:spPr>
        <a:xfrm>
          <a:off x="8490455" y="82985"/>
          <a:ext cx="2011384" cy="60341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MongoDB</a:t>
          </a:r>
        </a:p>
      </dsp:txBody>
      <dsp:txXfrm>
        <a:off x="8490455" y="82985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1289" y="680827"/>
          <a:ext cx="2009715" cy="256428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8491289" y="680827"/>
        <a:ext cx="2009715" cy="2564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62A5AE42-7DC1-8140-9B13-146984FDEF22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17369B77-94AB-0344-9EBF-9DB9EE8D3A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E8F75F72-8950-AF4F-9381-1D26FB547EA1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0775476F-A808-1F46-A368-07984F6DA2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3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1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2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4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en-GB" sz="46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en-GB" sz="24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GB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‹Nº›</a:t>
            </a:fld>
            <a:endParaRPr lang="en-GB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en-GB" sz="2400"/>
            </a:lvl1pPr>
            <a:lvl2pPr marL="228600">
              <a:buClr>
                <a:srgbClr val="73292A"/>
              </a:buClr>
              <a:defRPr lang="en-GB" sz="2000"/>
            </a:lvl2pPr>
            <a:lvl3pPr marL="685800">
              <a:buClr>
                <a:srgbClr val="73292A"/>
              </a:buClr>
              <a:defRPr lang="en-GB" sz="1800"/>
            </a:lvl3pPr>
            <a:lvl4pPr marL="1143000">
              <a:buClr>
                <a:srgbClr val="73292A"/>
              </a:buClr>
              <a:defRPr lang="en-GB" sz="1600"/>
            </a:lvl4pPr>
            <a:lvl5pPr marL="1600200">
              <a:buClr>
                <a:srgbClr val="73292A"/>
              </a:buClr>
              <a:defRPr lang="en-GB"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n-GB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d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 rtl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n-GB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Sei Vegan, Sei </a:t>
            </a:r>
            <a:r>
              <a:rPr lang="en-GB" err="1"/>
              <a:t>Grün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Alejandro Martínez Morillo​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s-E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Índice</a:t>
            </a:r>
            <a:endParaRPr lang="es-E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/>
              <a:t>G</a:t>
            </a:r>
            <a:endParaRPr lang="en-GB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en-GB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¿</a:t>
            </a:r>
            <a:r>
              <a:rPr lang="es-E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De qué trata este proyecto?</a:t>
            </a:r>
            <a:endParaRPr lang="es-E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s-E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Tecnologías utilizadas 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s-E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Demostración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s-E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Conclusión</a:t>
            </a:r>
          </a:p>
          <a:p>
            <a:pPr marL="0" indent="0" rtl="0">
              <a:lnSpc>
                <a:spcPct val="150000"/>
              </a:lnSpc>
              <a:buNone/>
            </a:pPr>
            <a:endParaRPr lang="es-E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rtl="0"/>
            <a:endParaRPr lang="en-GB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Sei Vegan, Sei </a:t>
            </a:r>
            <a:r>
              <a:rPr lang="en-GB" dirty="0" err="1"/>
              <a:t>Grün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 dirty="0"/>
              <a:t>¿De qué trata este proyecto?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 dirty="0"/>
              <a:t>En este proyecto se ha querido juntar dos cosas que amo, la programación y la cocina. Por eso, se ha creado un ficticio restaurante vegano para desarrollar aplicaciones enfocadas en su actividad y recreando un menú inventado para darle más creatividad y realidad a nuestro proyecto.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Sei Vegan, Sei </a:t>
            </a:r>
            <a:r>
              <a:rPr lang="en-GB" dirty="0" err="1"/>
              <a:t>Grün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Sei Vegan, Sei </a:t>
            </a:r>
            <a:r>
              <a:rPr lang="en-GB" dirty="0" err="1"/>
              <a:t>Grün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32332"/>
              </p:ext>
            </p:extLst>
          </p:nvPr>
        </p:nvGraphicFramePr>
        <p:xfrm>
          <a:off x="838200" y="2990850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FE3C8BF-EBF1-883D-3D3F-B2F68345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188"/>
            <a:ext cx="10515600" cy="1135062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 dirty="0"/>
              <a:t>Tecnologías usadas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0999D-99ED-20A8-5A34-9BFCFB0F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56" y="4093282"/>
            <a:ext cx="1345707" cy="13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">
            <a:extLst>
              <a:ext uri="{FF2B5EF4-FFF2-40B4-BE49-F238E27FC236}">
                <a16:creationId xmlns:a16="http://schemas.microsoft.com/office/drawing/2014/main" id="{9665CF71-6D91-AE01-5012-5C02A6DD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91" y="4093282"/>
            <a:ext cx="1018873" cy="12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38452E-6383-6217-7DAC-A012A060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87" y="4243743"/>
            <a:ext cx="1886626" cy="11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ción a ExpressJS [+6 recursos de aprendizaje] - Geekflare">
            <a:extLst>
              <a:ext uri="{FF2B5EF4-FFF2-40B4-BE49-F238E27FC236}">
                <a16:creationId xmlns:a16="http://schemas.microsoft.com/office/drawing/2014/main" id="{93274EF9-ACA3-5B20-2C4A-72762F30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36" y="4407882"/>
            <a:ext cx="1960620" cy="6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godb Logo Store, 51% OFF | xevietnam.com">
            <a:extLst>
              <a:ext uri="{FF2B5EF4-FFF2-40B4-BE49-F238E27FC236}">
                <a16:creationId xmlns:a16="http://schemas.microsoft.com/office/drawing/2014/main" id="{60B0BECE-49FF-A81E-6557-13638545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37" y="3864205"/>
            <a:ext cx="1632520" cy="19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defPPr>
              <a:defRPr lang="en-GB"/>
            </a:defPPr>
          </a:lstStyle>
          <a:p>
            <a:pPr rtl="0"/>
            <a:r>
              <a:rPr lang="es-ES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s-E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Conclusión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marL="0" indent="0" algn="ctr" rtl="0">
              <a:lnSpc>
                <a:spcPct val="100000"/>
              </a:lnSpc>
              <a:buNone/>
            </a:pPr>
            <a:r>
              <a:rPr lang="es-E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Este proyecto ha sido un reto en todos los sentidos, tanto por el propio proyecto y los objetivos que me propuse, como agentes externos a este. Ha sido una experiencia enriquecedora y satisfactoria.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es-E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Del proyecto en sí, estoy muy orgulloso del resultado final y de ver como ha ido cambiando el proyecto en distintos puntos y como he sabido afrontar todos los inconvenientes que han ido surgiendo.</a:t>
            </a:r>
          </a:p>
          <a:p>
            <a:pPr marL="0" indent="0" rtl="0">
              <a:lnSpc>
                <a:spcPct val="100000"/>
              </a:lnSpc>
              <a:buNone/>
            </a:pPr>
            <a:endParaRPr lang="en-GB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Sei Vegan, Sei </a:t>
            </a:r>
            <a:r>
              <a:rPr lang="en-GB" dirty="0" err="1"/>
              <a:t>Grün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Gracias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313" y="2011680"/>
            <a:ext cx="3986073" cy="2843784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sz="2000" dirty="0"/>
              <a:t>Alejandro Martínez Morillo</a:t>
            </a:r>
          </a:p>
          <a:p>
            <a:pPr rtl="0"/>
            <a:r>
              <a:rPr lang="en-GB" sz="2000" dirty="0"/>
              <a:t>martinezmorilloalejandro@gmail.com</a:t>
            </a:r>
          </a:p>
          <a:p>
            <a:pPr rtl="0"/>
            <a:r>
              <a:rPr lang="en-GB" sz="2000" dirty="0"/>
              <a:t>AlejandroMartinez02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E0DFCD-17C9-EFD4-1653-3C84F7F5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3" y="3313562"/>
            <a:ext cx="361794" cy="361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3D1772-EF85-6E80-3E43-1ED5FDD3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93" y="3888421"/>
            <a:ext cx="361794" cy="3617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0F763F-2A30-7454-693C-8CCA197DA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975" y="2657589"/>
            <a:ext cx="463829" cy="4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7_TF56410444_Win32" id="{28F79E5F-1BE5-42C9-A610-CFFA28326A1C}" vid="{D035A384-0AAF-401E-9042-89215ED03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sharepoint/v3"/>
    <ds:schemaRef ds:uri="230e9df3-be65-4c73-a93b-d1236ebd677e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{39D9D5D0-A2C0-495B-8265-BE4120AEE2D5}tf56410444_win32</Template>
  <TotalTime>66</TotalTime>
  <Words>202</Words>
  <Application>Microsoft Office PowerPoint</Application>
  <PresentationFormat>Panorámica</PresentationFormat>
  <Paragraphs>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Tema de Office</vt:lpstr>
      <vt:lpstr>Sei Vegan, Sei Grün</vt:lpstr>
      <vt:lpstr>Índice</vt:lpstr>
      <vt:lpstr>¿De qué trata este proyecto?</vt:lpstr>
      <vt:lpstr>Tecnologías usadas</vt:lpstr>
      <vt:lpstr>Demostración</vt:lpstr>
      <vt:lpstr>Conclusión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 Vegan, Sei Grün</dc:title>
  <dc:creator>Alejandro Martínez</dc:creator>
  <cp:lastModifiedBy>Alejandro Martínez</cp:lastModifiedBy>
  <cp:revision>6</cp:revision>
  <dcterms:created xsi:type="dcterms:W3CDTF">2023-06-07T12:55:08Z</dcterms:created>
  <dcterms:modified xsi:type="dcterms:W3CDTF">2023-06-09T10:22:22Z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