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65" r:id="rId3"/>
    <p:sldId id="266" r:id="rId4"/>
    <p:sldId id="259" r:id="rId5"/>
    <p:sldId id="268" r:id="rId6"/>
    <p:sldId id="260" r:id="rId7"/>
    <p:sldId id="271" r:id="rId8"/>
    <p:sldId id="261" r:id="rId9"/>
    <p:sldId id="27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íctor Fusalba Raña" initials="VFR" lastIdx="1" clrIdx="0">
    <p:extLst>
      <p:ext uri="{19B8F6BF-5375-455C-9EA6-DF929625EA0E}">
        <p15:presenceInfo xmlns:p15="http://schemas.microsoft.com/office/powerpoint/2012/main" userId="S::victor.fusalba@e-msoffice.uab.cat::208683b5-cd45-4a3b-9eb8-f6e908b16e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1FFDAA-66A7-4DF2-8603-BA5581B35CC0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534B504-F7FC-4608-A8B8-A20F42D8DF79}">
      <dgm:prSet/>
      <dgm:spPr/>
      <dgm:t>
        <a:bodyPr/>
        <a:lstStyle/>
        <a:p>
          <a:pPr>
            <a:defRPr cap="all"/>
          </a:pPr>
          <a:r>
            <a:rPr lang="es-ES" dirty="0"/>
            <a:t>Durante el primer sprint finalizamos las versiones 1 y 2</a:t>
          </a:r>
          <a:endParaRPr lang="en-US" dirty="0"/>
        </a:p>
      </dgm:t>
    </dgm:pt>
    <dgm:pt modelId="{2ABC2006-4F6E-441D-844A-5C5C731CD0DE}" type="parTrans" cxnId="{2EBC21A4-963E-417F-B5BD-66AE309B900D}">
      <dgm:prSet/>
      <dgm:spPr/>
      <dgm:t>
        <a:bodyPr/>
        <a:lstStyle/>
        <a:p>
          <a:endParaRPr lang="en-US"/>
        </a:p>
      </dgm:t>
    </dgm:pt>
    <dgm:pt modelId="{8DA2F4C5-913E-4D72-9E0D-B294BCFFE582}" type="sibTrans" cxnId="{2EBC21A4-963E-417F-B5BD-66AE309B900D}">
      <dgm:prSet/>
      <dgm:spPr/>
      <dgm:t>
        <a:bodyPr/>
        <a:lstStyle/>
        <a:p>
          <a:endParaRPr lang="en-US"/>
        </a:p>
      </dgm:t>
    </dgm:pt>
    <dgm:pt modelId="{297E4983-668A-47B0-96FB-237761F53767}">
      <dgm:prSet/>
      <dgm:spPr/>
      <dgm:t>
        <a:bodyPr/>
        <a:lstStyle/>
        <a:p>
          <a:pPr>
            <a:defRPr cap="all"/>
          </a:pPr>
          <a:r>
            <a:rPr lang="es-ES" dirty="0"/>
            <a:t>En el segundo sprint hemos  finalizado todas las otras versiones </a:t>
          </a:r>
        </a:p>
      </dgm:t>
    </dgm:pt>
    <dgm:pt modelId="{2CE86C18-DF17-4C3E-B165-962B628524F7}" type="parTrans" cxnId="{66E681D1-B057-4859-8915-31A4D43B1A54}">
      <dgm:prSet/>
      <dgm:spPr/>
      <dgm:t>
        <a:bodyPr/>
        <a:lstStyle/>
        <a:p>
          <a:endParaRPr lang="en-US"/>
        </a:p>
      </dgm:t>
    </dgm:pt>
    <dgm:pt modelId="{62C60AEE-DBC5-4134-83C9-89FB70DDF42D}" type="sibTrans" cxnId="{66E681D1-B057-4859-8915-31A4D43B1A54}">
      <dgm:prSet/>
      <dgm:spPr/>
      <dgm:t>
        <a:bodyPr/>
        <a:lstStyle/>
        <a:p>
          <a:endParaRPr lang="en-US"/>
        </a:p>
      </dgm:t>
    </dgm:pt>
    <dgm:pt modelId="{0780361F-9FB5-064A-B2E1-E0FF6903F531}" type="pres">
      <dgm:prSet presAssocID="{AA1FFDAA-66A7-4DF2-8603-BA5581B35CC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37B31F5-72A4-CE4A-8EC0-48DCFE321BA9}" type="pres">
      <dgm:prSet presAssocID="{A534B504-F7FC-4608-A8B8-A20F42D8DF79}" presName="hierRoot1" presStyleCnt="0"/>
      <dgm:spPr/>
    </dgm:pt>
    <dgm:pt modelId="{819ED4F4-2774-E84A-A616-B22305313FCC}" type="pres">
      <dgm:prSet presAssocID="{A534B504-F7FC-4608-A8B8-A20F42D8DF79}" presName="composite" presStyleCnt="0"/>
      <dgm:spPr/>
    </dgm:pt>
    <dgm:pt modelId="{55AE5CB5-30FC-A342-9BE2-FA93A3DEE62B}" type="pres">
      <dgm:prSet presAssocID="{A534B504-F7FC-4608-A8B8-A20F42D8DF79}" presName="background" presStyleLbl="node0" presStyleIdx="0" presStyleCnt="2"/>
      <dgm:spPr/>
    </dgm:pt>
    <dgm:pt modelId="{0B01061B-8597-E443-8B3C-03E913B5B772}" type="pres">
      <dgm:prSet presAssocID="{A534B504-F7FC-4608-A8B8-A20F42D8DF79}" presName="text" presStyleLbl="fgAcc0" presStyleIdx="0" presStyleCnt="2">
        <dgm:presLayoutVars>
          <dgm:chPref val="3"/>
        </dgm:presLayoutVars>
      </dgm:prSet>
      <dgm:spPr/>
    </dgm:pt>
    <dgm:pt modelId="{CE54F9ED-D2D9-7E42-8A0A-E1A6A1C5C539}" type="pres">
      <dgm:prSet presAssocID="{A534B504-F7FC-4608-A8B8-A20F42D8DF79}" presName="hierChild2" presStyleCnt="0"/>
      <dgm:spPr/>
    </dgm:pt>
    <dgm:pt modelId="{D6224326-770D-BA4C-9E42-976F50013AEC}" type="pres">
      <dgm:prSet presAssocID="{297E4983-668A-47B0-96FB-237761F53767}" presName="hierRoot1" presStyleCnt="0"/>
      <dgm:spPr/>
    </dgm:pt>
    <dgm:pt modelId="{6F4EB701-A766-0D40-B238-A82502C34CA0}" type="pres">
      <dgm:prSet presAssocID="{297E4983-668A-47B0-96FB-237761F53767}" presName="composite" presStyleCnt="0"/>
      <dgm:spPr/>
    </dgm:pt>
    <dgm:pt modelId="{3C9E10F6-F68F-1749-9D4A-2877752C8F75}" type="pres">
      <dgm:prSet presAssocID="{297E4983-668A-47B0-96FB-237761F53767}" presName="background" presStyleLbl="node0" presStyleIdx="1" presStyleCnt="2"/>
      <dgm:spPr/>
    </dgm:pt>
    <dgm:pt modelId="{09E9B4FD-9493-3A4F-857A-42A73AB53E19}" type="pres">
      <dgm:prSet presAssocID="{297E4983-668A-47B0-96FB-237761F53767}" presName="text" presStyleLbl="fgAcc0" presStyleIdx="1" presStyleCnt="2">
        <dgm:presLayoutVars>
          <dgm:chPref val="3"/>
        </dgm:presLayoutVars>
      </dgm:prSet>
      <dgm:spPr/>
    </dgm:pt>
    <dgm:pt modelId="{39F36FD1-2744-0740-B3A6-7A416F6D684B}" type="pres">
      <dgm:prSet presAssocID="{297E4983-668A-47B0-96FB-237761F53767}" presName="hierChild2" presStyleCnt="0"/>
      <dgm:spPr/>
    </dgm:pt>
  </dgm:ptLst>
  <dgm:cxnLst>
    <dgm:cxn modelId="{20A96A64-3012-3949-8070-FEB1481C5E2E}" type="presOf" srcId="{297E4983-668A-47B0-96FB-237761F53767}" destId="{09E9B4FD-9493-3A4F-857A-42A73AB53E19}" srcOrd="0" destOrd="0" presId="urn:microsoft.com/office/officeart/2005/8/layout/hierarchy1"/>
    <dgm:cxn modelId="{22DC8B84-BA29-234D-A5CE-598834FE759E}" type="presOf" srcId="{A534B504-F7FC-4608-A8B8-A20F42D8DF79}" destId="{0B01061B-8597-E443-8B3C-03E913B5B772}" srcOrd="0" destOrd="0" presId="urn:microsoft.com/office/officeart/2005/8/layout/hierarchy1"/>
    <dgm:cxn modelId="{8DC2618F-E078-514E-9785-3416DA29C214}" type="presOf" srcId="{AA1FFDAA-66A7-4DF2-8603-BA5581B35CC0}" destId="{0780361F-9FB5-064A-B2E1-E0FF6903F531}" srcOrd="0" destOrd="0" presId="urn:microsoft.com/office/officeart/2005/8/layout/hierarchy1"/>
    <dgm:cxn modelId="{2EBC21A4-963E-417F-B5BD-66AE309B900D}" srcId="{AA1FFDAA-66A7-4DF2-8603-BA5581B35CC0}" destId="{A534B504-F7FC-4608-A8B8-A20F42D8DF79}" srcOrd="0" destOrd="0" parTransId="{2ABC2006-4F6E-441D-844A-5C5C731CD0DE}" sibTransId="{8DA2F4C5-913E-4D72-9E0D-B294BCFFE582}"/>
    <dgm:cxn modelId="{66E681D1-B057-4859-8915-31A4D43B1A54}" srcId="{AA1FFDAA-66A7-4DF2-8603-BA5581B35CC0}" destId="{297E4983-668A-47B0-96FB-237761F53767}" srcOrd="1" destOrd="0" parTransId="{2CE86C18-DF17-4C3E-B165-962B628524F7}" sibTransId="{62C60AEE-DBC5-4134-83C9-89FB70DDF42D}"/>
    <dgm:cxn modelId="{82C9F95E-47B3-A74D-B2C6-85193179AF9C}" type="presParOf" srcId="{0780361F-9FB5-064A-B2E1-E0FF6903F531}" destId="{C37B31F5-72A4-CE4A-8EC0-48DCFE321BA9}" srcOrd="0" destOrd="0" presId="urn:microsoft.com/office/officeart/2005/8/layout/hierarchy1"/>
    <dgm:cxn modelId="{CABD0CF5-9CF8-2243-A32A-CAD737B7C3C4}" type="presParOf" srcId="{C37B31F5-72A4-CE4A-8EC0-48DCFE321BA9}" destId="{819ED4F4-2774-E84A-A616-B22305313FCC}" srcOrd="0" destOrd="0" presId="urn:microsoft.com/office/officeart/2005/8/layout/hierarchy1"/>
    <dgm:cxn modelId="{A2592B89-4CF0-0D4B-86D8-C39A7A1D6E13}" type="presParOf" srcId="{819ED4F4-2774-E84A-A616-B22305313FCC}" destId="{55AE5CB5-30FC-A342-9BE2-FA93A3DEE62B}" srcOrd="0" destOrd="0" presId="urn:microsoft.com/office/officeart/2005/8/layout/hierarchy1"/>
    <dgm:cxn modelId="{B2653876-5F93-5748-B0C2-751DAD2CDA9D}" type="presParOf" srcId="{819ED4F4-2774-E84A-A616-B22305313FCC}" destId="{0B01061B-8597-E443-8B3C-03E913B5B772}" srcOrd="1" destOrd="0" presId="urn:microsoft.com/office/officeart/2005/8/layout/hierarchy1"/>
    <dgm:cxn modelId="{513FDAC2-485A-444F-9B70-5CB516ED706F}" type="presParOf" srcId="{C37B31F5-72A4-CE4A-8EC0-48DCFE321BA9}" destId="{CE54F9ED-D2D9-7E42-8A0A-E1A6A1C5C539}" srcOrd="1" destOrd="0" presId="urn:microsoft.com/office/officeart/2005/8/layout/hierarchy1"/>
    <dgm:cxn modelId="{92631579-D99E-2A4C-B5E4-4ED428A5EA08}" type="presParOf" srcId="{0780361F-9FB5-064A-B2E1-E0FF6903F531}" destId="{D6224326-770D-BA4C-9E42-976F50013AEC}" srcOrd="1" destOrd="0" presId="urn:microsoft.com/office/officeart/2005/8/layout/hierarchy1"/>
    <dgm:cxn modelId="{AC421B49-4234-EF4B-947A-15BA26A1266E}" type="presParOf" srcId="{D6224326-770D-BA4C-9E42-976F50013AEC}" destId="{6F4EB701-A766-0D40-B238-A82502C34CA0}" srcOrd="0" destOrd="0" presId="urn:microsoft.com/office/officeart/2005/8/layout/hierarchy1"/>
    <dgm:cxn modelId="{45B1C7C7-227F-7E41-A5F5-E4E2333B7630}" type="presParOf" srcId="{6F4EB701-A766-0D40-B238-A82502C34CA0}" destId="{3C9E10F6-F68F-1749-9D4A-2877752C8F75}" srcOrd="0" destOrd="0" presId="urn:microsoft.com/office/officeart/2005/8/layout/hierarchy1"/>
    <dgm:cxn modelId="{E1C42391-0F76-5549-AB97-0FCF6B2E0F46}" type="presParOf" srcId="{6F4EB701-A766-0D40-B238-A82502C34CA0}" destId="{09E9B4FD-9493-3A4F-857A-42A73AB53E19}" srcOrd="1" destOrd="0" presId="urn:microsoft.com/office/officeart/2005/8/layout/hierarchy1"/>
    <dgm:cxn modelId="{5CBE6795-87E9-5442-A151-6412A734923F}" type="presParOf" srcId="{D6224326-770D-BA4C-9E42-976F50013AEC}" destId="{39F36FD1-2744-0740-B3A6-7A416F6D684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1FFDAA-66A7-4DF2-8603-BA5581B35CC0}" type="doc">
      <dgm:prSet loTypeId="urn:microsoft.com/office/officeart/2005/8/layout/bList2" loCatId="matrix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534B504-F7FC-4608-A8B8-A20F42D8DF79}">
      <dgm:prSet/>
      <dgm:spPr/>
      <dgm:t>
        <a:bodyPr/>
        <a:lstStyle/>
        <a:p>
          <a:r>
            <a:rPr lang="es-ES" dirty="0"/>
            <a:t>Versión</a:t>
          </a:r>
          <a:r>
            <a:rPr lang="en-US" dirty="0"/>
            <a:t> 3</a:t>
          </a:r>
        </a:p>
      </dgm:t>
    </dgm:pt>
    <dgm:pt modelId="{2ABC2006-4F6E-441D-844A-5C5C731CD0DE}" type="parTrans" cxnId="{2EBC21A4-963E-417F-B5BD-66AE309B900D}">
      <dgm:prSet/>
      <dgm:spPr/>
      <dgm:t>
        <a:bodyPr/>
        <a:lstStyle/>
        <a:p>
          <a:endParaRPr lang="en-US"/>
        </a:p>
      </dgm:t>
    </dgm:pt>
    <dgm:pt modelId="{8DA2F4C5-913E-4D72-9E0D-B294BCFFE582}" type="sibTrans" cxnId="{2EBC21A4-963E-417F-B5BD-66AE309B900D}">
      <dgm:prSet/>
      <dgm:spPr/>
      <dgm:t>
        <a:bodyPr/>
        <a:lstStyle/>
        <a:p>
          <a:endParaRPr lang="en-US"/>
        </a:p>
      </dgm:t>
    </dgm:pt>
    <dgm:pt modelId="{6841F333-B71F-AB4B-9EDC-8F9BCFDB75AC}">
      <dgm:prSet/>
      <dgm:spPr/>
      <dgm:t>
        <a:bodyPr/>
        <a:lstStyle/>
        <a:p>
          <a:r>
            <a:rPr lang="es-ES" dirty="0"/>
            <a:t>Versión 4</a:t>
          </a:r>
        </a:p>
      </dgm:t>
    </dgm:pt>
    <dgm:pt modelId="{3C80F31B-241A-734C-9AFC-AC6B3E7E6C37}" type="parTrans" cxnId="{066DF806-5812-E848-98E0-8923DF195C5C}">
      <dgm:prSet/>
      <dgm:spPr/>
      <dgm:t>
        <a:bodyPr/>
        <a:lstStyle/>
        <a:p>
          <a:endParaRPr lang="es-ES"/>
        </a:p>
      </dgm:t>
    </dgm:pt>
    <dgm:pt modelId="{9A874107-8AE8-9A49-BE5A-4AF7D1C0AAB2}" type="sibTrans" cxnId="{066DF806-5812-E848-98E0-8923DF195C5C}">
      <dgm:prSet/>
      <dgm:spPr/>
      <dgm:t>
        <a:bodyPr/>
        <a:lstStyle/>
        <a:p>
          <a:endParaRPr lang="es-ES"/>
        </a:p>
      </dgm:t>
    </dgm:pt>
    <dgm:pt modelId="{49182ECD-4961-5042-A8B5-E4757821E121}">
      <dgm:prSet/>
      <dgm:spPr/>
      <dgm:t>
        <a:bodyPr/>
        <a:lstStyle/>
        <a:p>
          <a:r>
            <a:rPr lang="es-ES" dirty="0"/>
            <a:t>Versión 5</a:t>
          </a:r>
        </a:p>
      </dgm:t>
    </dgm:pt>
    <dgm:pt modelId="{0349D50C-38E5-FC40-8E2C-A9DF06A558F8}" type="parTrans" cxnId="{BC80674C-34A1-0F4E-B132-B69A9FF0F6A8}">
      <dgm:prSet/>
      <dgm:spPr/>
      <dgm:t>
        <a:bodyPr/>
        <a:lstStyle/>
        <a:p>
          <a:endParaRPr lang="es-ES"/>
        </a:p>
      </dgm:t>
    </dgm:pt>
    <dgm:pt modelId="{53E93384-FA71-DF49-BA9E-0F8EB73A2D57}" type="sibTrans" cxnId="{BC80674C-34A1-0F4E-B132-B69A9FF0F6A8}">
      <dgm:prSet/>
      <dgm:spPr/>
      <dgm:t>
        <a:bodyPr/>
        <a:lstStyle/>
        <a:p>
          <a:endParaRPr lang="es-ES"/>
        </a:p>
      </dgm:t>
    </dgm:pt>
    <dgm:pt modelId="{FDD94442-0DA8-C54F-91B3-5AE162DBF342}" type="pres">
      <dgm:prSet presAssocID="{AA1FFDAA-66A7-4DF2-8603-BA5581B35CC0}" presName="diagram" presStyleCnt="0">
        <dgm:presLayoutVars>
          <dgm:dir/>
          <dgm:animLvl val="lvl"/>
          <dgm:resizeHandles val="exact"/>
        </dgm:presLayoutVars>
      </dgm:prSet>
      <dgm:spPr/>
    </dgm:pt>
    <dgm:pt modelId="{88D8589A-7DB9-A148-B91C-D0B139097286}" type="pres">
      <dgm:prSet presAssocID="{A534B504-F7FC-4608-A8B8-A20F42D8DF79}" presName="compNode" presStyleCnt="0"/>
      <dgm:spPr/>
    </dgm:pt>
    <dgm:pt modelId="{48E47F82-539D-C241-B4EE-414419F589E3}" type="pres">
      <dgm:prSet presAssocID="{A534B504-F7FC-4608-A8B8-A20F42D8DF79}" presName="childRect" presStyleLbl="bgAcc1" presStyleIdx="0" presStyleCnt="3">
        <dgm:presLayoutVars>
          <dgm:bulletEnabled val="1"/>
        </dgm:presLayoutVars>
      </dgm:prSet>
      <dgm:spPr/>
    </dgm:pt>
    <dgm:pt modelId="{228839E5-A7E1-984C-B34B-A5F132DAAD99}" type="pres">
      <dgm:prSet presAssocID="{A534B504-F7FC-4608-A8B8-A20F42D8DF7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D4288A1-061F-8E40-8788-49E61E7B50EE}" type="pres">
      <dgm:prSet presAssocID="{A534B504-F7FC-4608-A8B8-A20F42D8DF79}" presName="parentRect" presStyleLbl="alignNode1" presStyleIdx="0" presStyleCnt="3"/>
      <dgm:spPr/>
    </dgm:pt>
    <dgm:pt modelId="{923890EA-EACF-134E-8AD3-909DE2405425}" type="pres">
      <dgm:prSet presAssocID="{A534B504-F7FC-4608-A8B8-A20F42D8DF79}" presName="adorn" presStyleLbl="fgAccFollow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EE8E59B-DF6F-7749-AF72-BE33BE03F4DC}" type="pres">
      <dgm:prSet presAssocID="{8DA2F4C5-913E-4D72-9E0D-B294BCFFE582}" presName="sibTrans" presStyleLbl="sibTrans2D1" presStyleIdx="0" presStyleCnt="0"/>
      <dgm:spPr/>
    </dgm:pt>
    <dgm:pt modelId="{CD2F8B95-F52E-354C-A184-00B19501366A}" type="pres">
      <dgm:prSet presAssocID="{6841F333-B71F-AB4B-9EDC-8F9BCFDB75AC}" presName="compNode" presStyleCnt="0"/>
      <dgm:spPr/>
    </dgm:pt>
    <dgm:pt modelId="{76B874CA-7663-5D4D-89FF-306E9CA5E8E5}" type="pres">
      <dgm:prSet presAssocID="{6841F333-B71F-AB4B-9EDC-8F9BCFDB75AC}" presName="childRect" presStyleLbl="bgAcc1" presStyleIdx="1" presStyleCnt="3">
        <dgm:presLayoutVars>
          <dgm:bulletEnabled val="1"/>
        </dgm:presLayoutVars>
      </dgm:prSet>
      <dgm:spPr/>
    </dgm:pt>
    <dgm:pt modelId="{A947EF2F-9176-9147-8EF5-E77C01D12BDD}" type="pres">
      <dgm:prSet presAssocID="{6841F333-B71F-AB4B-9EDC-8F9BCFDB75AC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188C7EA-94CA-A943-AED8-ACC04FA7CE1F}" type="pres">
      <dgm:prSet presAssocID="{6841F333-B71F-AB4B-9EDC-8F9BCFDB75AC}" presName="parentRect" presStyleLbl="alignNode1" presStyleIdx="1" presStyleCnt="3"/>
      <dgm:spPr/>
    </dgm:pt>
    <dgm:pt modelId="{E1BAD34A-DDD2-544E-8D57-2C2AA9907D0B}" type="pres">
      <dgm:prSet presAssocID="{6841F333-B71F-AB4B-9EDC-8F9BCFDB75AC}" presName="adorn" presStyleLbl="fgAccFollowNode1" presStyleIdx="1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634DF17D-4D34-0147-BBE6-7B17F77B6A88}" type="pres">
      <dgm:prSet presAssocID="{9A874107-8AE8-9A49-BE5A-4AF7D1C0AAB2}" presName="sibTrans" presStyleLbl="sibTrans2D1" presStyleIdx="0" presStyleCnt="0"/>
      <dgm:spPr/>
    </dgm:pt>
    <dgm:pt modelId="{9617A35F-9ED9-1146-A6E1-0DDB868E3E47}" type="pres">
      <dgm:prSet presAssocID="{49182ECD-4961-5042-A8B5-E4757821E121}" presName="compNode" presStyleCnt="0"/>
      <dgm:spPr/>
    </dgm:pt>
    <dgm:pt modelId="{6ECFD36F-34CC-B24A-BA75-9866ABA71DFD}" type="pres">
      <dgm:prSet presAssocID="{49182ECD-4961-5042-A8B5-E4757821E121}" presName="childRect" presStyleLbl="bgAcc1" presStyleIdx="2" presStyleCnt="3">
        <dgm:presLayoutVars>
          <dgm:bulletEnabled val="1"/>
        </dgm:presLayoutVars>
      </dgm:prSet>
      <dgm:spPr/>
    </dgm:pt>
    <dgm:pt modelId="{6CF689CF-7892-5C43-88B3-F43B15C6D429}" type="pres">
      <dgm:prSet presAssocID="{49182ECD-4961-5042-A8B5-E4757821E12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059F455-BFB3-594C-89FD-7139EA3D5682}" type="pres">
      <dgm:prSet presAssocID="{49182ECD-4961-5042-A8B5-E4757821E121}" presName="parentRect" presStyleLbl="alignNode1" presStyleIdx="2" presStyleCnt="3"/>
      <dgm:spPr/>
    </dgm:pt>
    <dgm:pt modelId="{69573C9E-C45F-0A4F-B251-5110F54F5CF2}" type="pres">
      <dgm:prSet presAssocID="{49182ECD-4961-5042-A8B5-E4757821E121}" presName="adorn" presStyleLbl="fgAccFollowNode1" presStyleIdx="2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</dgm:ptLst>
  <dgm:cxnLst>
    <dgm:cxn modelId="{00E6A806-7606-1445-A5AB-591847B8D523}" type="presOf" srcId="{8DA2F4C5-913E-4D72-9E0D-B294BCFFE582}" destId="{CEE8E59B-DF6F-7749-AF72-BE33BE03F4DC}" srcOrd="0" destOrd="0" presId="urn:microsoft.com/office/officeart/2005/8/layout/bList2"/>
    <dgm:cxn modelId="{066DF806-5812-E848-98E0-8923DF195C5C}" srcId="{AA1FFDAA-66A7-4DF2-8603-BA5581B35CC0}" destId="{6841F333-B71F-AB4B-9EDC-8F9BCFDB75AC}" srcOrd="1" destOrd="0" parTransId="{3C80F31B-241A-734C-9AFC-AC6B3E7E6C37}" sibTransId="{9A874107-8AE8-9A49-BE5A-4AF7D1C0AAB2}"/>
    <dgm:cxn modelId="{BC80674C-34A1-0F4E-B132-B69A9FF0F6A8}" srcId="{AA1FFDAA-66A7-4DF2-8603-BA5581B35CC0}" destId="{49182ECD-4961-5042-A8B5-E4757821E121}" srcOrd="2" destOrd="0" parTransId="{0349D50C-38E5-FC40-8E2C-A9DF06A558F8}" sibTransId="{53E93384-FA71-DF49-BA9E-0F8EB73A2D57}"/>
    <dgm:cxn modelId="{A1DF2969-11CD-4647-BF23-0B501E41142E}" type="presOf" srcId="{49182ECD-4961-5042-A8B5-E4757821E121}" destId="{D059F455-BFB3-594C-89FD-7139EA3D5682}" srcOrd="1" destOrd="0" presId="urn:microsoft.com/office/officeart/2005/8/layout/bList2"/>
    <dgm:cxn modelId="{2E7D946F-5DF1-BA43-ADE7-01200366285D}" type="presOf" srcId="{A534B504-F7FC-4608-A8B8-A20F42D8DF79}" destId="{AD4288A1-061F-8E40-8788-49E61E7B50EE}" srcOrd="1" destOrd="0" presId="urn:microsoft.com/office/officeart/2005/8/layout/bList2"/>
    <dgm:cxn modelId="{0926DA78-5061-784A-BE6E-11B2DF390339}" type="presOf" srcId="{AA1FFDAA-66A7-4DF2-8603-BA5581B35CC0}" destId="{FDD94442-0DA8-C54F-91B3-5AE162DBF342}" srcOrd="0" destOrd="0" presId="urn:microsoft.com/office/officeart/2005/8/layout/bList2"/>
    <dgm:cxn modelId="{6C11EC78-6338-EC42-A8A0-4AFF7289E830}" type="presOf" srcId="{A534B504-F7FC-4608-A8B8-A20F42D8DF79}" destId="{228839E5-A7E1-984C-B34B-A5F132DAAD99}" srcOrd="0" destOrd="0" presId="urn:microsoft.com/office/officeart/2005/8/layout/bList2"/>
    <dgm:cxn modelId="{2EBC21A4-963E-417F-B5BD-66AE309B900D}" srcId="{AA1FFDAA-66A7-4DF2-8603-BA5581B35CC0}" destId="{A534B504-F7FC-4608-A8B8-A20F42D8DF79}" srcOrd="0" destOrd="0" parTransId="{2ABC2006-4F6E-441D-844A-5C5C731CD0DE}" sibTransId="{8DA2F4C5-913E-4D72-9E0D-B294BCFFE582}"/>
    <dgm:cxn modelId="{B8F290AE-E3EF-F243-A1B3-7C231AEC47E1}" type="presOf" srcId="{9A874107-8AE8-9A49-BE5A-4AF7D1C0AAB2}" destId="{634DF17D-4D34-0147-BBE6-7B17F77B6A88}" srcOrd="0" destOrd="0" presId="urn:microsoft.com/office/officeart/2005/8/layout/bList2"/>
    <dgm:cxn modelId="{D7C380C5-9E1B-0A4D-A37C-0543534F06D0}" type="presOf" srcId="{6841F333-B71F-AB4B-9EDC-8F9BCFDB75AC}" destId="{A947EF2F-9176-9147-8EF5-E77C01D12BDD}" srcOrd="0" destOrd="0" presId="urn:microsoft.com/office/officeart/2005/8/layout/bList2"/>
    <dgm:cxn modelId="{72390CD7-85C8-4C44-8E82-3D33B24DDE4C}" type="presOf" srcId="{49182ECD-4961-5042-A8B5-E4757821E121}" destId="{6CF689CF-7892-5C43-88B3-F43B15C6D429}" srcOrd="0" destOrd="0" presId="urn:microsoft.com/office/officeart/2005/8/layout/bList2"/>
    <dgm:cxn modelId="{89AE94E0-7233-A04D-8D3F-159002359AE3}" type="presOf" srcId="{6841F333-B71F-AB4B-9EDC-8F9BCFDB75AC}" destId="{F188C7EA-94CA-A943-AED8-ACC04FA7CE1F}" srcOrd="1" destOrd="0" presId="urn:microsoft.com/office/officeart/2005/8/layout/bList2"/>
    <dgm:cxn modelId="{5AD8BF71-D33D-F34E-AC9E-9A02089FD1A1}" type="presParOf" srcId="{FDD94442-0DA8-C54F-91B3-5AE162DBF342}" destId="{88D8589A-7DB9-A148-B91C-D0B139097286}" srcOrd="0" destOrd="0" presId="urn:microsoft.com/office/officeart/2005/8/layout/bList2"/>
    <dgm:cxn modelId="{A56441C4-30F1-F149-AED2-B93BF0D0737C}" type="presParOf" srcId="{88D8589A-7DB9-A148-B91C-D0B139097286}" destId="{48E47F82-539D-C241-B4EE-414419F589E3}" srcOrd="0" destOrd="0" presId="urn:microsoft.com/office/officeart/2005/8/layout/bList2"/>
    <dgm:cxn modelId="{FBE72199-9DB1-E642-B6A6-F2B9D4CC2633}" type="presParOf" srcId="{88D8589A-7DB9-A148-B91C-D0B139097286}" destId="{228839E5-A7E1-984C-B34B-A5F132DAAD99}" srcOrd="1" destOrd="0" presId="urn:microsoft.com/office/officeart/2005/8/layout/bList2"/>
    <dgm:cxn modelId="{B551C072-2204-2345-B622-289C259065CE}" type="presParOf" srcId="{88D8589A-7DB9-A148-B91C-D0B139097286}" destId="{AD4288A1-061F-8E40-8788-49E61E7B50EE}" srcOrd="2" destOrd="0" presId="urn:microsoft.com/office/officeart/2005/8/layout/bList2"/>
    <dgm:cxn modelId="{1099E065-2357-4C4C-B57F-218E8AB9E6FA}" type="presParOf" srcId="{88D8589A-7DB9-A148-B91C-D0B139097286}" destId="{923890EA-EACF-134E-8AD3-909DE2405425}" srcOrd="3" destOrd="0" presId="urn:microsoft.com/office/officeart/2005/8/layout/bList2"/>
    <dgm:cxn modelId="{B9A33B5E-2E70-0E4C-ACB6-F92C75173C32}" type="presParOf" srcId="{FDD94442-0DA8-C54F-91B3-5AE162DBF342}" destId="{CEE8E59B-DF6F-7749-AF72-BE33BE03F4DC}" srcOrd="1" destOrd="0" presId="urn:microsoft.com/office/officeart/2005/8/layout/bList2"/>
    <dgm:cxn modelId="{704C5E38-ECD9-BF45-AA09-603629E476FF}" type="presParOf" srcId="{FDD94442-0DA8-C54F-91B3-5AE162DBF342}" destId="{CD2F8B95-F52E-354C-A184-00B19501366A}" srcOrd="2" destOrd="0" presId="urn:microsoft.com/office/officeart/2005/8/layout/bList2"/>
    <dgm:cxn modelId="{4C266BDA-2EEB-F04E-A825-B45C83790BEC}" type="presParOf" srcId="{CD2F8B95-F52E-354C-A184-00B19501366A}" destId="{76B874CA-7663-5D4D-89FF-306E9CA5E8E5}" srcOrd="0" destOrd="0" presId="urn:microsoft.com/office/officeart/2005/8/layout/bList2"/>
    <dgm:cxn modelId="{F042E12B-4FFA-9E49-A5EE-8AD3E40F36F1}" type="presParOf" srcId="{CD2F8B95-F52E-354C-A184-00B19501366A}" destId="{A947EF2F-9176-9147-8EF5-E77C01D12BDD}" srcOrd="1" destOrd="0" presId="urn:microsoft.com/office/officeart/2005/8/layout/bList2"/>
    <dgm:cxn modelId="{EFA80D87-CE2E-3C45-8C05-33D3E2EFE148}" type="presParOf" srcId="{CD2F8B95-F52E-354C-A184-00B19501366A}" destId="{F188C7EA-94CA-A943-AED8-ACC04FA7CE1F}" srcOrd="2" destOrd="0" presId="urn:microsoft.com/office/officeart/2005/8/layout/bList2"/>
    <dgm:cxn modelId="{A9A54140-207B-1242-BBE9-4DF21022A449}" type="presParOf" srcId="{CD2F8B95-F52E-354C-A184-00B19501366A}" destId="{E1BAD34A-DDD2-544E-8D57-2C2AA9907D0B}" srcOrd="3" destOrd="0" presId="urn:microsoft.com/office/officeart/2005/8/layout/bList2"/>
    <dgm:cxn modelId="{A0053488-0E75-7047-A45B-13EBF50CF781}" type="presParOf" srcId="{FDD94442-0DA8-C54F-91B3-5AE162DBF342}" destId="{634DF17D-4D34-0147-BBE6-7B17F77B6A88}" srcOrd="3" destOrd="0" presId="urn:microsoft.com/office/officeart/2005/8/layout/bList2"/>
    <dgm:cxn modelId="{9FDCE9D0-1B4C-EC47-9366-BD04CA34779B}" type="presParOf" srcId="{FDD94442-0DA8-C54F-91B3-5AE162DBF342}" destId="{9617A35F-9ED9-1146-A6E1-0DDB868E3E47}" srcOrd="4" destOrd="0" presId="urn:microsoft.com/office/officeart/2005/8/layout/bList2"/>
    <dgm:cxn modelId="{2E16045F-AF72-AA48-B23C-DE7527C34BF3}" type="presParOf" srcId="{9617A35F-9ED9-1146-A6E1-0DDB868E3E47}" destId="{6ECFD36F-34CC-B24A-BA75-9866ABA71DFD}" srcOrd="0" destOrd="0" presId="urn:microsoft.com/office/officeart/2005/8/layout/bList2"/>
    <dgm:cxn modelId="{C18553C1-11CF-FC4F-8050-74A2D1462567}" type="presParOf" srcId="{9617A35F-9ED9-1146-A6E1-0DDB868E3E47}" destId="{6CF689CF-7892-5C43-88B3-F43B15C6D429}" srcOrd="1" destOrd="0" presId="urn:microsoft.com/office/officeart/2005/8/layout/bList2"/>
    <dgm:cxn modelId="{D9D3E465-BDC8-FB47-B8C2-FD27719A78C5}" type="presParOf" srcId="{9617A35F-9ED9-1146-A6E1-0DDB868E3E47}" destId="{D059F455-BFB3-594C-89FD-7139EA3D5682}" srcOrd="2" destOrd="0" presId="urn:microsoft.com/office/officeart/2005/8/layout/bList2"/>
    <dgm:cxn modelId="{33731743-A3FA-FE43-B7E8-690905DB06EE}" type="presParOf" srcId="{9617A35F-9ED9-1146-A6E1-0DDB868E3E47}" destId="{69573C9E-C45F-0A4F-B251-5110F54F5CF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8F7E60-E536-4AD7-9D4A-81E689529FC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6BEBA93-DCDA-4F05-BEFB-4050A10A1CB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Hemos aprendido ha utilizar correctamente los mocks</a:t>
          </a:r>
          <a:endParaRPr lang="en-US"/>
        </a:p>
      </dgm:t>
    </dgm:pt>
    <dgm:pt modelId="{D5C70782-CD04-4D76-925B-6BF209C92143}" type="parTrans" cxnId="{9E477C6E-5096-4709-9EC4-64738D739C3D}">
      <dgm:prSet/>
      <dgm:spPr/>
      <dgm:t>
        <a:bodyPr/>
        <a:lstStyle/>
        <a:p>
          <a:endParaRPr lang="en-US"/>
        </a:p>
      </dgm:t>
    </dgm:pt>
    <dgm:pt modelId="{9E4E7791-D1FA-4EAF-87D4-E4C24288F27B}" type="sibTrans" cxnId="{9E477C6E-5096-4709-9EC4-64738D739C3D}">
      <dgm:prSet/>
      <dgm:spPr/>
      <dgm:t>
        <a:bodyPr/>
        <a:lstStyle/>
        <a:p>
          <a:endParaRPr lang="en-US"/>
        </a:p>
      </dgm:t>
    </dgm:pt>
    <dgm:pt modelId="{732601B2-7370-4989-8C02-46310DDD2704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Hemos conseguido finalizar todas las versiones</a:t>
          </a:r>
          <a:endParaRPr lang="en-US"/>
        </a:p>
      </dgm:t>
    </dgm:pt>
    <dgm:pt modelId="{39F1E3FA-000E-4E08-B037-2A84D3071906}" type="parTrans" cxnId="{4477886A-C307-4968-88E0-528B81C48D94}">
      <dgm:prSet/>
      <dgm:spPr/>
      <dgm:t>
        <a:bodyPr/>
        <a:lstStyle/>
        <a:p>
          <a:endParaRPr lang="en-US"/>
        </a:p>
      </dgm:t>
    </dgm:pt>
    <dgm:pt modelId="{195F7B58-E22C-4FF1-B90E-6558E12ED5C3}" type="sibTrans" cxnId="{4477886A-C307-4968-88E0-528B81C48D94}">
      <dgm:prSet/>
      <dgm:spPr/>
      <dgm:t>
        <a:bodyPr/>
        <a:lstStyle/>
        <a:p>
          <a:endParaRPr lang="en-US"/>
        </a:p>
      </dgm:t>
    </dgm:pt>
    <dgm:pt modelId="{D3954CFE-C350-42E6-B527-231EFE90D267}" type="pres">
      <dgm:prSet presAssocID="{F48F7E60-E536-4AD7-9D4A-81E689529FC1}" presName="root" presStyleCnt="0">
        <dgm:presLayoutVars>
          <dgm:dir/>
          <dgm:resizeHandles val="exact"/>
        </dgm:presLayoutVars>
      </dgm:prSet>
      <dgm:spPr/>
    </dgm:pt>
    <dgm:pt modelId="{D210533B-1102-42F2-8868-41C757413459}" type="pres">
      <dgm:prSet presAssocID="{46BEBA93-DCDA-4F05-BEFB-4050A10A1CB2}" presName="compNode" presStyleCnt="0"/>
      <dgm:spPr/>
    </dgm:pt>
    <dgm:pt modelId="{9D9CD932-147F-46C1-BF37-73BBBEABC03D}" type="pres">
      <dgm:prSet presAssocID="{46BEBA93-DCDA-4F05-BEFB-4050A10A1CB2}" presName="bgRect" presStyleLbl="bgShp" presStyleIdx="0" presStyleCnt="2"/>
      <dgm:spPr/>
    </dgm:pt>
    <dgm:pt modelId="{4ADAB13B-B644-4625-B5D1-465FEB12130F}" type="pres">
      <dgm:prSet presAssocID="{46BEBA93-DCDA-4F05-BEFB-4050A10A1CB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D24CC7B-747A-4D2A-B714-4B3F9012C744}" type="pres">
      <dgm:prSet presAssocID="{46BEBA93-DCDA-4F05-BEFB-4050A10A1CB2}" presName="spaceRect" presStyleCnt="0"/>
      <dgm:spPr/>
    </dgm:pt>
    <dgm:pt modelId="{8D8BA9F7-87C3-4E7C-B5A3-DEB019F5691D}" type="pres">
      <dgm:prSet presAssocID="{46BEBA93-DCDA-4F05-BEFB-4050A10A1CB2}" presName="parTx" presStyleLbl="revTx" presStyleIdx="0" presStyleCnt="2">
        <dgm:presLayoutVars>
          <dgm:chMax val="0"/>
          <dgm:chPref val="0"/>
        </dgm:presLayoutVars>
      </dgm:prSet>
      <dgm:spPr/>
    </dgm:pt>
    <dgm:pt modelId="{0A83829F-94D9-40A1-BE97-3ADE0F11ED2C}" type="pres">
      <dgm:prSet presAssocID="{9E4E7791-D1FA-4EAF-87D4-E4C24288F27B}" presName="sibTrans" presStyleCnt="0"/>
      <dgm:spPr/>
    </dgm:pt>
    <dgm:pt modelId="{414DD073-1D01-455E-9F4C-0DD7C8EF3712}" type="pres">
      <dgm:prSet presAssocID="{732601B2-7370-4989-8C02-46310DDD2704}" presName="compNode" presStyleCnt="0"/>
      <dgm:spPr/>
    </dgm:pt>
    <dgm:pt modelId="{1BDDEA75-CE2B-4DFB-980A-AF7763095BB1}" type="pres">
      <dgm:prSet presAssocID="{732601B2-7370-4989-8C02-46310DDD2704}" presName="bgRect" presStyleLbl="bgShp" presStyleIdx="1" presStyleCnt="2"/>
      <dgm:spPr/>
    </dgm:pt>
    <dgm:pt modelId="{AFD48290-867C-46DA-8A6C-32835F2DAF92}" type="pres">
      <dgm:prSet presAssocID="{732601B2-7370-4989-8C02-46310DDD270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351CF4C-E05B-49A4-BB4C-273F94F286E6}" type="pres">
      <dgm:prSet presAssocID="{732601B2-7370-4989-8C02-46310DDD2704}" presName="spaceRect" presStyleCnt="0"/>
      <dgm:spPr/>
    </dgm:pt>
    <dgm:pt modelId="{D4806E1C-AB5D-4850-855A-6D1538198E6F}" type="pres">
      <dgm:prSet presAssocID="{732601B2-7370-4989-8C02-46310DDD270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A8BEB12-F63D-1242-ADF8-CF3C7071E53A}" type="presOf" srcId="{F48F7E60-E536-4AD7-9D4A-81E689529FC1}" destId="{D3954CFE-C350-42E6-B527-231EFE90D267}" srcOrd="0" destOrd="0" presId="urn:microsoft.com/office/officeart/2018/2/layout/IconVerticalSolidList"/>
    <dgm:cxn modelId="{09E0ED56-FAD8-654E-B717-CADA684A47A2}" type="presOf" srcId="{46BEBA93-DCDA-4F05-BEFB-4050A10A1CB2}" destId="{8D8BA9F7-87C3-4E7C-B5A3-DEB019F5691D}" srcOrd="0" destOrd="0" presId="urn:microsoft.com/office/officeart/2018/2/layout/IconVerticalSolidList"/>
    <dgm:cxn modelId="{4477886A-C307-4968-88E0-528B81C48D94}" srcId="{F48F7E60-E536-4AD7-9D4A-81E689529FC1}" destId="{732601B2-7370-4989-8C02-46310DDD2704}" srcOrd="1" destOrd="0" parTransId="{39F1E3FA-000E-4E08-B037-2A84D3071906}" sibTransId="{195F7B58-E22C-4FF1-B90E-6558E12ED5C3}"/>
    <dgm:cxn modelId="{9E477C6E-5096-4709-9EC4-64738D739C3D}" srcId="{F48F7E60-E536-4AD7-9D4A-81E689529FC1}" destId="{46BEBA93-DCDA-4F05-BEFB-4050A10A1CB2}" srcOrd="0" destOrd="0" parTransId="{D5C70782-CD04-4D76-925B-6BF209C92143}" sibTransId="{9E4E7791-D1FA-4EAF-87D4-E4C24288F27B}"/>
    <dgm:cxn modelId="{7ABF817F-CFF9-C948-88D2-D85A31065381}" type="presOf" srcId="{732601B2-7370-4989-8C02-46310DDD2704}" destId="{D4806E1C-AB5D-4850-855A-6D1538198E6F}" srcOrd="0" destOrd="0" presId="urn:microsoft.com/office/officeart/2018/2/layout/IconVerticalSolidList"/>
    <dgm:cxn modelId="{466CDAE1-5F0E-C142-BD78-D15E0EE8BF36}" type="presParOf" srcId="{D3954CFE-C350-42E6-B527-231EFE90D267}" destId="{D210533B-1102-42F2-8868-41C757413459}" srcOrd="0" destOrd="0" presId="urn:microsoft.com/office/officeart/2018/2/layout/IconVerticalSolidList"/>
    <dgm:cxn modelId="{5D8CF594-7893-1344-ADD7-D16FDDBE65B8}" type="presParOf" srcId="{D210533B-1102-42F2-8868-41C757413459}" destId="{9D9CD932-147F-46C1-BF37-73BBBEABC03D}" srcOrd="0" destOrd="0" presId="urn:microsoft.com/office/officeart/2018/2/layout/IconVerticalSolidList"/>
    <dgm:cxn modelId="{0F321374-3703-8444-9695-3899030D6DE8}" type="presParOf" srcId="{D210533B-1102-42F2-8868-41C757413459}" destId="{4ADAB13B-B644-4625-B5D1-465FEB12130F}" srcOrd="1" destOrd="0" presId="urn:microsoft.com/office/officeart/2018/2/layout/IconVerticalSolidList"/>
    <dgm:cxn modelId="{7E2F7239-CC50-4043-8F3A-C51CFA46A30C}" type="presParOf" srcId="{D210533B-1102-42F2-8868-41C757413459}" destId="{FD24CC7B-747A-4D2A-B714-4B3F9012C744}" srcOrd="2" destOrd="0" presId="urn:microsoft.com/office/officeart/2018/2/layout/IconVerticalSolidList"/>
    <dgm:cxn modelId="{41748F2D-60E6-4743-8AAC-FB41635F2ED5}" type="presParOf" srcId="{D210533B-1102-42F2-8868-41C757413459}" destId="{8D8BA9F7-87C3-4E7C-B5A3-DEB019F5691D}" srcOrd="3" destOrd="0" presId="urn:microsoft.com/office/officeart/2018/2/layout/IconVerticalSolidList"/>
    <dgm:cxn modelId="{E1EE91B0-5231-C14D-9257-AC3571F44CB4}" type="presParOf" srcId="{D3954CFE-C350-42E6-B527-231EFE90D267}" destId="{0A83829F-94D9-40A1-BE97-3ADE0F11ED2C}" srcOrd="1" destOrd="0" presId="urn:microsoft.com/office/officeart/2018/2/layout/IconVerticalSolidList"/>
    <dgm:cxn modelId="{5A114A85-DCC7-4248-94A4-C1C125576A92}" type="presParOf" srcId="{D3954CFE-C350-42E6-B527-231EFE90D267}" destId="{414DD073-1D01-455E-9F4C-0DD7C8EF3712}" srcOrd="2" destOrd="0" presId="urn:microsoft.com/office/officeart/2018/2/layout/IconVerticalSolidList"/>
    <dgm:cxn modelId="{438B41A7-4B78-9240-9793-753F36A64D38}" type="presParOf" srcId="{414DD073-1D01-455E-9F4C-0DD7C8EF3712}" destId="{1BDDEA75-CE2B-4DFB-980A-AF7763095BB1}" srcOrd="0" destOrd="0" presId="urn:microsoft.com/office/officeart/2018/2/layout/IconVerticalSolidList"/>
    <dgm:cxn modelId="{A67F6CF7-552E-4B48-BA0B-EDC6E9C90086}" type="presParOf" srcId="{414DD073-1D01-455E-9F4C-0DD7C8EF3712}" destId="{AFD48290-867C-46DA-8A6C-32835F2DAF92}" srcOrd="1" destOrd="0" presId="urn:microsoft.com/office/officeart/2018/2/layout/IconVerticalSolidList"/>
    <dgm:cxn modelId="{927A7599-BB52-F64B-B5BC-D105EACEE814}" type="presParOf" srcId="{414DD073-1D01-455E-9F4C-0DD7C8EF3712}" destId="{7351CF4C-E05B-49A4-BB4C-273F94F286E6}" srcOrd="2" destOrd="0" presId="urn:microsoft.com/office/officeart/2018/2/layout/IconVerticalSolidList"/>
    <dgm:cxn modelId="{30110FF1-5775-5E47-9BC8-D350566AE0A0}" type="presParOf" srcId="{414DD073-1D01-455E-9F4C-0DD7C8EF3712}" destId="{D4806E1C-AB5D-4850-855A-6D1538198E6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E5CB5-30FC-A342-9BE2-FA93A3DEE62B}">
      <dsp:nvSpPr>
        <dsp:cNvPr id="0" name=""/>
        <dsp:cNvSpPr/>
      </dsp:nvSpPr>
      <dsp:spPr>
        <a:xfrm>
          <a:off x="1162" y="54302"/>
          <a:ext cx="4079105" cy="2590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01061B-8597-E443-8B3C-03E913B5B772}">
      <dsp:nvSpPr>
        <dsp:cNvPr id="0" name=""/>
        <dsp:cNvSpPr/>
      </dsp:nvSpPr>
      <dsp:spPr>
        <a:xfrm>
          <a:off x="454396" y="484874"/>
          <a:ext cx="4079105" cy="259023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800" kern="1200" dirty="0"/>
            <a:t>Durante el primer sprint finalizamos las versiones 1 y 2</a:t>
          </a:r>
          <a:endParaRPr lang="en-US" sz="2800" kern="1200" dirty="0"/>
        </a:p>
      </dsp:txBody>
      <dsp:txXfrm>
        <a:off x="530261" y="560739"/>
        <a:ext cx="3927375" cy="2438501"/>
      </dsp:txXfrm>
    </dsp:sp>
    <dsp:sp modelId="{3C9E10F6-F68F-1749-9D4A-2877752C8F75}">
      <dsp:nvSpPr>
        <dsp:cNvPr id="0" name=""/>
        <dsp:cNvSpPr/>
      </dsp:nvSpPr>
      <dsp:spPr>
        <a:xfrm>
          <a:off x="4986735" y="54302"/>
          <a:ext cx="4079105" cy="2590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E9B4FD-9493-3A4F-857A-42A73AB53E19}">
      <dsp:nvSpPr>
        <dsp:cNvPr id="0" name=""/>
        <dsp:cNvSpPr/>
      </dsp:nvSpPr>
      <dsp:spPr>
        <a:xfrm>
          <a:off x="5439969" y="484874"/>
          <a:ext cx="4079105" cy="259023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800" kern="1200" dirty="0"/>
            <a:t>En el segundo sprint hemos  finalizado todas las otras versiones </a:t>
          </a:r>
        </a:p>
      </dsp:txBody>
      <dsp:txXfrm>
        <a:off x="5515834" y="560739"/>
        <a:ext cx="3927375" cy="24385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47F82-539D-C241-B4EE-414419F589E3}">
      <dsp:nvSpPr>
        <dsp:cNvPr id="0" name=""/>
        <dsp:cNvSpPr/>
      </dsp:nvSpPr>
      <dsp:spPr>
        <a:xfrm>
          <a:off x="6491" y="53666"/>
          <a:ext cx="2803712" cy="209291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4288A1-061F-8E40-8788-49E61E7B50EE}">
      <dsp:nvSpPr>
        <dsp:cNvPr id="0" name=""/>
        <dsp:cNvSpPr/>
      </dsp:nvSpPr>
      <dsp:spPr>
        <a:xfrm>
          <a:off x="6491" y="2146578"/>
          <a:ext cx="2803712" cy="8999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0" rIns="43180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/>
            <a:t>Versión</a:t>
          </a:r>
          <a:r>
            <a:rPr lang="en-US" sz="3400" kern="1200" dirty="0"/>
            <a:t> 3</a:t>
          </a:r>
        </a:p>
      </dsp:txBody>
      <dsp:txXfrm>
        <a:off x="6491" y="2146578"/>
        <a:ext cx="1974445" cy="899952"/>
      </dsp:txXfrm>
    </dsp:sp>
    <dsp:sp modelId="{923890EA-EACF-134E-8AD3-909DE2405425}">
      <dsp:nvSpPr>
        <dsp:cNvPr id="0" name=""/>
        <dsp:cNvSpPr/>
      </dsp:nvSpPr>
      <dsp:spPr>
        <a:xfrm>
          <a:off x="2060249" y="2289527"/>
          <a:ext cx="981299" cy="98129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874CA-7663-5D4D-89FF-306E9CA5E8E5}">
      <dsp:nvSpPr>
        <dsp:cNvPr id="0" name=""/>
        <dsp:cNvSpPr/>
      </dsp:nvSpPr>
      <dsp:spPr>
        <a:xfrm>
          <a:off x="3284659" y="53666"/>
          <a:ext cx="2803712" cy="209291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8C7EA-94CA-A943-AED8-ACC04FA7CE1F}">
      <dsp:nvSpPr>
        <dsp:cNvPr id="0" name=""/>
        <dsp:cNvSpPr/>
      </dsp:nvSpPr>
      <dsp:spPr>
        <a:xfrm>
          <a:off x="3284659" y="2146578"/>
          <a:ext cx="2803712" cy="8999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0" rIns="43180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/>
            <a:t>Versión 4</a:t>
          </a:r>
        </a:p>
      </dsp:txBody>
      <dsp:txXfrm>
        <a:off x="3284659" y="2146578"/>
        <a:ext cx="1974445" cy="899952"/>
      </dsp:txXfrm>
    </dsp:sp>
    <dsp:sp modelId="{E1BAD34A-DDD2-544E-8D57-2C2AA9907D0B}">
      <dsp:nvSpPr>
        <dsp:cNvPr id="0" name=""/>
        <dsp:cNvSpPr/>
      </dsp:nvSpPr>
      <dsp:spPr>
        <a:xfrm>
          <a:off x="5338416" y="2289527"/>
          <a:ext cx="981299" cy="981299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CFD36F-34CC-B24A-BA75-9866ABA71DFD}">
      <dsp:nvSpPr>
        <dsp:cNvPr id="0" name=""/>
        <dsp:cNvSpPr/>
      </dsp:nvSpPr>
      <dsp:spPr>
        <a:xfrm>
          <a:off x="6562826" y="53666"/>
          <a:ext cx="2803712" cy="209291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9F455-BFB3-594C-89FD-7139EA3D5682}">
      <dsp:nvSpPr>
        <dsp:cNvPr id="0" name=""/>
        <dsp:cNvSpPr/>
      </dsp:nvSpPr>
      <dsp:spPr>
        <a:xfrm>
          <a:off x="6562826" y="2146578"/>
          <a:ext cx="2803712" cy="8999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0" rIns="43180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/>
            <a:t>Versión 5</a:t>
          </a:r>
        </a:p>
      </dsp:txBody>
      <dsp:txXfrm>
        <a:off x="6562826" y="2146578"/>
        <a:ext cx="1974445" cy="899952"/>
      </dsp:txXfrm>
    </dsp:sp>
    <dsp:sp modelId="{69573C9E-C45F-0A4F-B251-5110F54F5CF2}">
      <dsp:nvSpPr>
        <dsp:cNvPr id="0" name=""/>
        <dsp:cNvSpPr/>
      </dsp:nvSpPr>
      <dsp:spPr>
        <a:xfrm>
          <a:off x="8616584" y="2289527"/>
          <a:ext cx="981299" cy="981299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CD932-147F-46C1-BF37-73BBBEABC03D}">
      <dsp:nvSpPr>
        <dsp:cNvPr id="0" name=""/>
        <dsp:cNvSpPr/>
      </dsp:nvSpPr>
      <dsp:spPr>
        <a:xfrm>
          <a:off x="0" y="853360"/>
          <a:ext cx="5913437" cy="15754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AB13B-B644-4625-B5D1-465FEB12130F}">
      <dsp:nvSpPr>
        <dsp:cNvPr id="0" name=""/>
        <dsp:cNvSpPr/>
      </dsp:nvSpPr>
      <dsp:spPr>
        <a:xfrm>
          <a:off x="476569" y="1207833"/>
          <a:ext cx="866489" cy="8664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BA9F7-87C3-4E7C-B5A3-DEB019F5691D}">
      <dsp:nvSpPr>
        <dsp:cNvPr id="0" name=""/>
        <dsp:cNvSpPr/>
      </dsp:nvSpPr>
      <dsp:spPr>
        <a:xfrm>
          <a:off x="1819627" y="853360"/>
          <a:ext cx="4093809" cy="1575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734" tIns="166734" rIns="166734" bIns="1667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Hemos aprendido ha utilizar correctamente los mocks</a:t>
          </a:r>
          <a:endParaRPr lang="en-US" sz="2400" kern="1200"/>
        </a:p>
      </dsp:txBody>
      <dsp:txXfrm>
        <a:off x="1819627" y="853360"/>
        <a:ext cx="4093809" cy="1575435"/>
      </dsp:txXfrm>
    </dsp:sp>
    <dsp:sp modelId="{1BDDEA75-CE2B-4DFB-980A-AF7763095BB1}">
      <dsp:nvSpPr>
        <dsp:cNvPr id="0" name=""/>
        <dsp:cNvSpPr/>
      </dsp:nvSpPr>
      <dsp:spPr>
        <a:xfrm>
          <a:off x="0" y="2822654"/>
          <a:ext cx="5913437" cy="15754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D48290-867C-46DA-8A6C-32835F2DAF92}">
      <dsp:nvSpPr>
        <dsp:cNvPr id="0" name=""/>
        <dsp:cNvSpPr/>
      </dsp:nvSpPr>
      <dsp:spPr>
        <a:xfrm>
          <a:off x="476569" y="3177127"/>
          <a:ext cx="866489" cy="8664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06E1C-AB5D-4850-855A-6D1538198E6F}">
      <dsp:nvSpPr>
        <dsp:cNvPr id="0" name=""/>
        <dsp:cNvSpPr/>
      </dsp:nvSpPr>
      <dsp:spPr>
        <a:xfrm>
          <a:off x="1819627" y="2822654"/>
          <a:ext cx="4093809" cy="1575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734" tIns="166734" rIns="166734" bIns="1667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Hemos conseguido finalizar todas las versiones</a:t>
          </a:r>
          <a:endParaRPr lang="en-US" sz="2400" kern="1200"/>
        </a:p>
      </dsp:txBody>
      <dsp:txXfrm>
        <a:off x="1819627" y="2822654"/>
        <a:ext cx="4093809" cy="1575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54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52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24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19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70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14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89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5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88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65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5/24/20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22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94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1EE485E7-7D6D-4CB0-A3AD-261D97B2E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A55E3208-F0C4-4962-8946-065C94F8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F040F7-F8F8-418D-8198-A916C4D67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0711" y="1027937"/>
            <a:ext cx="6033232" cy="3711894"/>
          </a:xfrm>
        </p:spPr>
        <p:txBody>
          <a:bodyPr anchor="ctr">
            <a:normAutofit/>
          </a:bodyPr>
          <a:lstStyle/>
          <a:p>
            <a:r>
              <a:rPr lang="es-ES" sz="5400"/>
              <a:t>Segundo sprint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D434E7-40D3-4A0F-95B3-B86E26713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7" y="1027937"/>
            <a:ext cx="3254899" cy="3711894"/>
          </a:xfrm>
        </p:spPr>
        <p:txBody>
          <a:bodyPr anchor="ctr">
            <a:normAutofit/>
          </a:bodyPr>
          <a:lstStyle/>
          <a:p>
            <a:pPr algn="r"/>
            <a:r>
              <a:rPr lang="es-ES"/>
              <a:t>Seguimiento del Estado del proyecto con product owner</a:t>
            </a:r>
          </a:p>
          <a:p>
            <a:pPr algn="r"/>
            <a:endParaRPr lang="es-ES"/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4FAE17D3-C2DC-4665-AF20-33C5BACD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375124"/>
            <a:ext cx="0" cy="30175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3">
            <a:extLst>
              <a:ext uri="{FF2B5EF4-FFF2-40B4-BE49-F238E27FC236}">
                <a16:creationId xmlns:a16="http://schemas.microsoft.com/office/drawing/2014/main" id="{50B0CCD4-E9B0-43B2-806F-05EDF57A7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22508C3C-3E44-4923-9FE8-DEEFED1C5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93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22515BF-268C-4948-8FF3-8615856B2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E61F31-0530-46F4-B08D-3B418E749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4A66FE-6096-4908-8E2D-A0366AF81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410EE9-7A22-4FA0-895C-19437C6A7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17">
            <a:extLst>
              <a:ext uri="{FF2B5EF4-FFF2-40B4-BE49-F238E27FC236}">
                <a16:creationId xmlns:a16="http://schemas.microsoft.com/office/drawing/2014/main" id="{4BE7AE40-140A-4853-9FC7-AFD861823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BDA4D-3488-4BDD-B608-73A8842382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l="2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47" name="Rectangle 19">
            <a:extLst>
              <a:ext uri="{FF2B5EF4-FFF2-40B4-BE49-F238E27FC236}">
                <a16:creationId xmlns:a16="http://schemas.microsoft.com/office/drawing/2014/main" id="{5639BF16-78E8-4628-9A08-51C81EDA2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296F1B-FFC1-4B3F-94C5-C1AB1CB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666" y="1553633"/>
            <a:ext cx="8502584" cy="31808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FEEDBACK Y PREGUNTAS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C58A1D9-536D-49FD-8558-93543FCCF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64940" y="1553634"/>
            <a:ext cx="0" cy="318189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81090E36-5F5A-496F-AD21-F6F71AA47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A8BE7E-F201-4E12-81A2-9856FA19C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89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2A5376-12AA-4718-9B20-892B1D86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961" y="1600199"/>
            <a:ext cx="3173482" cy="4297680"/>
          </a:xfrm>
        </p:spPr>
        <p:txBody>
          <a:bodyPr anchor="ctr">
            <a:normAutofit/>
          </a:bodyPr>
          <a:lstStyle/>
          <a:p>
            <a:r>
              <a:rPr lang="es-ES" dirty="0"/>
              <a:t>Equipo de trabajo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DE8145-F520-1042-ACE4-1D7F7A7F8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151" y="1600199"/>
            <a:ext cx="6169703" cy="42976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dirty="0"/>
              <a:t>Jonathan Molina Miranda</a:t>
            </a:r>
          </a:p>
          <a:p>
            <a:pPr marL="0" indent="0">
              <a:buNone/>
            </a:pPr>
            <a:r>
              <a:rPr lang="es-ES" dirty="0"/>
              <a:t>Víctor </a:t>
            </a:r>
            <a:r>
              <a:rPr lang="es-ES" dirty="0" err="1"/>
              <a:t>Fusalba</a:t>
            </a:r>
            <a:r>
              <a:rPr lang="es-ES" dirty="0"/>
              <a:t> Raña</a:t>
            </a:r>
          </a:p>
          <a:p>
            <a:pPr marL="0" indent="0">
              <a:buNone/>
            </a:pPr>
            <a:r>
              <a:rPr lang="es-ES" dirty="0"/>
              <a:t>Joan Martínez Torres</a:t>
            </a:r>
          </a:p>
          <a:p>
            <a:pPr marL="0" indent="0">
              <a:buNone/>
            </a:pPr>
            <a:r>
              <a:rPr lang="es-ES" dirty="0"/>
              <a:t>Iván Cañas i Martín</a:t>
            </a:r>
          </a:p>
          <a:p>
            <a:pPr marL="0" indent="0">
              <a:buNone/>
            </a:pPr>
            <a:r>
              <a:rPr lang="es-ES" dirty="0"/>
              <a:t>Alejandro Miranda Herrero</a:t>
            </a:r>
          </a:p>
        </p:txBody>
      </p:sp>
    </p:spTree>
    <p:extLst>
      <p:ext uri="{BB962C8B-B14F-4D97-AF65-F5344CB8AC3E}">
        <p14:creationId xmlns:p14="http://schemas.microsoft.com/office/powerpoint/2010/main" val="26414663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B22515BF-268C-4948-8FF3-8615856B2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FE61F31-0530-46F4-B08D-3B418E749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24A66FE-6096-4908-8E2D-A0366AF81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A410EE9-7A22-4FA0-895C-19437C6A7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E720A074-90C9-48B7-ACF1-25B384744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977A766-F59D-4390-94C4-C0AFC562F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E468F6-3576-4CF1-B0A0-50A2ED007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582" y="1474970"/>
            <a:ext cx="3434146" cy="31527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/>
              <a:t>Diagrama de</a:t>
            </a:r>
            <a:br>
              <a:rPr lang="en-US"/>
            </a:br>
            <a:r>
              <a:rPr lang="en-US"/>
              <a:t>clases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CEF4779-FF26-4E8F-B8AB-D71B907B8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632237" y="482171"/>
            <a:chExt cx="6104331" cy="514910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0016C44-E9E9-4880-A1E5-FD5EA9089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7" y="482171"/>
              <a:ext cx="6104331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1E5991D-04E1-4A59-942A-497ECD216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6" y="812507"/>
              <a:ext cx="5471355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2">
            <a:extLst>
              <a:ext uri="{FF2B5EF4-FFF2-40B4-BE49-F238E27FC236}">
                <a16:creationId xmlns:a16="http://schemas.microsoft.com/office/drawing/2014/main" id="{0DB9028A-BECE-974F-BDB0-25790725B8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66"/>
          <a:stretch/>
        </p:blipFill>
        <p:spPr bwMode="auto">
          <a:xfrm>
            <a:off x="1271223" y="1116345"/>
            <a:ext cx="4825148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EE2C489-494F-4548-A0F7-4D45233E2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20711" y="807259"/>
            <a:ext cx="0" cy="3820453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D8E12865-5707-49C7-9B38-C9E069514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AEE04D8-12D5-4E3A-85EA-F0484B020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6368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1F4DBB-EDCB-4A36-BAC5-52F39918F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52FDBF-2103-408B-86DF-5390B4002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FCFFBB-E11F-4217-B830-5A44E40B5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83C12D-BC4E-439F-9A67-2A67EFC92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6E468F6-3576-4CF1-B0A0-50A2ED007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Product Backlog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C22FCB1-523B-9F49-8965-B38EFBFEC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092762"/>
              </p:ext>
            </p:extLst>
          </p:nvPr>
        </p:nvGraphicFramePr>
        <p:xfrm>
          <a:off x="1534695" y="2285155"/>
          <a:ext cx="9520159" cy="291176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46336">
                  <a:extLst>
                    <a:ext uri="{9D8B030D-6E8A-4147-A177-3AD203B41FA5}">
                      <a16:colId xmlns:a16="http://schemas.microsoft.com/office/drawing/2014/main" val="3551818829"/>
                    </a:ext>
                  </a:extLst>
                </a:gridCol>
                <a:gridCol w="3674364">
                  <a:extLst>
                    <a:ext uri="{9D8B030D-6E8A-4147-A177-3AD203B41FA5}">
                      <a16:colId xmlns:a16="http://schemas.microsoft.com/office/drawing/2014/main" val="1658559653"/>
                    </a:ext>
                  </a:extLst>
                </a:gridCol>
                <a:gridCol w="3099459">
                  <a:extLst>
                    <a:ext uri="{9D8B030D-6E8A-4147-A177-3AD203B41FA5}">
                      <a16:colId xmlns:a16="http://schemas.microsoft.com/office/drawing/2014/main" val="3492374837"/>
                    </a:ext>
                  </a:extLst>
                </a:gridCol>
              </a:tblGrid>
              <a:tr h="615951">
                <a:tc>
                  <a:txBody>
                    <a:bodyPr/>
                    <a:lstStyle/>
                    <a:p>
                      <a:r>
                        <a:rPr lang="es-ES" sz="2800"/>
                        <a:t>TO-DO</a:t>
                      </a:r>
                    </a:p>
                  </a:txBody>
                  <a:tcPr marL="139989" marR="139989" marT="69994" marB="69994"/>
                </a:tc>
                <a:tc>
                  <a:txBody>
                    <a:bodyPr/>
                    <a:lstStyle/>
                    <a:p>
                      <a:r>
                        <a:rPr lang="es-ES" sz="2800"/>
                        <a:t>In Progress</a:t>
                      </a:r>
                    </a:p>
                  </a:txBody>
                  <a:tcPr marL="139989" marR="139989" marT="69994" marB="69994"/>
                </a:tc>
                <a:tc>
                  <a:txBody>
                    <a:bodyPr/>
                    <a:lstStyle/>
                    <a:p>
                      <a:r>
                        <a:rPr lang="es-ES" sz="2800"/>
                        <a:t>Done</a:t>
                      </a:r>
                    </a:p>
                  </a:txBody>
                  <a:tcPr marL="139989" marR="139989" marT="69994" marB="69994"/>
                </a:tc>
                <a:extLst>
                  <a:ext uri="{0D108BD9-81ED-4DB2-BD59-A6C34878D82A}">
                    <a16:rowId xmlns:a16="http://schemas.microsoft.com/office/drawing/2014/main" val="1874070220"/>
                  </a:ext>
                </a:extLst>
              </a:tr>
              <a:tr h="2295817">
                <a:tc>
                  <a:txBody>
                    <a:bodyPr/>
                    <a:lstStyle/>
                    <a:p>
                      <a:endParaRPr lang="es-ES" sz="2800"/>
                    </a:p>
                  </a:txBody>
                  <a:tcPr marL="139989" marR="139989" marT="69994" marB="69994"/>
                </a:tc>
                <a:tc>
                  <a:txBody>
                    <a:bodyPr/>
                    <a:lstStyle/>
                    <a:p>
                      <a:endParaRPr lang="es-ES" sz="2800"/>
                    </a:p>
                  </a:txBody>
                  <a:tcPr marL="139989" marR="139989" marT="69994" marB="69994"/>
                </a:tc>
                <a:tc>
                  <a:txBody>
                    <a:bodyPr/>
                    <a:lstStyle/>
                    <a:p>
                      <a:r>
                        <a:rPr lang="es-ES" sz="2800"/>
                        <a:t>Versión 1</a:t>
                      </a:r>
                    </a:p>
                    <a:p>
                      <a:r>
                        <a:rPr lang="es-ES" sz="2800"/>
                        <a:t>Versión 2</a:t>
                      </a:r>
                    </a:p>
                    <a:p>
                      <a:r>
                        <a:rPr lang="es-ES" sz="2800"/>
                        <a:t>Versión 3</a:t>
                      </a:r>
                    </a:p>
                    <a:p>
                      <a:r>
                        <a:rPr lang="es-ES" sz="2800"/>
                        <a:t>Versión 4</a:t>
                      </a:r>
                    </a:p>
                    <a:p>
                      <a:r>
                        <a:rPr lang="es-ES" sz="2800"/>
                        <a:t>Versión 5</a:t>
                      </a:r>
                    </a:p>
                  </a:txBody>
                  <a:tcPr marL="139989" marR="139989" marT="69994" marB="69994"/>
                </a:tc>
                <a:extLst>
                  <a:ext uri="{0D108BD9-81ED-4DB2-BD59-A6C34878D82A}">
                    <a16:rowId xmlns:a16="http://schemas.microsoft.com/office/drawing/2014/main" val="178041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7559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059E7-4D9A-4C22-A3C1-C4EBF78E8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</p:spPr>
        <p:txBody>
          <a:bodyPr>
            <a:normAutofit/>
          </a:bodyPr>
          <a:lstStyle/>
          <a:p>
            <a:r>
              <a:rPr lang="es-ES" dirty="0"/>
              <a:t>Sprint </a:t>
            </a:r>
            <a:r>
              <a:rPr lang="es-ES" dirty="0" err="1"/>
              <a:t>Backlog</a:t>
            </a:r>
            <a:endParaRPr lang="es-E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79ACB1D-AA84-459E-9E74-16D586788C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434836"/>
              </p:ext>
            </p:extLst>
          </p:nvPr>
        </p:nvGraphicFramePr>
        <p:xfrm>
          <a:off x="1535113" y="2336353"/>
          <a:ext cx="9520237" cy="3129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575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4EEA0AB-3DC2-4DCC-8956-DA9AECE2A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D65FE8-8CBF-4871-A5DD-6D530DD8F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03010B-3B50-4123-9D64-619C79E5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Burndownchart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91FDF69-CD0B-0841-9822-EEC4186A2B18}"/>
              </a:ext>
            </a:extLst>
          </p:cNvPr>
          <p:cNvSpPr txBox="1"/>
          <p:nvPr/>
        </p:nvSpPr>
        <p:spPr>
          <a:xfrm>
            <a:off x="1776729" y="5016709"/>
            <a:ext cx="8643011" cy="457219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/>
          <a:p>
            <a:pPr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1600" cap="all"/>
              <a:t>Sprint 1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BEB1D8D-8BEE-4A17-BCD6-96C2156C0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C4FB50A-2AF2-4F91-A960-AE3BF02EF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92B26F0-BE7E-4F80-8F3E-169D8BE1C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358AEDDE-B537-440D-BB52-3E167E4C7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1661" y="822145"/>
            <a:ext cx="8322842" cy="2662923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70FB8C0A-9F65-444F-AD61-CFCFAE4B7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2938" y="963739"/>
            <a:ext cx="5574645" cy="236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7D3921D-F90B-4301-9B49-8DD78C473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15725" y="4459039"/>
            <a:ext cx="0" cy="55152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B8E16E66-E2EA-428F-9C81-46DEF8130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E62CAC4-FCA8-4959-B7CD-4FBC420D3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315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E93A4E5-9844-4C94-BE97-92EDCA2EB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2113E9-B822-4FC0-9815-D9FD422C4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03010B-3B50-4123-9D64-619C79E5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/>
              <a:t>Burndownchart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91FDF69-CD0B-0841-9822-EEC4186A2B18}"/>
              </a:ext>
            </a:extLst>
          </p:cNvPr>
          <p:cNvSpPr txBox="1"/>
          <p:nvPr/>
        </p:nvSpPr>
        <p:spPr>
          <a:xfrm>
            <a:off x="659302" y="3531204"/>
            <a:ext cx="2823919" cy="1610643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/>
          <a:p>
            <a:pPr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1600" cap="all"/>
              <a:t>Sprint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CC25F9-2E48-48AB-8BC0-F5F26454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0988" y="807259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8665850-0FEB-436B-AD92-E1873CA4C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9497226-2365-4B3B-9781-1EA8B98DB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863181C-F135-428D-88EE-BDA1BF33E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FFBBF4E2-8D2F-43D2-865D-87F0B3ED0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871" y="977099"/>
            <a:ext cx="6621291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3BE531-DA91-B941-AFCE-32EA7651A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8374" y="1981335"/>
            <a:ext cx="6282919" cy="213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EF1841E-483F-48D2-BEE9-419DB846F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9C9410-83E0-4382-9205-407BA785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87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059E7-4D9A-4C22-A3C1-C4EBF78E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Retrospectiva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79ACB1D-AA84-459E-9E74-16D586788C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092573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357DF88E-0AC6-BD4D-B94E-E08E466D488B}"/>
              </a:ext>
            </a:extLst>
          </p:cNvPr>
          <p:cNvSpPr txBox="1"/>
          <p:nvPr/>
        </p:nvSpPr>
        <p:spPr>
          <a:xfrm>
            <a:off x="1534696" y="2653974"/>
            <a:ext cx="265747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1700" b="1" dirty="0">
                <a:latin typeface="Kohinoor Telugu" panose="02000000000000000000" pitchFamily="2" charset="77"/>
                <a:cs typeface="Kohinoor Telugu" panose="02000000000000000000" pitchFamily="2" charset="77"/>
              </a:rPr>
              <a:t>Gestión vehículos</a:t>
            </a:r>
          </a:p>
          <a:p>
            <a:pPr marL="285750" indent="-285750">
              <a:buFontTx/>
              <a:buChar char="-"/>
            </a:pPr>
            <a:r>
              <a:rPr lang="es-ES" sz="1700" b="1" dirty="0">
                <a:latin typeface="Kohinoor Telugu" panose="02000000000000000000" pitchFamily="2" charset="77"/>
                <a:cs typeface="Kohinoor Telugu" panose="02000000000000000000" pitchFamily="2" charset="77"/>
              </a:rPr>
              <a:t>Gestión alojamientos</a:t>
            </a:r>
          </a:p>
          <a:p>
            <a:pPr marL="285750" indent="-285750">
              <a:buFontTx/>
              <a:buChar char="-"/>
            </a:pPr>
            <a:r>
              <a:rPr lang="es-ES" sz="1700" b="1" dirty="0">
                <a:latin typeface="Kohinoor Telugu" panose="02000000000000000000" pitchFamily="2" charset="77"/>
                <a:cs typeface="Kohinoor Telugu" panose="02000000000000000000" pitchFamily="2" charset="77"/>
              </a:rPr>
              <a:t>Confirmar reservas considerando errores</a:t>
            </a:r>
          </a:p>
          <a:p>
            <a:pPr marL="285750" indent="-285750">
              <a:buFontTx/>
              <a:buChar char="-"/>
            </a:pPr>
            <a:r>
              <a:rPr lang="es-ES" sz="1700" b="1" dirty="0">
                <a:latin typeface="Kohinoor Telugu" panose="02000000000000000000" pitchFamily="2" charset="77"/>
                <a:cs typeface="Kohinoor Telugu" panose="02000000000000000000" pitchFamily="2" charset="77"/>
              </a:rPr>
              <a:t>Calcular precio total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70B6818-FC68-9245-9C31-7BEEAE45FE4A}"/>
              </a:ext>
            </a:extLst>
          </p:cNvPr>
          <p:cNvSpPr txBox="1"/>
          <p:nvPr/>
        </p:nvSpPr>
        <p:spPr>
          <a:xfrm>
            <a:off x="4862980" y="2653974"/>
            <a:ext cx="26574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b="1" dirty="0">
                <a:latin typeface="Kohinoor Telugu" panose="02000000000000000000" pitchFamily="2" charset="77"/>
                <a:cs typeface="Kohinoor Telugu" panose="02000000000000000000" pitchFamily="2" charset="77"/>
              </a:rPr>
              <a:t>Gestionar reintentos cuando se produce un error al realizar pago y al confirmar reserva de vuelo</a:t>
            </a:r>
          </a:p>
          <a:p>
            <a:pPr marL="285750" indent="-285750">
              <a:buFontTx/>
              <a:buChar char="-"/>
            </a:pPr>
            <a:endParaRPr lang="es-ES" b="1" dirty="0">
              <a:latin typeface="Kohinoor Telugu" panose="02000000000000000000" pitchFamily="2" charset="77"/>
              <a:cs typeface="Kohinoor Telugu" panose="02000000000000000000" pitchFamily="2" charset="77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6AF6E8C-1070-A248-B13D-E68DA263323D}"/>
              </a:ext>
            </a:extLst>
          </p:cNvPr>
          <p:cNvSpPr txBox="1"/>
          <p:nvPr/>
        </p:nvSpPr>
        <p:spPr>
          <a:xfrm>
            <a:off x="8131126" y="2653974"/>
            <a:ext cx="257438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1500" b="1" dirty="0">
                <a:latin typeface="Kohinoor Telugu" panose="02000000000000000000" pitchFamily="2" charset="77"/>
                <a:cs typeface="Kohinoor Telugu" panose="02000000000000000000" pitchFamily="2" charset="77"/>
              </a:rPr>
              <a:t>Gestionar datos de facturación del usuario teniendo en cuenta errores</a:t>
            </a:r>
          </a:p>
          <a:p>
            <a:pPr marL="285750" indent="-285750">
              <a:buFontTx/>
              <a:buChar char="-"/>
            </a:pPr>
            <a:r>
              <a:rPr lang="es-ES" sz="1500" b="1" dirty="0">
                <a:latin typeface="Kohinoor Telugu" panose="02000000000000000000" pitchFamily="2" charset="77"/>
                <a:cs typeface="Kohinoor Telugu" panose="02000000000000000000" pitchFamily="2" charset="77"/>
              </a:rPr>
              <a:t>Gestionar errores confirmar reserva para coches y alojamiento</a:t>
            </a:r>
          </a:p>
        </p:txBody>
      </p:sp>
    </p:spTree>
    <p:extLst>
      <p:ext uri="{BB962C8B-B14F-4D97-AF65-F5344CB8AC3E}">
        <p14:creationId xmlns:p14="http://schemas.microsoft.com/office/powerpoint/2010/main" val="428321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0">
            <a:extLst>
              <a:ext uri="{FF2B5EF4-FFF2-40B4-BE49-F238E27FC236}">
                <a16:creationId xmlns:a16="http://schemas.microsoft.com/office/drawing/2014/main" id="{F180FEED-3CBA-4FC7-A896-979D62197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DEA9E881-72A9-4A31-904E-7260E44F7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43A241-8E4A-4DEC-9661-B3098A2E8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2307409"/>
            <a:ext cx="3157577" cy="3747316"/>
          </a:xfrm>
        </p:spPr>
        <p:txBody>
          <a:bodyPr anchor="t">
            <a:normAutofit/>
          </a:bodyPr>
          <a:lstStyle/>
          <a:p>
            <a:r>
              <a:rPr lang="es-ES" dirty="0"/>
              <a:t>Objetivos</a:t>
            </a:r>
          </a:p>
        </p:txBody>
      </p:sp>
      <p:cxnSp>
        <p:nvCxnSpPr>
          <p:cNvPr id="30" name="Straight Connector 24">
            <a:extLst>
              <a:ext uri="{FF2B5EF4-FFF2-40B4-BE49-F238E27FC236}">
                <a16:creationId xmlns:a16="http://schemas.microsoft.com/office/drawing/2014/main" id="{0230A1DE-0D2F-47D2-A0D9-5BFBA0467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A2E60D7C-C4DA-4452-859C-56C1CB51F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76C524A-BAAE-421D-84A4-EED13BF44E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219493"/>
              </p:ext>
            </p:extLst>
          </p:nvPr>
        </p:nvGraphicFramePr>
        <p:xfrm>
          <a:off x="1136347" y="803275"/>
          <a:ext cx="5913437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339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ería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Macintosh PowerPoint</Application>
  <PresentationFormat>Panorámica</PresentationFormat>
  <Paragraphs>40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Kohinoor Telugu</vt:lpstr>
      <vt:lpstr>Palatino Linotype</vt:lpstr>
      <vt:lpstr>Galería</vt:lpstr>
      <vt:lpstr>Segundo sprint</vt:lpstr>
      <vt:lpstr>Equipo de trabajo</vt:lpstr>
      <vt:lpstr>Diagrama de clases</vt:lpstr>
      <vt:lpstr>Product Backlog</vt:lpstr>
      <vt:lpstr>Sprint Backlog</vt:lpstr>
      <vt:lpstr>Burndownchart</vt:lpstr>
      <vt:lpstr>Burndownchart</vt:lpstr>
      <vt:lpstr>Retrospectiva</vt:lpstr>
      <vt:lpstr>Objetivos</vt:lpstr>
      <vt:lpstr>FEEDBACK Y 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Segundo sprint</dc:title>
  <dc:creator>Víctor Fusalba Raña</dc:creator>
  <cp:lastModifiedBy>Víctor Fusalba Raña</cp:lastModifiedBy>
  <cp:revision>2</cp:revision>
  <dcterms:created xsi:type="dcterms:W3CDTF">2020-05-24T20:23:47Z</dcterms:created>
  <dcterms:modified xsi:type="dcterms:W3CDTF">2020-05-24T21:17:31Z</dcterms:modified>
</cp:coreProperties>
</file>