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17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17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410FE9-4AE9-430E-949C-189224FFCAD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AF30BBA-82B9-4BF3-AA20-842ECF93CCFB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A partir del desarrollo Agile hemos planteado un desarrollo incremental dividido en 5 versiones. </a:t>
          </a:r>
          <a:endParaRPr lang="en-US"/>
        </a:p>
      </dgm:t>
    </dgm:pt>
    <dgm:pt modelId="{E7D186C2-165B-44DC-83DB-E93DD128B232}" type="parTrans" cxnId="{5B3E5115-7708-49C1-878E-7A83AD067192}">
      <dgm:prSet/>
      <dgm:spPr/>
      <dgm:t>
        <a:bodyPr/>
        <a:lstStyle/>
        <a:p>
          <a:endParaRPr lang="en-US"/>
        </a:p>
      </dgm:t>
    </dgm:pt>
    <dgm:pt modelId="{3F709074-790D-4973-AE4B-0A8402273CE3}" type="sibTrans" cxnId="{5B3E5115-7708-49C1-878E-7A83AD067192}">
      <dgm:prSet/>
      <dgm:spPr/>
      <dgm:t>
        <a:bodyPr/>
        <a:lstStyle/>
        <a:p>
          <a:endParaRPr lang="en-US"/>
        </a:p>
      </dgm:t>
    </dgm:pt>
    <dgm:pt modelId="{9D5FB481-14EB-4527-B88B-05958E0CAAA9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Cada versión es funcional y totalmente fiable gracias a la implementación de diversos test que prueba el código en diversas situaciones.</a:t>
          </a:r>
          <a:endParaRPr lang="en-US"/>
        </a:p>
      </dgm:t>
    </dgm:pt>
    <dgm:pt modelId="{217FA3DE-7C54-4972-927A-08E473962531}" type="parTrans" cxnId="{A4FCE872-C2B2-43F9-9929-59DD6E62ADFC}">
      <dgm:prSet/>
      <dgm:spPr/>
      <dgm:t>
        <a:bodyPr/>
        <a:lstStyle/>
        <a:p>
          <a:endParaRPr lang="en-US"/>
        </a:p>
      </dgm:t>
    </dgm:pt>
    <dgm:pt modelId="{791F5945-0765-478C-B485-D4E62FCFC9B0}" type="sibTrans" cxnId="{A4FCE872-C2B2-43F9-9929-59DD6E62ADFC}">
      <dgm:prSet/>
      <dgm:spPr/>
      <dgm:t>
        <a:bodyPr/>
        <a:lstStyle/>
        <a:p>
          <a:endParaRPr lang="en-US"/>
        </a:p>
      </dgm:t>
    </dgm:pt>
    <dgm:pt modelId="{07D382B1-456A-4401-9883-4A13294930BC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Los test son desarrollados al final de cada versión.</a:t>
          </a:r>
          <a:endParaRPr lang="en-US"/>
        </a:p>
      </dgm:t>
    </dgm:pt>
    <dgm:pt modelId="{AD4653CB-7690-45DF-9040-AEB2FA6FD7DD}" type="parTrans" cxnId="{9E879810-C9DE-4DE8-9747-D613D3CFE9AD}">
      <dgm:prSet/>
      <dgm:spPr/>
      <dgm:t>
        <a:bodyPr/>
        <a:lstStyle/>
        <a:p>
          <a:endParaRPr lang="en-US"/>
        </a:p>
      </dgm:t>
    </dgm:pt>
    <dgm:pt modelId="{884B674D-68B7-4784-891F-A4D1853BAD37}" type="sibTrans" cxnId="{9E879810-C9DE-4DE8-9747-D613D3CFE9AD}">
      <dgm:prSet/>
      <dgm:spPr/>
      <dgm:t>
        <a:bodyPr/>
        <a:lstStyle/>
        <a:p>
          <a:endParaRPr lang="en-US"/>
        </a:p>
      </dgm:t>
    </dgm:pt>
    <dgm:pt modelId="{555EFDC2-35F5-486F-BBFD-FA2B465EAEE6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Las diversas tareas han sido divididas a partir del software Jira</a:t>
          </a:r>
          <a:endParaRPr lang="en-US"/>
        </a:p>
      </dgm:t>
    </dgm:pt>
    <dgm:pt modelId="{6A518055-21AA-45E9-87A9-CF6893FF0E38}" type="parTrans" cxnId="{54AA3CF1-80DF-43C8-83D5-DEEC0FA6FF94}">
      <dgm:prSet/>
      <dgm:spPr/>
      <dgm:t>
        <a:bodyPr/>
        <a:lstStyle/>
        <a:p>
          <a:endParaRPr lang="en-US"/>
        </a:p>
      </dgm:t>
    </dgm:pt>
    <dgm:pt modelId="{55AB0D57-0C26-4EE1-B024-2FBDBD42369B}" type="sibTrans" cxnId="{54AA3CF1-80DF-43C8-83D5-DEEC0FA6FF94}">
      <dgm:prSet/>
      <dgm:spPr/>
      <dgm:t>
        <a:bodyPr/>
        <a:lstStyle/>
        <a:p>
          <a:endParaRPr lang="en-US"/>
        </a:p>
      </dgm:t>
    </dgm:pt>
    <dgm:pt modelId="{66F1546A-7527-4861-9577-53B1E0DD175B}" type="pres">
      <dgm:prSet presAssocID="{B5410FE9-4AE9-430E-949C-189224FFCAD0}" presName="root" presStyleCnt="0">
        <dgm:presLayoutVars>
          <dgm:dir/>
          <dgm:resizeHandles val="exact"/>
        </dgm:presLayoutVars>
      </dgm:prSet>
      <dgm:spPr/>
    </dgm:pt>
    <dgm:pt modelId="{1231C227-F619-4ABB-98DF-BEF40A899690}" type="pres">
      <dgm:prSet presAssocID="{1AF30BBA-82B9-4BF3-AA20-842ECF93CCFB}" presName="compNode" presStyleCnt="0"/>
      <dgm:spPr/>
    </dgm:pt>
    <dgm:pt modelId="{0B53610E-05A5-4555-8085-402302E49A29}" type="pres">
      <dgm:prSet presAssocID="{1AF30BBA-82B9-4BF3-AA20-842ECF93CCFB}" presName="bgRect" presStyleLbl="bgShp" presStyleIdx="0" presStyleCnt="4"/>
      <dgm:spPr/>
    </dgm:pt>
    <dgm:pt modelId="{C505D77F-204B-41D0-B2A8-85F3BC6B1555}" type="pres">
      <dgm:prSet presAssocID="{1AF30BBA-82B9-4BF3-AA20-842ECF93CCF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150AAABE-B394-421E-9DEB-0745627B58DF}" type="pres">
      <dgm:prSet presAssocID="{1AF30BBA-82B9-4BF3-AA20-842ECF93CCFB}" presName="spaceRect" presStyleCnt="0"/>
      <dgm:spPr/>
    </dgm:pt>
    <dgm:pt modelId="{39852863-C605-4A41-8A58-5E1FA21E7966}" type="pres">
      <dgm:prSet presAssocID="{1AF30BBA-82B9-4BF3-AA20-842ECF93CCFB}" presName="parTx" presStyleLbl="revTx" presStyleIdx="0" presStyleCnt="4">
        <dgm:presLayoutVars>
          <dgm:chMax val="0"/>
          <dgm:chPref val="0"/>
        </dgm:presLayoutVars>
      </dgm:prSet>
      <dgm:spPr/>
    </dgm:pt>
    <dgm:pt modelId="{F8678B56-8077-434A-BA5E-33CD157241A0}" type="pres">
      <dgm:prSet presAssocID="{3F709074-790D-4973-AE4B-0A8402273CE3}" presName="sibTrans" presStyleCnt="0"/>
      <dgm:spPr/>
    </dgm:pt>
    <dgm:pt modelId="{C3B2F164-4B25-43AB-AF5D-6D79E59A4AD2}" type="pres">
      <dgm:prSet presAssocID="{9D5FB481-14EB-4527-B88B-05958E0CAAA9}" presName="compNode" presStyleCnt="0"/>
      <dgm:spPr/>
    </dgm:pt>
    <dgm:pt modelId="{9FF3E7D0-2762-4E52-8149-AA5EA3D5DD4E}" type="pres">
      <dgm:prSet presAssocID="{9D5FB481-14EB-4527-B88B-05958E0CAAA9}" presName="bgRect" presStyleLbl="bgShp" presStyleIdx="1" presStyleCnt="4"/>
      <dgm:spPr/>
    </dgm:pt>
    <dgm:pt modelId="{71126633-123E-4E57-97B8-7E3CC4F26028}" type="pres">
      <dgm:prSet presAssocID="{9D5FB481-14EB-4527-B88B-05958E0CAAA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0021FDB-CC34-4A82-951B-264A2125E1F0}" type="pres">
      <dgm:prSet presAssocID="{9D5FB481-14EB-4527-B88B-05958E0CAAA9}" presName="spaceRect" presStyleCnt="0"/>
      <dgm:spPr/>
    </dgm:pt>
    <dgm:pt modelId="{7C149D44-1868-4DA4-A937-1FB7B4F3E3D7}" type="pres">
      <dgm:prSet presAssocID="{9D5FB481-14EB-4527-B88B-05958E0CAAA9}" presName="parTx" presStyleLbl="revTx" presStyleIdx="1" presStyleCnt="4">
        <dgm:presLayoutVars>
          <dgm:chMax val="0"/>
          <dgm:chPref val="0"/>
        </dgm:presLayoutVars>
      </dgm:prSet>
      <dgm:spPr/>
    </dgm:pt>
    <dgm:pt modelId="{BE214B6E-11D1-49B7-BF98-620DBFE5DCFF}" type="pres">
      <dgm:prSet presAssocID="{791F5945-0765-478C-B485-D4E62FCFC9B0}" presName="sibTrans" presStyleCnt="0"/>
      <dgm:spPr/>
    </dgm:pt>
    <dgm:pt modelId="{077AC029-DF6E-4D3D-A9F0-B2330980EB80}" type="pres">
      <dgm:prSet presAssocID="{07D382B1-456A-4401-9883-4A13294930BC}" presName="compNode" presStyleCnt="0"/>
      <dgm:spPr/>
    </dgm:pt>
    <dgm:pt modelId="{C9CF4889-5358-4CBB-BDE7-51F700F9F8A0}" type="pres">
      <dgm:prSet presAssocID="{07D382B1-456A-4401-9883-4A13294930BC}" presName="bgRect" presStyleLbl="bgShp" presStyleIdx="2" presStyleCnt="4"/>
      <dgm:spPr/>
    </dgm:pt>
    <dgm:pt modelId="{598FF425-3766-4D76-93A8-A2EF6CA392BB}" type="pres">
      <dgm:prSet presAssocID="{07D382B1-456A-4401-9883-4A13294930B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A9F4A6D2-228C-4307-A643-30CFCE6D8294}" type="pres">
      <dgm:prSet presAssocID="{07D382B1-456A-4401-9883-4A13294930BC}" presName="spaceRect" presStyleCnt="0"/>
      <dgm:spPr/>
    </dgm:pt>
    <dgm:pt modelId="{B4B5DFBB-B17C-4D4C-91F5-6C7059330518}" type="pres">
      <dgm:prSet presAssocID="{07D382B1-456A-4401-9883-4A13294930BC}" presName="parTx" presStyleLbl="revTx" presStyleIdx="2" presStyleCnt="4">
        <dgm:presLayoutVars>
          <dgm:chMax val="0"/>
          <dgm:chPref val="0"/>
        </dgm:presLayoutVars>
      </dgm:prSet>
      <dgm:spPr/>
    </dgm:pt>
    <dgm:pt modelId="{E75C61BA-235C-450A-95C3-EBF6BE51E52E}" type="pres">
      <dgm:prSet presAssocID="{884B674D-68B7-4784-891F-A4D1853BAD37}" presName="sibTrans" presStyleCnt="0"/>
      <dgm:spPr/>
    </dgm:pt>
    <dgm:pt modelId="{DAAEF2A3-B80C-442A-AECC-431161180B9F}" type="pres">
      <dgm:prSet presAssocID="{555EFDC2-35F5-486F-BBFD-FA2B465EAEE6}" presName="compNode" presStyleCnt="0"/>
      <dgm:spPr/>
    </dgm:pt>
    <dgm:pt modelId="{94E36D74-032F-4587-895B-EFEBB4C985E1}" type="pres">
      <dgm:prSet presAssocID="{555EFDC2-35F5-486F-BBFD-FA2B465EAEE6}" presName="bgRect" presStyleLbl="bgShp" presStyleIdx="3" presStyleCnt="4"/>
      <dgm:spPr/>
    </dgm:pt>
    <dgm:pt modelId="{CC3D4D3C-D2B8-491B-AE05-438034B716C8}" type="pres">
      <dgm:prSet presAssocID="{555EFDC2-35F5-486F-BBFD-FA2B465EAEE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E93AF448-9DF7-437F-AFD8-4AAE527B836B}" type="pres">
      <dgm:prSet presAssocID="{555EFDC2-35F5-486F-BBFD-FA2B465EAEE6}" presName="spaceRect" presStyleCnt="0"/>
      <dgm:spPr/>
    </dgm:pt>
    <dgm:pt modelId="{0E41AB34-94B0-4E53-BE3E-0154F0E764E2}" type="pres">
      <dgm:prSet presAssocID="{555EFDC2-35F5-486F-BBFD-FA2B465EAEE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E879810-C9DE-4DE8-9747-D613D3CFE9AD}" srcId="{B5410FE9-4AE9-430E-949C-189224FFCAD0}" destId="{07D382B1-456A-4401-9883-4A13294930BC}" srcOrd="2" destOrd="0" parTransId="{AD4653CB-7690-45DF-9040-AEB2FA6FD7DD}" sibTransId="{884B674D-68B7-4784-891F-A4D1853BAD37}"/>
    <dgm:cxn modelId="{5B3E5115-7708-49C1-878E-7A83AD067192}" srcId="{B5410FE9-4AE9-430E-949C-189224FFCAD0}" destId="{1AF30BBA-82B9-4BF3-AA20-842ECF93CCFB}" srcOrd="0" destOrd="0" parTransId="{E7D186C2-165B-44DC-83DB-E93DD128B232}" sibTransId="{3F709074-790D-4973-AE4B-0A8402273CE3}"/>
    <dgm:cxn modelId="{8E20CE27-86E0-4CA3-A021-D9D362A168E4}" type="presOf" srcId="{555EFDC2-35F5-486F-BBFD-FA2B465EAEE6}" destId="{0E41AB34-94B0-4E53-BE3E-0154F0E764E2}" srcOrd="0" destOrd="0" presId="urn:microsoft.com/office/officeart/2018/2/layout/IconVerticalSolidList"/>
    <dgm:cxn modelId="{700A4A5B-BAE7-4B74-A76D-2AF8E3A8EE47}" type="presOf" srcId="{07D382B1-456A-4401-9883-4A13294930BC}" destId="{B4B5DFBB-B17C-4D4C-91F5-6C7059330518}" srcOrd="0" destOrd="0" presId="urn:microsoft.com/office/officeart/2018/2/layout/IconVerticalSolidList"/>
    <dgm:cxn modelId="{A4FCE872-C2B2-43F9-9929-59DD6E62ADFC}" srcId="{B5410FE9-4AE9-430E-949C-189224FFCAD0}" destId="{9D5FB481-14EB-4527-B88B-05958E0CAAA9}" srcOrd="1" destOrd="0" parTransId="{217FA3DE-7C54-4972-927A-08E473962531}" sibTransId="{791F5945-0765-478C-B485-D4E62FCFC9B0}"/>
    <dgm:cxn modelId="{FD67C895-1BD5-411F-9891-C8E09400EED9}" type="presOf" srcId="{1AF30BBA-82B9-4BF3-AA20-842ECF93CCFB}" destId="{39852863-C605-4A41-8A58-5E1FA21E7966}" srcOrd="0" destOrd="0" presId="urn:microsoft.com/office/officeart/2018/2/layout/IconVerticalSolidList"/>
    <dgm:cxn modelId="{306ED096-75CE-4982-9026-B1B6FF886FBC}" type="presOf" srcId="{B5410FE9-4AE9-430E-949C-189224FFCAD0}" destId="{66F1546A-7527-4861-9577-53B1E0DD175B}" srcOrd="0" destOrd="0" presId="urn:microsoft.com/office/officeart/2018/2/layout/IconVerticalSolidList"/>
    <dgm:cxn modelId="{3300CB99-664B-420E-848A-C110F83791E4}" type="presOf" srcId="{9D5FB481-14EB-4527-B88B-05958E0CAAA9}" destId="{7C149D44-1868-4DA4-A937-1FB7B4F3E3D7}" srcOrd="0" destOrd="0" presId="urn:microsoft.com/office/officeart/2018/2/layout/IconVerticalSolidList"/>
    <dgm:cxn modelId="{54AA3CF1-80DF-43C8-83D5-DEEC0FA6FF94}" srcId="{B5410FE9-4AE9-430E-949C-189224FFCAD0}" destId="{555EFDC2-35F5-486F-BBFD-FA2B465EAEE6}" srcOrd="3" destOrd="0" parTransId="{6A518055-21AA-45E9-87A9-CF6893FF0E38}" sibTransId="{55AB0D57-0C26-4EE1-B024-2FBDBD42369B}"/>
    <dgm:cxn modelId="{D622D4D7-4D86-4357-AE8F-6F9EC5EFF281}" type="presParOf" srcId="{66F1546A-7527-4861-9577-53B1E0DD175B}" destId="{1231C227-F619-4ABB-98DF-BEF40A899690}" srcOrd="0" destOrd="0" presId="urn:microsoft.com/office/officeart/2018/2/layout/IconVerticalSolidList"/>
    <dgm:cxn modelId="{1C593B52-AB1A-44DD-B6C4-D9E238D9F5C4}" type="presParOf" srcId="{1231C227-F619-4ABB-98DF-BEF40A899690}" destId="{0B53610E-05A5-4555-8085-402302E49A29}" srcOrd="0" destOrd="0" presId="urn:microsoft.com/office/officeart/2018/2/layout/IconVerticalSolidList"/>
    <dgm:cxn modelId="{E772C75D-D5D8-4935-A9C8-7C053450D6A4}" type="presParOf" srcId="{1231C227-F619-4ABB-98DF-BEF40A899690}" destId="{C505D77F-204B-41D0-B2A8-85F3BC6B1555}" srcOrd="1" destOrd="0" presId="urn:microsoft.com/office/officeart/2018/2/layout/IconVerticalSolidList"/>
    <dgm:cxn modelId="{B63AB085-402C-4ED8-8C97-EFA490920917}" type="presParOf" srcId="{1231C227-F619-4ABB-98DF-BEF40A899690}" destId="{150AAABE-B394-421E-9DEB-0745627B58DF}" srcOrd="2" destOrd="0" presId="urn:microsoft.com/office/officeart/2018/2/layout/IconVerticalSolidList"/>
    <dgm:cxn modelId="{B86B33E9-570B-43C6-8C95-71E76A42EC28}" type="presParOf" srcId="{1231C227-F619-4ABB-98DF-BEF40A899690}" destId="{39852863-C605-4A41-8A58-5E1FA21E7966}" srcOrd="3" destOrd="0" presId="urn:microsoft.com/office/officeart/2018/2/layout/IconVerticalSolidList"/>
    <dgm:cxn modelId="{603DBE38-BA55-447F-84E6-E128DB981E2A}" type="presParOf" srcId="{66F1546A-7527-4861-9577-53B1E0DD175B}" destId="{F8678B56-8077-434A-BA5E-33CD157241A0}" srcOrd="1" destOrd="0" presId="urn:microsoft.com/office/officeart/2018/2/layout/IconVerticalSolidList"/>
    <dgm:cxn modelId="{756018E6-67C0-4D0C-8382-AC1EF3FE2330}" type="presParOf" srcId="{66F1546A-7527-4861-9577-53B1E0DD175B}" destId="{C3B2F164-4B25-43AB-AF5D-6D79E59A4AD2}" srcOrd="2" destOrd="0" presId="urn:microsoft.com/office/officeart/2018/2/layout/IconVerticalSolidList"/>
    <dgm:cxn modelId="{7AA1F9BC-9194-4F0B-824C-94701AB379EE}" type="presParOf" srcId="{C3B2F164-4B25-43AB-AF5D-6D79E59A4AD2}" destId="{9FF3E7D0-2762-4E52-8149-AA5EA3D5DD4E}" srcOrd="0" destOrd="0" presId="urn:microsoft.com/office/officeart/2018/2/layout/IconVerticalSolidList"/>
    <dgm:cxn modelId="{F162725D-4307-41CC-9EEA-087712BE2E04}" type="presParOf" srcId="{C3B2F164-4B25-43AB-AF5D-6D79E59A4AD2}" destId="{71126633-123E-4E57-97B8-7E3CC4F26028}" srcOrd="1" destOrd="0" presId="urn:microsoft.com/office/officeart/2018/2/layout/IconVerticalSolidList"/>
    <dgm:cxn modelId="{B3A37D40-EE96-4598-BE4B-A0FE03766115}" type="presParOf" srcId="{C3B2F164-4B25-43AB-AF5D-6D79E59A4AD2}" destId="{D0021FDB-CC34-4A82-951B-264A2125E1F0}" srcOrd="2" destOrd="0" presId="urn:microsoft.com/office/officeart/2018/2/layout/IconVerticalSolidList"/>
    <dgm:cxn modelId="{E9F8D7EB-DCE9-450E-BA26-177635F50F1A}" type="presParOf" srcId="{C3B2F164-4B25-43AB-AF5D-6D79E59A4AD2}" destId="{7C149D44-1868-4DA4-A937-1FB7B4F3E3D7}" srcOrd="3" destOrd="0" presId="urn:microsoft.com/office/officeart/2018/2/layout/IconVerticalSolidList"/>
    <dgm:cxn modelId="{067836E6-DA8A-44AD-A62F-88159EF5E210}" type="presParOf" srcId="{66F1546A-7527-4861-9577-53B1E0DD175B}" destId="{BE214B6E-11D1-49B7-BF98-620DBFE5DCFF}" srcOrd="3" destOrd="0" presId="urn:microsoft.com/office/officeart/2018/2/layout/IconVerticalSolidList"/>
    <dgm:cxn modelId="{F24D7925-6E72-470C-BA01-183DDA1B9754}" type="presParOf" srcId="{66F1546A-7527-4861-9577-53B1E0DD175B}" destId="{077AC029-DF6E-4D3D-A9F0-B2330980EB80}" srcOrd="4" destOrd="0" presId="urn:microsoft.com/office/officeart/2018/2/layout/IconVerticalSolidList"/>
    <dgm:cxn modelId="{61919D9E-443A-4195-B26D-748B57EA456D}" type="presParOf" srcId="{077AC029-DF6E-4D3D-A9F0-B2330980EB80}" destId="{C9CF4889-5358-4CBB-BDE7-51F700F9F8A0}" srcOrd="0" destOrd="0" presId="urn:microsoft.com/office/officeart/2018/2/layout/IconVerticalSolidList"/>
    <dgm:cxn modelId="{E42551AF-70E0-4949-B364-1134CD69CF48}" type="presParOf" srcId="{077AC029-DF6E-4D3D-A9F0-B2330980EB80}" destId="{598FF425-3766-4D76-93A8-A2EF6CA392BB}" srcOrd="1" destOrd="0" presId="urn:microsoft.com/office/officeart/2018/2/layout/IconVerticalSolidList"/>
    <dgm:cxn modelId="{24295558-DEEC-476A-B96C-92FBC49B5EE8}" type="presParOf" srcId="{077AC029-DF6E-4D3D-A9F0-B2330980EB80}" destId="{A9F4A6D2-228C-4307-A643-30CFCE6D8294}" srcOrd="2" destOrd="0" presId="urn:microsoft.com/office/officeart/2018/2/layout/IconVerticalSolidList"/>
    <dgm:cxn modelId="{16F4DAAF-83E1-4E11-B2F2-0343224736EC}" type="presParOf" srcId="{077AC029-DF6E-4D3D-A9F0-B2330980EB80}" destId="{B4B5DFBB-B17C-4D4C-91F5-6C7059330518}" srcOrd="3" destOrd="0" presId="urn:microsoft.com/office/officeart/2018/2/layout/IconVerticalSolidList"/>
    <dgm:cxn modelId="{19555AFA-CE2E-4DB2-89CF-4B8192854B0D}" type="presParOf" srcId="{66F1546A-7527-4861-9577-53B1E0DD175B}" destId="{E75C61BA-235C-450A-95C3-EBF6BE51E52E}" srcOrd="5" destOrd="0" presId="urn:microsoft.com/office/officeart/2018/2/layout/IconVerticalSolidList"/>
    <dgm:cxn modelId="{2E4FFAAB-82EF-4FE3-BDB2-C769D8E66365}" type="presParOf" srcId="{66F1546A-7527-4861-9577-53B1E0DD175B}" destId="{DAAEF2A3-B80C-442A-AECC-431161180B9F}" srcOrd="6" destOrd="0" presId="urn:microsoft.com/office/officeart/2018/2/layout/IconVerticalSolidList"/>
    <dgm:cxn modelId="{FB96F818-3A6C-4080-9EA1-0D738B3F79F6}" type="presParOf" srcId="{DAAEF2A3-B80C-442A-AECC-431161180B9F}" destId="{94E36D74-032F-4587-895B-EFEBB4C985E1}" srcOrd="0" destOrd="0" presId="urn:microsoft.com/office/officeart/2018/2/layout/IconVerticalSolidList"/>
    <dgm:cxn modelId="{4AF7A62E-0397-4EC6-AEA2-A192AC24B1B4}" type="presParOf" srcId="{DAAEF2A3-B80C-442A-AECC-431161180B9F}" destId="{CC3D4D3C-D2B8-491B-AE05-438034B716C8}" srcOrd="1" destOrd="0" presId="urn:microsoft.com/office/officeart/2018/2/layout/IconVerticalSolidList"/>
    <dgm:cxn modelId="{7E17596F-0E1C-417A-8DBD-9158025DEF67}" type="presParOf" srcId="{DAAEF2A3-B80C-442A-AECC-431161180B9F}" destId="{E93AF448-9DF7-437F-AFD8-4AAE527B836B}" srcOrd="2" destOrd="0" presId="urn:microsoft.com/office/officeart/2018/2/layout/IconVerticalSolidList"/>
    <dgm:cxn modelId="{9BC22075-0FFA-4019-9794-E69DD2D5DCB9}" type="presParOf" srcId="{DAAEF2A3-B80C-442A-AECC-431161180B9F}" destId="{0E41AB34-94B0-4E53-BE3E-0154F0E764E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850BE7-11A5-408A-83C4-1681EA41E85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9695B6E-8231-416C-A637-E6C7A8BDB93E}">
      <dgm:prSet/>
      <dgm:spPr/>
      <dgm:t>
        <a:bodyPr/>
        <a:lstStyle/>
        <a:p>
          <a:pPr>
            <a:defRPr cap="all"/>
          </a:pPr>
          <a:r>
            <a:rPr lang="es-ES"/>
            <a:t>Se ha intentado distribuir correctamente el trabajo entre los diversos miembros</a:t>
          </a:r>
          <a:endParaRPr lang="en-US"/>
        </a:p>
      </dgm:t>
    </dgm:pt>
    <dgm:pt modelId="{726CD541-F780-45B3-AC7D-C6EF4651452C}" type="parTrans" cxnId="{535C3AEE-E40C-4898-81F9-CDEF4D3F5A78}">
      <dgm:prSet/>
      <dgm:spPr/>
      <dgm:t>
        <a:bodyPr/>
        <a:lstStyle/>
        <a:p>
          <a:endParaRPr lang="en-US"/>
        </a:p>
      </dgm:t>
    </dgm:pt>
    <dgm:pt modelId="{648D7A80-000B-447E-A47F-447B64B5CBB7}" type="sibTrans" cxnId="{535C3AEE-E40C-4898-81F9-CDEF4D3F5A78}">
      <dgm:prSet/>
      <dgm:spPr/>
      <dgm:t>
        <a:bodyPr/>
        <a:lstStyle/>
        <a:p>
          <a:endParaRPr lang="en-US"/>
        </a:p>
      </dgm:t>
    </dgm:pt>
    <dgm:pt modelId="{C4608FFE-0BDA-48AF-B231-22524B7AD089}">
      <dgm:prSet/>
      <dgm:spPr/>
      <dgm:t>
        <a:bodyPr/>
        <a:lstStyle/>
        <a:p>
          <a:pPr>
            <a:defRPr cap="all"/>
          </a:pPr>
          <a:r>
            <a:rPr lang="es-ES" dirty="0"/>
            <a:t>Asignación del trabajo fluida, capacidad de adaptación para solucionar momentos de atasco en el desarrollo</a:t>
          </a:r>
          <a:endParaRPr lang="en-US" dirty="0"/>
        </a:p>
      </dgm:t>
    </dgm:pt>
    <dgm:pt modelId="{50B73BD4-901C-4026-9BC9-2D00DBA5242C}" type="parTrans" cxnId="{24ACD92D-E4EB-4ED0-AD59-37A0A58A62C0}">
      <dgm:prSet/>
      <dgm:spPr/>
      <dgm:t>
        <a:bodyPr/>
        <a:lstStyle/>
        <a:p>
          <a:endParaRPr lang="en-US"/>
        </a:p>
      </dgm:t>
    </dgm:pt>
    <dgm:pt modelId="{88695082-1BC2-4690-A832-1F368F75232A}" type="sibTrans" cxnId="{24ACD92D-E4EB-4ED0-AD59-37A0A58A62C0}">
      <dgm:prSet/>
      <dgm:spPr/>
      <dgm:t>
        <a:bodyPr/>
        <a:lstStyle/>
        <a:p>
          <a:endParaRPr lang="en-US"/>
        </a:p>
      </dgm:t>
    </dgm:pt>
    <dgm:pt modelId="{573F36B1-8BA7-4F0C-A24E-5323946E5140}" type="pres">
      <dgm:prSet presAssocID="{19850BE7-11A5-408A-83C4-1681EA41E852}" presName="root" presStyleCnt="0">
        <dgm:presLayoutVars>
          <dgm:dir/>
          <dgm:resizeHandles val="exact"/>
        </dgm:presLayoutVars>
      </dgm:prSet>
      <dgm:spPr/>
    </dgm:pt>
    <dgm:pt modelId="{4E3D82B5-DABE-4490-98C2-48E3CFF303BF}" type="pres">
      <dgm:prSet presAssocID="{09695B6E-8231-416C-A637-E6C7A8BDB93E}" presName="compNode" presStyleCnt="0"/>
      <dgm:spPr/>
    </dgm:pt>
    <dgm:pt modelId="{1E7F3BAE-0E08-4400-815B-D137DFC6A4E5}" type="pres">
      <dgm:prSet presAssocID="{09695B6E-8231-416C-A637-E6C7A8BDB93E}" presName="iconBgRect" presStyleLbl="bgShp" presStyleIdx="0" presStyleCnt="2"/>
      <dgm:spPr/>
    </dgm:pt>
    <dgm:pt modelId="{19BDF259-FE66-4AC4-94AD-121024718C2D}" type="pres">
      <dgm:prSet presAssocID="{09695B6E-8231-416C-A637-E6C7A8BDB93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937AE3A-8EB4-4842-80EF-C70C37952482}" type="pres">
      <dgm:prSet presAssocID="{09695B6E-8231-416C-A637-E6C7A8BDB93E}" presName="spaceRect" presStyleCnt="0"/>
      <dgm:spPr/>
    </dgm:pt>
    <dgm:pt modelId="{2D5CD9B6-F3FC-4449-984D-B6986017F6AB}" type="pres">
      <dgm:prSet presAssocID="{09695B6E-8231-416C-A637-E6C7A8BDB93E}" presName="textRect" presStyleLbl="revTx" presStyleIdx="0" presStyleCnt="2">
        <dgm:presLayoutVars>
          <dgm:chMax val="1"/>
          <dgm:chPref val="1"/>
        </dgm:presLayoutVars>
      </dgm:prSet>
      <dgm:spPr/>
    </dgm:pt>
    <dgm:pt modelId="{09B79737-62CB-4888-B73D-B3AD37341B77}" type="pres">
      <dgm:prSet presAssocID="{648D7A80-000B-447E-A47F-447B64B5CBB7}" presName="sibTrans" presStyleCnt="0"/>
      <dgm:spPr/>
    </dgm:pt>
    <dgm:pt modelId="{8B161ABE-390B-4171-B8BA-9F59FBECE346}" type="pres">
      <dgm:prSet presAssocID="{C4608FFE-0BDA-48AF-B231-22524B7AD089}" presName="compNode" presStyleCnt="0"/>
      <dgm:spPr/>
    </dgm:pt>
    <dgm:pt modelId="{A17F6F7D-E7E8-4C87-A27E-4965C4206563}" type="pres">
      <dgm:prSet presAssocID="{C4608FFE-0BDA-48AF-B231-22524B7AD089}" presName="iconBgRect" presStyleLbl="bgShp" presStyleIdx="1" presStyleCnt="2"/>
      <dgm:spPr/>
    </dgm:pt>
    <dgm:pt modelId="{CA55C515-6427-47FE-8238-795A591ABE6C}" type="pres">
      <dgm:prSet presAssocID="{C4608FFE-0BDA-48AF-B231-22524B7AD08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18565C9D-0843-4B67-BD5C-0B80F8C1425E}" type="pres">
      <dgm:prSet presAssocID="{C4608FFE-0BDA-48AF-B231-22524B7AD089}" presName="spaceRect" presStyleCnt="0"/>
      <dgm:spPr/>
    </dgm:pt>
    <dgm:pt modelId="{536491F3-41D6-4560-A82D-4C7727F12538}" type="pres">
      <dgm:prSet presAssocID="{C4608FFE-0BDA-48AF-B231-22524B7AD08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4ACD92D-E4EB-4ED0-AD59-37A0A58A62C0}" srcId="{19850BE7-11A5-408A-83C4-1681EA41E852}" destId="{C4608FFE-0BDA-48AF-B231-22524B7AD089}" srcOrd="1" destOrd="0" parTransId="{50B73BD4-901C-4026-9BC9-2D00DBA5242C}" sibTransId="{88695082-1BC2-4690-A832-1F368F75232A}"/>
    <dgm:cxn modelId="{34C86969-EB94-4519-B724-8DCCEDCDF9E4}" type="presOf" srcId="{C4608FFE-0BDA-48AF-B231-22524B7AD089}" destId="{536491F3-41D6-4560-A82D-4C7727F12538}" srcOrd="0" destOrd="0" presId="urn:microsoft.com/office/officeart/2018/5/layout/IconCircleLabelList"/>
    <dgm:cxn modelId="{6BAE3F55-5237-4291-B313-534C349ECAFA}" type="presOf" srcId="{09695B6E-8231-416C-A637-E6C7A8BDB93E}" destId="{2D5CD9B6-F3FC-4449-984D-B6986017F6AB}" srcOrd="0" destOrd="0" presId="urn:microsoft.com/office/officeart/2018/5/layout/IconCircleLabelList"/>
    <dgm:cxn modelId="{90F3D786-69F6-49A4-B6E7-CD04F360CD2E}" type="presOf" srcId="{19850BE7-11A5-408A-83C4-1681EA41E852}" destId="{573F36B1-8BA7-4F0C-A24E-5323946E5140}" srcOrd="0" destOrd="0" presId="urn:microsoft.com/office/officeart/2018/5/layout/IconCircleLabelList"/>
    <dgm:cxn modelId="{535C3AEE-E40C-4898-81F9-CDEF4D3F5A78}" srcId="{19850BE7-11A5-408A-83C4-1681EA41E852}" destId="{09695B6E-8231-416C-A637-E6C7A8BDB93E}" srcOrd="0" destOrd="0" parTransId="{726CD541-F780-45B3-AC7D-C6EF4651452C}" sibTransId="{648D7A80-000B-447E-A47F-447B64B5CBB7}"/>
    <dgm:cxn modelId="{2B82582B-F725-4212-AFC9-F0201F3C9B64}" type="presParOf" srcId="{573F36B1-8BA7-4F0C-A24E-5323946E5140}" destId="{4E3D82B5-DABE-4490-98C2-48E3CFF303BF}" srcOrd="0" destOrd="0" presId="urn:microsoft.com/office/officeart/2018/5/layout/IconCircleLabelList"/>
    <dgm:cxn modelId="{3463F61F-2915-49BA-95AD-13F5ABB69C24}" type="presParOf" srcId="{4E3D82B5-DABE-4490-98C2-48E3CFF303BF}" destId="{1E7F3BAE-0E08-4400-815B-D137DFC6A4E5}" srcOrd="0" destOrd="0" presId="urn:microsoft.com/office/officeart/2018/5/layout/IconCircleLabelList"/>
    <dgm:cxn modelId="{C558251E-135A-4A3A-8535-B89F630172B7}" type="presParOf" srcId="{4E3D82B5-DABE-4490-98C2-48E3CFF303BF}" destId="{19BDF259-FE66-4AC4-94AD-121024718C2D}" srcOrd="1" destOrd="0" presId="urn:microsoft.com/office/officeart/2018/5/layout/IconCircleLabelList"/>
    <dgm:cxn modelId="{CE56B8E8-E066-4E98-B9FE-B4D03DC8AB17}" type="presParOf" srcId="{4E3D82B5-DABE-4490-98C2-48E3CFF303BF}" destId="{C937AE3A-8EB4-4842-80EF-C70C37952482}" srcOrd="2" destOrd="0" presId="urn:microsoft.com/office/officeart/2018/5/layout/IconCircleLabelList"/>
    <dgm:cxn modelId="{F816CDA5-B547-42F0-A368-3650DA479CB8}" type="presParOf" srcId="{4E3D82B5-DABE-4490-98C2-48E3CFF303BF}" destId="{2D5CD9B6-F3FC-4449-984D-B6986017F6AB}" srcOrd="3" destOrd="0" presId="urn:microsoft.com/office/officeart/2018/5/layout/IconCircleLabelList"/>
    <dgm:cxn modelId="{B8E078E4-593A-4EA7-9867-00C8082BA00D}" type="presParOf" srcId="{573F36B1-8BA7-4F0C-A24E-5323946E5140}" destId="{09B79737-62CB-4888-B73D-B3AD37341B77}" srcOrd="1" destOrd="0" presId="urn:microsoft.com/office/officeart/2018/5/layout/IconCircleLabelList"/>
    <dgm:cxn modelId="{459D880F-7D2E-4D95-B04F-D10A62D5A47E}" type="presParOf" srcId="{573F36B1-8BA7-4F0C-A24E-5323946E5140}" destId="{8B161ABE-390B-4171-B8BA-9F59FBECE346}" srcOrd="2" destOrd="0" presId="urn:microsoft.com/office/officeart/2018/5/layout/IconCircleLabelList"/>
    <dgm:cxn modelId="{DCCAD5B8-817F-4591-B064-DF21367BF7C7}" type="presParOf" srcId="{8B161ABE-390B-4171-B8BA-9F59FBECE346}" destId="{A17F6F7D-E7E8-4C87-A27E-4965C4206563}" srcOrd="0" destOrd="0" presId="urn:microsoft.com/office/officeart/2018/5/layout/IconCircleLabelList"/>
    <dgm:cxn modelId="{EC62E864-EA32-461F-9FAC-93C975527CDE}" type="presParOf" srcId="{8B161ABE-390B-4171-B8BA-9F59FBECE346}" destId="{CA55C515-6427-47FE-8238-795A591ABE6C}" srcOrd="1" destOrd="0" presId="urn:microsoft.com/office/officeart/2018/5/layout/IconCircleLabelList"/>
    <dgm:cxn modelId="{EBE862FA-F3EC-447A-A208-10A02BF048F6}" type="presParOf" srcId="{8B161ABE-390B-4171-B8BA-9F59FBECE346}" destId="{18565C9D-0843-4B67-BD5C-0B80F8C1425E}" srcOrd="2" destOrd="0" presId="urn:microsoft.com/office/officeart/2018/5/layout/IconCircleLabelList"/>
    <dgm:cxn modelId="{0CE6CF9B-5212-4051-B3E4-80C7FF89AD22}" type="presParOf" srcId="{8B161ABE-390B-4171-B8BA-9F59FBECE346}" destId="{536491F3-41D6-4560-A82D-4C7727F1253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0E9B93-5100-4369-BE87-657729811296}" type="doc">
      <dgm:prSet loTypeId="urn:microsoft.com/office/officeart/2005/8/layout/matrix3" loCatId="matrix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20C8582-D7A2-4EF9-92DE-70C2E11CB1D0}">
      <dgm:prSet/>
      <dgm:spPr/>
      <dgm:t>
        <a:bodyPr/>
        <a:lstStyle/>
        <a:p>
          <a:r>
            <a:rPr lang="es-ES"/>
            <a:t>Priorizar la versión 1 y 2 del proyecto </a:t>
          </a:r>
          <a:endParaRPr lang="en-US"/>
        </a:p>
      </dgm:t>
    </dgm:pt>
    <dgm:pt modelId="{B1E9B577-564A-4135-8375-125488B7990A}" type="parTrans" cxnId="{65953EF8-8CA0-422D-91B8-3664966D93A3}">
      <dgm:prSet/>
      <dgm:spPr/>
      <dgm:t>
        <a:bodyPr/>
        <a:lstStyle/>
        <a:p>
          <a:endParaRPr lang="en-US"/>
        </a:p>
      </dgm:t>
    </dgm:pt>
    <dgm:pt modelId="{7C1AD214-9351-445D-AD0D-C4B66CBF14B4}" type="sibTrans" cxnId="{65953EF8-8CA0-422D-91B8-3664966D93A3}">
      <dgm:prSet/>
      <dgm:spPr/>
      <dgm:t>
        <a:bodyPr/>
        <a:lstStyle/>
        <a:p>
          <a:endParaRPr lang="en-US"/>
        </a:p>
      </dgm:t>
    </dgm:pt>
    <dgm:pt modelId="{82BCE8E4-23B4-4EFE-9DAA-53D2BAF86AE0}">
      <dgm:prSet/>
      <dgm:spPr/>
      <dgm:t>
        <a:bodyPr/>
        <a:lstStyle/>
        <a:p>
          <a:r>
            <a:rPr lang="es-ES"/>
            <a:t>Desarrollar todos los test posibles para no tener errores que puedan perjudicar el desarrollo futuro</a:t>
          </a:r>
          <a:endParaRPr lang="en-US"/>
        </a:p>
      </dgm:t>
    </dgm:pt>
    <dgm:pt modelId="{C6874FD3-1903-4580-9B67-9670D3389978}" type="parTrans" cxnId="{747C937A-9450-40A6-86B1-5AE7CB045126}">
      <dgm:prSet/>
      <dgm:spPr/>
      <dgm:t>
        <a:bodyPr/>
        <a:lstStyle/>
        <a:p>
          <a:endParaRPr lang="en-US"/>
        </a:p>
      </dgm:t>
    </dgm:pt>
    <dgm:pt modelId="{D4FD8EDF-2C1E-4FAA-A77E-A20BDB9400DE}" type="sibTrans" cxnId="{747C937A-9450-40A6-86B1-5AE7CB045126}">
      <dgm:prSet/>
      <dgm:spPr/>
      <dgm:t>
        <a:bodyPr/>
        <a:lstStyle/>
        <a:p>
          <a:endParaRPr lang="en-US"/>
        </a:p>
      </dgm:t>
    </dgm:pt>
    <dgm:pt modelId="{8FA9748B-BA40-4A7E-8327-CD90FD7AB78A}">
      <dgm:prSet/>
      <dgm:spPr/>
      <dgm:t>
        <a:bodyPr/>
        <a:lstStyle/>
        <a:p>
          <a:r>
            <a:rPr lang="es-ES"/>
            <a:t>Acabar gran parte de la versión 3 del proyecto</a:t>
          </a:r>
          <a:endParaRPr lang="en-US"/>
        </a:p>
      </dgm:t>
    </dgm:pt>
    <dgm:pt modelId="{EB3BD2CC-974D-49B9-8953-F33C82AAC912}" type="parTrans" cxnId="{F35648B5-201A-48EB-9019-5C0D86235994}">
      <dgm:prSet/>
      <dgm:spPr/>
      <dgm:t>
        <a:bodyPr/>
        <a:lstStyle/>
        <a:p>
          <a:endParaRPr lang="en-US"/>
        </a:p>
      </dgm:t>
    </dgm:pt>
    <dgm:pt modelId="{2A70A854-93F0-4DB2-81F7-4589E6649E79}" type="sibTrans" cxnId="{F35648B5-201A-48EB-9019-5C0D86235994}">
      <dgm:prSet/>
      <dgm:spPr/>
      <dgm:t>
        <a:bodyPr/>
        <a:lstStyle/>
        <a:p>
          <a:endParaRPr lang="en-US"/>
        </a:p>
      </dgm:t>
    </dgm:pt>
    <dgm:pt modelId="{85B81B36-70F5-4EC8-870D-1651DB310881}">
      <dgm:prSet/>
      <dgm:spPr/>
      <dgm:t>
        <a:bodyPr/>
        <a:lstStyle/>
        <a:p>
          <a:r>
            <a:rPr lang="es-ES"/>
            <a:t>Aprender el uso de MOCKS para facilitar el desarrollo de los test</a:t>
          </a:r>
          <a:endParaRPr lang="en-US"/>
        </a:p>
      </dgm:t>
    </dgm:pt>
    <dgm:pt modelId="{4B5A6A81-B696-4263-BBF7-559EE4EB5C13}" type="parTrans" cxnId="{347604EE-3D0A-4CA0-AB7F-EE050BD03392}">
      <dgm:prSet/>
      <dgm:spPr/>
      <dgm:t>
        <a:bodyPr/>
        <a:lstStyle/>
        <a:p>
          <a:endParaRPr lang="en-US"/>
        </a:p>
      </dgm:t>
    </dgm:pt>
    <dgm:pt modelId="{D727CF7B-9B73-49C6-A2D9-25CAA39A59AB}" type="sibTrans" cxnId="{347604EE-3D0A-4CA0-AB7F-EE050BD03392}">
      <dgm:prSet/>
      <dgm:spPr/>
      <dgm:t>
        <a:bodyPr/>
        <a:lstStyle/>
        <a:p>
          <a:endParaRPr lang="en-US"/>
        </a:p>
      </dgm:t>
    </dgm:pt>
    <dgm:pt modelId="{2124A3E8-9C14-493F-A08F-F45A96E2F7AC}" type="pres">
      <dgm:prSet presAssocID="{BF0E9B93-5100-4369-BE87-657729811296}" presName="matrix" presStyleCnt="0">
        <dgm:presLayoutVars>
          <dgm:chMax val="1"/>
          <dgm:dir/>
          <dgm:resizeHandles val="exact"/>
        </dgm:presLayoutVars>
      </dgm:prSet>
      <dgm:spPr/>
    </dgm:pt>
    <dgm:pt modelId="{11A1DF83-97D1-415B-8A16-3AACEFAACFB6}" type="pres">
      <dgm:prSet presAssocID="{BF0E9B93-5100-4369-BE87-657729811296}" presName="diamond" presStyleLbl="bgShp" presStyleIdx="0" presStyleCnt="1"/>
      <dgm:spPr/>
    </dgm:pt>
    <dgm:pt modelId="{0FFC53EB-401D-4D05-BCF9-CF8F77B5CB6F}" type="pres">
      <dgm:prSet presAssocID="{BF0E9B93-5100-4369-BE87-657729811296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7C3C4B4-71CD-4720-9524-3A69452B4F06}" type="pres">
      <dgm:prSet presAssocID="{BF0E9B93-5100-4369-BE87-657729811296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2C18C63-C406-4483-A662-7BC42AB355BC}" type="pres">
      <dgm:prSet presAssocID="{BF0E9B93-5100-4369-BE87-657729811296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BBC0254-D6A6-4DC9-BE35-F076F864DA8D}" type="pres">
      <dgm:prSet presAssocID="{BF0E9B93-5100-4369-BE87-657729811296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A2D6C07-56D0-4D93-84EA-AD230CEC8BCD}" type="presOf" srcId="{85B81B36-70F5-4EC8-870D-1651DB310881}" destId="{DBBC0254-D6A6-4DC9-BE35-F076F864DA8D}" srcOrd="0" destOrd="0" presId="urn:microsoft.com/office/officeart/2005/8/layout/matrix3"/>
    <dgm:cxn modelId="{AA611C33-80EF-4551-9684-2D143EB82FF1}" type="presOf" srcId="{020C8582-D7A2-4EF9-92DE-70C2E11CB1D0}" destId="{0FFC53EB-401D-4D05-BCF9-CF8F77B5CB6F}" srcOrd="0" destOrd="0" presId="urn:microsoft.com/office/officeart/2005/8/layout/matrix3"/>
    <dgm:cxn modelId="{D863574D-4CAA-464D-A2BA-DFE108DF59B8}" type="presOf" srcId="{82BCE8E4-23B4-4EFE-9DAA-53D2BAF86AE0}" destId="{57C3C4B4-71CD-4720-9524-3A69452B4F06}" srcOrd="0" destOrd="0" presId="urn:microsoft.com/office/officeart/2005/8/layout/matrix3"/>
    <dgm:cxn modelId="{2E9B2B73-FAEE-4A3B-B40C-C7460B776536}" type="presOf" srcId="{8FA9748B-BA40-4A7E-8327-CD90FD7AB78A}" destId="{D2C18C63-C406-4483-A662-7BC42AB355BC}" srcOrd="0" destOrd="0" presId="urn:microsoft.com/office/officeart/2005/8/layout/matrix3"/>
    <dgm:cxn modelId="{747C937A-9450-40A6-86B1-5AE7CB045126}" srcId="{BF0E9B93-5100-4369-BE87-657729811296}" destId="{82BCE8E4-23B4-4EFE-9DAA-53D2BAF86AE0}" srcOrd="1" destOrd="0" parTransId="{C6874FD3-1903-4580-9B67-9670D3389978}" sibTransId="{D4FD8EDF-2C1E-4FAA-A77E-A20BDB9400DE}"/>
    <dgm:cxn modelId="{F35648B5-201A-48EB-9019-5C0D86235994}" srcId="{BF0E9B93-5100-4369-BE87-657729811296}" destId="{8FA9748B-BA40-4A7E-8327-CD90FD7AB78A}" srcOrd="2" destOrd="0" parTransId="{EB3BD2CC-974D-49B9-8953-F33C82AAC912}" sibTransId="{2A70A854-93F0-4DB2-81F7-4589E6649E79}"/>
    <dgm:cxn modelId="{DCF774D7-D2F4-4671-A413-FA5561A084EC}" type="presOf" srcId="{BF0E9B93-5100-4369-BE87-657729811296}" destId="{2124A3E8-9C14-493F-A08F-F45A96E2F7AC}" srcOrd="0" destOrd="0" presId="urn:microsoft.com/office/officeart/2005/8/layout/matrix3"/>
    <dgm:cxn modelId="{347604EE-3D0A-4CA0-AB7F-EE050BD03392}" srcId="{BF0E9B93-5100-4369-BE87-657729811296}" destId="{85B81B36-70F5-4EC8-870D-1651DB310881}" srcOrd="3" destOrd="0" parTransId="{4B5A6A81-B696-4263-BBF7-559EE4EB5C13}" sibTransId="{D727CF7B-9B73-49C6-A2D9-25CAA39A59AB}"/>
    <dgm:cxn modelId="{65953EF8-8CA0-422D-91B8-3664966D93A3}" srcId="{BF0E9B93-5100-4369-BE87-657729811296}" destId="{020C8582-D7A2-4EF9-92DE-70C2E11CB1D0}" srcOrd="0" destOrd="0" parTransId="{B1E9B577-564A-4135-8375-125488B7990A}" sibTransId="{7C1AD214-9351-445D-AD0D-C4B66CBF14B4}"/>
    <dgm:cxn modelId="{237BFB4C-4BAC-49BB-8727-64044565EEAD}" type="presParOf" srcId="{2124A3E8-9C14-493F-A08F-F45A96E2F7AC}" destId="{11A1DF83-97D1-415B-8A16-3AACEFAACFB6}" srcOrd="0" destOrd="0" presId="urn:microsoft.com/office/officeart/2005/8/layout/matrix3"/>
    <dgm:cxn modelId="{8ADBA4C5-858C-4B94-AE87-4B5F782DEFE0}" type="presParOf" srcId="{2124A3E8-9C14-493F-A08F-F45A96E2F7AC}" destId="{0FFC53EB-401D-4D05-BCF9-CF8F77B5CB6F}" srcOrd="1" destOrd="0" presId="urn:microsoft.com/office/officeart/2005/8/layout/matrix3"/>
    <dgm:cxn modelId="{60F4201D-021B-423D-8514-B543F34FE102}" type="presParOf" srcId="{2124A3E8-9C14-493F-A08F-F45A96E2F7AC}" destId="{57C3C4B4-71CD-4720-9524-3A69452B4F06}" srcOrd="2" destOrd="0" presId="urn:microsoft.com/office/officeart/2005/8/layout/matrix3"/>
    <dgm:cxn modelId="{9FE97D70-13D7-4982-9C19-E10344B2B24C}" type="presParOf" srcId="{2124A3E8-9C14-493F-A08F-F45A96E2F7AC}" destId="{D2C18C63-C406-4483-A662-7BC42AB355BC}" srcOrd="3" destOrd="0" presId="urn:microsoft.com/office/officeart/2005/8/layout/matrix3"/>
    <dgm:cxn modelId="{3379F89E-2A3D-43D8-842B-4262D04BEC23}" type="presParOf" srcId="{2124A3E8-9C14-493F-A08F-F45A96E2F7AC}" destId="{DBBC0254-D6A6-4DC9-BE35-F076F864DA8D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A1FFDAA-66A7-4DF2-8603-BA5581B35CC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534B504-F7FC-4608-A8B8-A20F42D8DF79}">
      <dgm:prSet/>
      <dgm:spPr/>
      <dgm:t>
        <a:bodyPr/>
        <a:lstStyle/>
        <a:p>
          <a:pPr>
            <a:defRPr cap="all"/>
          </a:pPr>
          <a:r>
            <a:rPr lang="es-ES"/>
            <a:t>Se implementan avisos de error en el momento de confirmar la reserva y pagar</a:t>
          </a:r>
          <a:endParaRPr lang="en-US"/>
        </a:p>
      </dgm:t>
    </dgm:pt>
    <dgm:pt modelId="{2ABC2006-4F6E-441D-844A-5C5C731CD0DE}" type="parTrans" cxnId="{2EBC21A4-963E-417F-B5BD-66AE309B900D}">
      <dgm:prSet/>
      <dgm:spPr/>
      <dgm:t>
        <a:bodyPr/>
        <a:lstStyle/>
        <a:p>
          <a:endParaRPr lang="en-US"/>
        </a:p>
      </dgm:t>
    </dgm:pt>
    <dgm:pt modelId="{8DA2F4C5-913E-4D72-9E0D-B294BCFFE582}" type="sibTrans" cxnId="{2EBC21A4-963E-417F-B5BD-66AE309B900D}">
      <dgm:prSet/>
      <dgm:spPr/>
      <dgm:t>
        <a:bodyPr/>
        <a:lstStyle/>
        <a:p>
          <a:endParaRPr lang="en-US"/>
        </a:p>
      </dgm:t>
    </dgm:pt>
    <dgm:pt modelId="{297E4983-668A-47B0-96FB-237761F53767}">
      <dgm:prSet/>
      <dgm:spPr/>
      <dgm:t>
        <a:bodyPr/>
        <a:lstStyle/>
        <a:p>
          <a:pPr>
            <a:defRPr cap="all"/>
          </a:pPr>
          <a:r>
            <a:rPr lang="es-ES"/>
            <a:t>Se hacen test mas complejos con mas situaciones gracias al uso de MOCKS</a:t>
          </a:r>
          <a:endParaRPr lang="en-US"/>
        </a:p>
      </dgm:t>
    </dgm:pt>
    <dgm:pt modelId="{2CE86C18-DF17-4C3E-B165-962B628524F7}" type="parTrans" cxnId="{66E681D1-B057-4859-8915-31A4D43B1A54}">
      <dgm:prSet/>
      <dgm:spPr/>
      <dgm:t>
        <a:bodyPr/>
        <a:lstStyle/>
        <a:p>
          <a:endParaRPr lang="en-US"/>
        </a:p>
      </dgm:t>
    </dgm:pt>
    <dgm:pt modelId="{62C60AEE-DBC5-4134-83C9-89FB70DDF42D}" type="sibTrans" cxnId="{66E681D1-B057-4859-8915-31A4D43B1A54}">
      <dgm:prSet/>
      <dgm:spPr/>
      <dgm:t>
        <a:bodyPr/>
        <a:lstStyle/>
        <a:p>
          <a:endParaRPr lang="en-US"/>
        </a:p>
      </dgm:t>
    </dgm:pt>
    <dgm:pt modelId="{BFDFE5AC-88FC-46A2-87AB-999AB1DCB872}" type="pres">
      <dgm:prSet presAssocID="{AA1FFDAA-66A7-4DF2-8603-BA5581B35CC0}" presName="root" presStyleCnt="0">
        <dgm:presLayoutVars>
          <dgm:dir/>
          <dgm:resizeHandles val="exact"/>
        </dgm:presLayoutVars>
      </dgm:prSet>
      <dgm:spPr/>
    </dgm:pt>
    <dgm:pt modelId="{3D0A5EE3-66DF-4387-9F6D-6AC98436D490}" type="pres">
      <dgm:prSet presAssocID="{A534B504-F7FC-4608-A8B8-A20F42D8DF79}" presName="compNode" presStyleCnt="0"/>
      <dgm:spPr/>
    </dgm:pt>
    <dgm:pt modelId="{DD12DDC2-7589-4EEB-9F5B-7373F9969ACB}" type="pres">
      <dgm:prSet presAssocID="{A534B504-F7FC-4608-A8B8-A20F42D8DF79}" presName="iconBgRect" presStyleLbl="bgShp" presStyleIdx="0" presStyleCnt="2"/>
      <dgm:spPr/>
    </dgm:pt>
    <dgm:pt modelId="{76C14C31-BFC9-45A4-8DFF-27F79CF13323}" type="pres">
      <dgm:prSet presAssocID="{A534B504-F7FC-4608-A8B8-A20F42D8DF7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ED53BB0-2BB3-4957-B859-9C0559EDE06E}" type="pres">
      <dgm:prSet presAssocID="{A534B504-F7FC-4608-A8B8-A20F42D8DF79}" presName="spaceRect" presStyleCnt="0"/>
      <dgm:spPr/>
    </dgm:pt>
    <dgm:pt modelId="{5FBA97E9-2C61-4B00-9FAF-DB89F6ED50C2}" type="pres">
      <dgm:prSet presAssocID="{A534B504-F7FC-4608-A8B8-A20F42D8DF79}" presName="textRect" presStyleLbl="revTx" presStyleIdx="0" presStyleCnt="2">
        <dgm:presLayoutVars>
          <dgm:chMax val="1"/>
          <dgm:chPref val="1"/>
        </dgm:presLayoutVars>
      </dgm:prSet>
      <dgm:spPr/>
    </dgm:pt>
    <dgm:pt modelId="{4DFA4B29-86FF-4D79-9763-06023AB49DC7}" type="pres">
      <dgm:prSet presAssocID="{8DA2F4C5-913E-4D72-9E0D-B294BCFFE582}" presName="sibTrans" presStyleCnt="0"/>
      <dgm:spPr/>
    </dgm:pt>
    <dgm:pt modelId="{BDCF67E1-B561-48E8-8592-D265C7926126}" type="pres">
      <dgm:prSet presAssocID="{297E4983-668A-47B0-96FB-237761F53767}" presName="compNode" presStyleCnt="0"/>
      <dgm:spPr/>
    </dgm:pt>
    <dgm:pt modelId="{540AD94E-9118-40D6-9D1B-187B36460C54}" type="pres">
      <dgm:prSet presAssocID="{297E4983-668A-47B0-96FB-237761F53767}" presName="iconBgRect" presStyleLbl="bgShp" presStyleIdx="1" presStyleCnt="2"/>
      <dgm:spPr/>
    </dgm:pt>
    <dgm:pt modelId="{E7815088-8565-402E-B2C7-E692145A6654}" type="pres">
      <dgm:prSet presAssocID="{297E4983-668A-47B0-96FB-237761F5376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3CDAE3F8-7007-41D6-A951-DAAB0231D845}" type="pres">
      <dgm:prSet presAssocID="{297E4983-668A-47B0-96FB-237761F53767}" presName="spaceRect" presStyleCnt="0"/>
      <dgm:spPr/>
    </dgm:pt>
    <dgm:pt modelId="{31028B2B-CFF4-4F03-9F16-1912C45F956C}" type="pres">
      <dgm:prSet presAssocID="{297E4983-668A-47B0-96FB-237761F5376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8E47713-FA9E-449C-BB5D-BB93EC236D12}" type="presOf" srcId="{AA1FFDAA-66A7-4DF2-8603-BA5581B35CC0}" destId="{BFDFE5AC-88FC-46A2-87AB-999AB1DCB872}" srcOrd="0" destOrd="0" presId="urn:microsoft.com/office/officeart/2018/5/layout/IconCircleLabelList"/>
    <dgm:cxn modelId="{DB3AA326-B0B1-4B84-89B8-DA5B2ED7A6C3}" type="presOf" srcId="{297E4983-668A-47B0-96FB-237761F53767}" destId="{31028B2B-CFF4-4F03-9F16-1912C45F956C}" srcOrd="0" destOrd="0" presId="urn:microsoft.com/office/officeart/2018/5/layout/IconCircleLabelList"/>
    <dgm:cxn modelId="{2EBC21A4-963E-417F-B5BD-66AE309B900D}" srcId="{AA1FFDAA-66A7-4DF2-8603-BA5581B35CC0}" destId="{A534B504-F7FC-4608-A8B8-A20F42D8DF79}" srcOrd="0" destOrd="0" parTransId="{2ABC2006-4F6E-441D-844A-5C5C731CD0DE}" sibTransId="{8DA2F4C5-913E-4D72-9E0D-B294BCFFE582}"/>
    <dgm:cxn modelId="{92F0BFA6-D331-489D-A555-4D8529DFCDD2}" type="presOf" srcId="{A534B504-F7FC-4608-A8B8-A20F42D8DF79}" destId="{5FBA97E9-2C61-4B00-9FAF-DB89F6ED50C2}" srcOrd="0" destOrd="0" presId="urn:microsoft.com/office/officeart/2018/5/layout/IconCircleLabelList"/>
    <dgm:cxn modelId="{66E681D1-B057-4859-8915-31A4D43B1A54}" srcId="{AA1FFDAA-66A7-4DF2-8603-BA5581B35CC0}" destId="{297E4983-668A-47B0-96FB-237761F53767}" srcOrd="1" destOrd="0" parTransId="{2CE86C18-DF17-4C3E-B165-962B628524F7}" sibTransId="{62C60AEE-DBC5-4134-83C9-89FB70DDF42D}"/>
    <dgm:cxn modelId="{BD614029-6AE6-4B78-9760-8A1A8F381A12}" type="presParOf" srcId="{BFDFE5AC-88FC-46A2-87AB-999AB1DCB872}" destId="{3D0A5EE3-66DF-4387-9F6D-6AC98436D490}" srcOrd="0" destOrd="0" presId="urn:microsoft.com/office/officeart/2018/5/layout/IconCircleLabelList"/>
    <dgm:cxn modelId="{BAA4FE92-6368-44AC-9FA7-8DE04FEE239E}" type="presParOf" srcId="{3D0A5EE3-66DF-4387-9F6D-6AC98436D490}" destId="{DD12DDC2-7589-4EEB-9F5B-7373F9969ACB}" srcOrd="0" destOrd="0" presId="urn:microsoft.com/office/officeart/2018/5/layout/IconCircleLabelList"/>
    <dgm:cxn modelId="{94A55958-CC24-4FCA-8BB6-CE51E8CB6235}" type="presParOf" srcId="{3D0A5EE3-66DF-4387-9F6D-6AC98436D490}" destId="{76C14C31-BFC9-45A4-8DFF-27F79CF13323}" srcOrd="1" destOrd="0" presId="urn:microsoft.com/office/officeart/2018/5/layout/IconCircleLabelList"/>
    <dgm:cxn modelId="{5D52B4F1-2363-4DBF-810E-B1729DB9AF39}" type="presParOf" srcId="{3D0A5EE3-66DF-4387-9F6D-6AC98436D490}" destId="{5ED53BB0-2BB3-4957-B859-9C0559EDE06E}" srcOrd="2" destOrd="0" presId="urn:microsoft.com/office/officeart/2018/5/layout/IconCircleLabelList"/>
    <dgm:cxn modelId="{1EEB139F-9F13-4B35-9371-23DBBD3B3310}" type="presParOf" srcId="{3D0A5EE3-66DF-4387-9F6D-6AC98436D490}" destId="{5FBA97E9-2C61-4B00-9FAF-DB89F6ED50C2}" srcOrd="3" destOrd="0" presId="urn:microsoft.com/office/officeart/2018/5/layout/IconCircleLabelList"/>
    <dgm:cxn modelId="{DBA16D50-4C98-4338-8CBE-6B4847439C76}" type="presParOf" srcId="{BFDFE5AC-88FC-46A2-87AB-999AB1DCB872}" destId="{4DFA4B29-86FF-4D79-9763-06023AB49DC7}" srcOrd="1" destOrd="0" presId="urn:microsoft.com/office/officeart/2018/5/layout/IconCircleLabelList"/>
    <dgm:cxn modelId="{CCB26227-9906-4268-9D63-B1BEEF5C9342}" type="presParOf" srcId="{BFDFE5AC-88FC-46A2-87AB-999AB1DCB872}" destId="{BDCF67E1-B561-48E8-8592-D265C7926126}" srcOrd="2" destOrd="0" presId="urn:microsoft.com/office/officeart/2018/5/layout/IconCircleLabelList"/>
    <dgm:cxn modelId="{B3E33050-D63B-44F8-98C5-A9079539DA53}" type="presParOf" srcId="{BDCF67E1-B561-48E8-8592-D265C7926126}" destId="{540AD94E-9118-40D6-9D1B-187B36460C54}" srcOrd="0" destOrd="0" presId="urn:microsoft.com/office/officeart/2018/5/layout/IconCircleLabelList"/>
    <dgm:cxn modelId="{34CB8815-A0CD-4A9E-8715-DB645EEE6B57}" type="presParOf" srcId="{BDCF67E1-B561-48E8-8592-D265C7926126}" destId="{E7815088-8565-402E-B2C7-E692145A6654}" srcOrd="1" destOrd="0" presId="urn:microsoft.com/office/officeart/2018/5/layout/IconCircleLabelList"/>
    <dgm:cxn modelId="{63CBB9F8-8381-4ADE-97F2-B9B2FDECF3B7}" type="presParOf" srcId="{BDCF67E1-B561-48E8-8592-D265C7926126}" destId="{3CDAE3F8-7007-41D6-A951-DAAB0231D845}" srcOrd="2" destOrd="0" presId="urn:microsoft.com/office/officeart/2018/5/layout/IconCircleLabelList"/>
    <dgm:cxn modelId="{691AD910-84DE-4D77-8095-8D908130D8C6}" type="presParOf" srcId="{BDCF67E1-B561-48E8-8592-D265C7926126}" destId="{31028B2B-CFF4-4F03-9F16-1912C45F956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48F7E60-E536-4AD7-9D4A-81E689529FC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6BEBA93-DCDA-4F05-BEFB-4050A10A1CB2}">
      <dgm:prSet/>
      <dgm:spPr/>
      <dgm:t>
        <a:bodyPr/>
        <a:lstStyle/>
        <a:p>
          <a:pPr>
            <a:defRPr cap="all"/>
          </a:pPr>
          <a:r>
            <a:rPr lang="es-ES"/>
            <a:t>No hemos cumplido el objetivo y nos hemos quedado solo en el inicio de la versión</a:t>
          </a:r>
          <a:endParaRPr lang="en-US"/>
        </a:p>
      </dgm:t>
    </dgm:pt>
    <dgm:pt modelId="{D5C70782-CD04-4D76-925B-6BF209C92143}" type="parTrans" cxnId="{9E477C6E-5096-4709-9EC4-64738D739C3D}">
      <dgm:prSet/>
      <dgm:spPr/>
      <dgm:t>
        <a:bodyPr/>
        <a:lstStyle/>
        <a:p>
          <a:endParaRPr lang="en-US"/>
        </a:p>
      </dgm:t>
    </dgm:pt>
    <dgm:pt modelId="{9E4E7791-D1FA-4EAF-87D4-E4C24288F27B}" type="sibTrans" cxnId="{9E477C6E-5096-4709-9EC4-64738D739C3D}">
      <dgm:prSet/>
      <dgm:spPr/>
      <dgm:t>
        <a:bodyPr/>
        <a:lstStyle/>
        <a:p>
          <a:endParaRPr lang="en-US"/>
        </a:p>
      </dgm:t>
    </dgm:pt>
    <dgm:pt modelId="{732601B2-7370-4989-8C02-46310DDD2704}">
      <dgm:prSet/>
      <dgm:spPr/>
      <dgm:t>
        <a:bodyPr/>
        <a:lstStyle/>
        <a:p>
          <a:pPr>
            <a:defRPr cap="all"/>
          </a:pPr>
          <a:r>
            <a:rPr lang="es-ES"/>
            <a:t>El principal problema han sido los atascos en el desarrollo por los test de la versión 2 por culpa del uso de mocks.</a:t>
          </a:r>
          <a:endParaRPr lang="en-US"/>
        </a:p>
      </dgm:t>
    </dgm:pt>
    <dgm:pt modelId="{39F1E3FA-000E-4E08-B037-2A84D3071906}" type="parTrans" cxnId="{4477886A-C307-4968-88E0-528B81C48D94}">
      <dgm:prSet/>
      <dgm:spPr/>
      <dgm:t>
        <a:bodyPr/>
        <a:lstStyle/>
        <a:p>
          <a:endParaRPr lang="en-US"/>
        </a:p>
      </dgm:t>
    </dgm:pt>
    <dgm:pt modelId="{195F7B58-E22C-4FF1-B90E-6558E12ED5C3}" type="sibTrans" cxnId="{4477886A-C307-4968-88E0-528B81C48D94}">
      <dgm:prSet/>
      <dgm:spPr/>
      <dgm:t>
        <a:bodyPr/>
        <a:lstStyle/>
        <a:p>
          <a:endParaRPr lang="en-US"/>
        </a:p>
      </dgm:t>
    </dgm:pt>
    <dgm:pt modelId="{0E730C79-9442-4E6D-A33B-BF3C8FFB96CA}" type="pres">
      <dgm:prSet presAssocID="{F48F7E60-E536-4AD7-9D4A-81E689529FC1}" presName="root" presStyleCnt="0">
        <dgm:presLayoutVars>
          <dgm:dir/>
          <dgm:resizeHandles val="exact"/>
        </dgm:presLayoutVars>
      </dgm:prSet>
      <dgm:spPr/>
    </dgm:pt>
    <dgm:pt modelId="{DC91033C-6391-4887-9F50-E1A0C4428F39}" type="pres">
      <dgm:prSet presAssocID="{46BEBA93-DCDA-4F05-BEFB-4050A10A1CB2}" presName="compNode" presStyleCnt="0"/>
      <dgm:spPr/>
    </dgm:pt>
    <dgm:pt modelId="{AB72D51A-B2A3-41AF-92CD-8843C78612C2}" type="pres">
      <dgm:prSet presAssocID="{46BEBA93-DCDA-4F05-BEFB-4050A10A1CB2}" presName="iconBgRect" presStyleLbl="bgShp" presStyleIdx="0" presStyleCnt="2"/>
      <dgm:spPr/>
    </dgm:pt>
    <dgm:pt modelId="{2BF84C29-D45F-4D15-A84E-1179DFFAF3C8}" type="pres">
      <dgm:prSet presAssocID="{46BEBA93-DCDA-4F05-BEFB-4050A10A1CB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beza con engranajes"/>
        </a:ext>
      </dgm:extLst>
    </dgm:pt>
    <dgm:pt modelId="{E0D1C4E8-43A9-4B27-A8D1-D52F2178DA20}" type="pres">
      <dgm:prSet presAssocID="{46BEBA93-DCDA-4F05-BEFB-4050A10A1CB2}" presName="spaceRect" presStyleCnt="0"/>
      <dgm:spPr/>
    </dgm:pt>
    <dgm:pt modelId="{2029EF3C-846A-49E5-9860-2D3371C78A20}" type="pres">
      <dgm:prSet presAssocID="{46BEBA93-DCDA-4F05-BEFB-4050A10A1CB2}" presName="textRect" presStyleLbl="revTx" presStyleIdx="0" presStyleCnt="2">
        <dgm:presLayoutVars>
          <dgm:chMax val="1"/>
          <dgm:chPref val="1"/>
        </dgm:presLayoutVars>
      </dgm:prSet>
      <dgm:spPr/>
    </dgm:pt>
    <dgm:pt modelId="{DE9209DB-7CE4-43DC-AE33-9647145299BA}" type="pres">
      <dgm:prSet presAssocID="{9E4E7791-D1FA-4EAF-87D4-E4C24288F27B}" presName="sibTrans" presStyleCnt="0"/>
      <dgm:spPr/>
    </dgm:pt>
    <dgm:pt modelId="{8372E4D0-F98A-4C85-8F63-B7711631A991}" type="pres">
      <dgm:prSet presAssocID="{732601B2-7370-4989-8C02-46310DDD2704}" presName="compNode" presStyleCnt="0"/>
      <dgm:spPr/>
    </dgm:pt>
    <dgm:pt modelId="{2213488D-738C-49C5-A341-040C73985318}" type="pres">
      <dgm:prSet presAssocID="{732601B2-7370-4989-8C02-46310DDD2704}" presName="iconBgRect" presStyleLbl="bgShp" presStyleIdx="1" presStyleCnt="2"/>
      <dgm:spPr/>
    </dgm:pt>
    <dgm:pt modelId="{18963FAC-350F-4277-B82B-452EE62BFD85}" type="pres">
      <dgm:prSet presAssocID="{732601B2-7370-4989-8C02-46310DDD270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BEDAE19F-8C35-4656-AB3B-BC54AC313A3D}" type="pres">
      <dgm:prSet presAssocID="{732601B2-7370-4989-8C02-46310DDD2704}" presName="spaceRect" presStyleCnt="0"/>
      <dgm:spPr/>
    </dgm:pt>
    <dgm:pt modelId="{FF3B945A-5BBF-41CE-9132-86DC2574E205}" type="pres">
      <dgm:prSet presAssocID="{732601B2-7370-4989-8C02-46310DDD270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D5F200E-7B31-4D00-9C00-2CCAE5E6C25D}" type="presOf" srcId="{F48F7E60-E536-4AD7-9D4A-81E689529FC1}" destId="{0E730C79-9442-4E6D-A33B-BF3C8FFB96CA}" srcOrd="0" destOrd="0" presId="urn:microsoft.com/office/officeart/2018/5/layout/IconCircleLabelList"/>
    <dgm:cxn modelId="{4477886A-C307-4968-88E0-528B81C48D94}" srcId="{F48F7E60-E536-4AD7-9D4A-81E689529FC1}" destId="{732601B2-7370-4989-8C02-46310DDD2704}" srcOrd="1" destOrd="0" parTransId="{39F1E3FA-000E-4E08-B037-2A84D3071906}" sibTransId="{195F7B58-E22C-4FF1-B90E-6558E12ED5C3}"/>
    <dgm:cxn modelId="{9E477C6E-5096-4709-9EC4-64738D739C3D}" srcId="{F48F7E60-E536-4AD7-9D4A-81E689529FC1}" destId="{46BEBA93-DCDA-4F05-BEFB-4050A10A1CB2}" srcOrd="0" destOrd="0" parTransId="{D5C70782-CD04-4D76-925B-6BF209C92143}" sibTransId="{9E4E7791-D1FA-4EAF-87D4-E4C24288F27B}"/>
    <dgm:cxn modelId="{452C87BC-34A4-4C25-AE57-CB92EEFDDE91}" type="presOf" srcId="{732601B2-7370-4989-8C02-46310DDD2704}" destId="{FF3B945A-5BBF-41CE-9132-86DC2574E205}" srcOrd="0" destOrd="0" presId="urn:microsoft.com/office/officeart/2018/5/layout/IconCircleLabelList"/>
    <dgm:cxn modelId="{F4531BF8-8835-4D57-B6EB-F05DC66DC706}" type="presOf" srcId="{46BEBA93-DCDA-4F05-BEFB-4050A10A1CB2}" destId="{2029EF3C-846A-49E5-9860-2D3371C78A20}" srcOrd="0" destOrd="0" presId="urn:microsoft.com/office/officeart/2018/5/layout/IconCircleLabelList"/>
    <dgm:cxn modelId="{E139E053-E499-46E3-9E53-375FAB8B8C34}" type="presParOf" srcId="{0E730C79-9442-4E6D-A33B-BF3C8FFB96CA}" destId="{DC91033C-6391-4887-9F50-E1A0C4428F39}" srcOrd="0" destOrd="0" presId="urn:microsoft.com/office/officeart/2018/5/layout/IconCircleLabelList"/>
    <dgm:cxn modelId="{938F3997-F958-43E2-9F95-2526D5533E81}" type="presParOf" srcId="{DC91033C-6391-4887-9F50-E1A0C4428F39}" destId="{AB72D51A-B2A3-41AF-92CD-8843C78612C2}" srcOrd="0" destOrd="0" presId="urn:microsoft.com/office/officeart/2018/5/layout/IconCircleLabelList"/>
    <dgm:cxn modelId="{17A77A19-A919-4243-B19C-633D0EBCFB8C}" type="presParOf" srcId="{DC91033C-6391-4887-9F50-E1A0C4428F39}" destId="{2BF84C29-D45F-4D15-A84E-1179DFFAF3C8}" srcOrd="1" destOrd="0" presId="urn:microsoft.com/office/officeart/2018/5/layout/IconCircleLabelList"/>
    <dgm:cxn modelId="{16C0F190-BB33-4869-81E9-92715F40D5E3}" type="presParOf" srcId="{DC91033C-6391-4887-9F50-E1A0C4428F39}" destId="{E0D1C4E8-43A9-4B27-A8D1-D52F2178DA20}" srcOrd="2" destOrd="0" presId="urn:microsoft.com/office/officeart/2018/5/layout/IconCircleLabelList"/>
    <dgm:cxn modelId="{167C62F2-FD4F-4C90-902B-59987B9FA4B3}" type="presParOf" srcId="{DC91033C-6391-4887-9F50-E1A0C4428F39}" destId="{2029EF3C-846A-49E5-9860-2D3371C78A20}" srcOrd="3" destOrd="0" presId="urn:microsoft.com/office/officeart/2018/5/layout/IconCircleLabelList"/>
    <dgm:cxn modelId="{809000B8-258B-4B93-8B88-10857628F5D1}" type="presParOf" srcId="{0E730C79-9442-4E6D-A33B-BF3C8FFB96CA}" destId="{DE9209DB-7CE4-43DC-AE33-9647145299BA}" srcOrd="1" destOrd="0" presId="urn:microsoft.com/office/officeart/2018/5/layout/IconCircleLabelList"/>
    <dgm:cxn modelId="{82BC3734-16E6-42E0-BEBB-6DA5B5D2614D}" type="presParOf" srcId="{0E730C79-9442-4E6D-A33B-BF3C8FFB96CA}" destId="{8372E4D0-F98A-4C85-8F63-B7711631A991}" srcOrd="2" destOrd="0" presId="urn:microsoft.com/office/officeart/2018/5/layout/IconCircleLabelList"/>
    <dgm:cxn modelId="{B605C66D-A177-4B87-A3DF-D28F5095EDD4}" type="presParOf" srcId="{8372E4D0-F98A-4C85-8F63-B7711631A991}" destId="{2213488D-738C-49C5-A341-040C73985318}" srcOrd="0" destOrd="0" presId="urn:microsoft.com/office/officeart/2018/5/layout/IconCircleLabelList"/>
    <dgm:cxn modelId="{268BF337-6B58-4DD6-9960-126B9B1FE199}" type="presParOf" srcId="{8372E4D0-F98A-4C85-8F63-B7711631A991}" destId="{18963FAC-350F-4277-B82B-452EE62BFD85}" srcOrd="1" destOrd="0" presId="urn:microsoft.com/office/officeart/2018/5/layout/IconCircleLabelList"/>
    <dgm:cxn modelId="{2BC5AA55-FB89-4076-B0BA-126486F7D062}" type="presParOf" srcId="{8372E4D0-F98A-4C85-8F63-B7711631A991}" destId="{BEDAE19F-8C35-4656-AB3B-BC54AC313A3D}" srcOrd="2" destOrd="0" presId="urn:microsoft.com/office/officeart/2018/5/layout/IconCircleLabelList"/>
    <dgm:cxn modelId="{9CC0C628-F610-4AF0-8805-F268A4132ABF}" type="presParOf" srcId="{8372E4D0-F98A-4C85-8F63-B7711631A991}" destId="{FF3B945A-5BBF-41CE-9132-86DC2574E20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53610E-05A5-4555-8085-402302E49A29}">
      <dsp:nvSpPr>
        <dsp:cNvPr id="0" name=""/>
        <dsp:cNvSpPr/>
      </dsp:nvSpPr>
      <dsp:spPr>
        <a:xfrm>
          <a:off x="0" y="2179"/>
          <a:ext cx="5913437" cy="110465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05D77F-204B-41D0-B2A8-85F3BC6B1555}">
      <dsp:nvSpPr>
        <dsp:cNvPr id="0" name=""/>
        <dsp:cNvSpPr/>
      </dsp:nvSpPr>
      <dsp:spPr>
        <a:xfrm>
          <a:off x="334156" y="250725"/>
          <a:ext cx="607557" cy="6075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852863-C605-4A41-8A58-5E1FA21E7966}">
      <dsp:nvSpPr>
        <dsp:cNvPr id="0" name=""/>
        <dsp:cNvSpPr/>
      </dsp:nvSpPr>
      <dsp:spPr>
        <a:xfrm>
          <a:off x="1275871" y="2179"/>
          <a:ext cx="4637565" cy="1104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909" tIns="116909" rIns="116909" bIns="11690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A partir del desarrollo Agile hemos planteado un desarrollo incremental dividido en 5 versiones. </a:t>
          </a:r>
          <a:endParaRPr lang="en-US" sz="1800" kern="1200"/>
        </a:p>
      </dsp:txBody>
      <dsp:txXfrm>
        <a:off x="1275871" y="2179"/>
        <a:ext cx="4637565" cy="1104650"/>
      </dsp:txXfrm>
    </dsp:sp>
    <dsp:sp modelId="{9FF3E7D0-2762-4E52-8149-AA5EA3D5DD4E}">
      <dsp:nvSpPr>
        <dsp:cNvPr id="0" name=""/>
        <dsp:cNvSpPr/>
      </dsp:nvSpPr>
      <dsp:spPr>
        <a:xfrm>
          <a:off x="0" y="1382992"/>
          <a:ext cx="5913437" cy="110465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126633-123E-4E57-97B8-7E3CC4F26028}">
      <dsp:nvSpPr>
        <dsp:cNvPr id="0" name=""/>
        <dsp:cNvSpPr/>
      </dsp:nvSpPr>
      <dsp:spPr>
        <a:xfrm>
          <a:off x="334156" y="1631539"/>
          <a:ext cx="607557" cy="6075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149D44-1868-4DA4-A937-1FB7B4F3E3D7}">
      <dsp:nvSpPr>
        <dsp:cNvPr id="0" name=""/>
        <dsp:cNvSpPr/>
      </dsp:nvSpPr>
      <dsp:spPr>
        <a:xfrm>
          <a:off x="1275871" y="1382992"/>
          <a:ext cx="4637565" cy="1104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909" tIns="116909" rIns="116909" bIns="11690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Cada versión es funcional y totalmente fiable gracias a la implementación de diversos test que prueba el código en diversas situaciones.</a:t>
          </a:r>
          <a:endParaRPr lang="en-US" sz="1800" kern="1200"/>
        </a:p>
      </dsp:txBody>
      <dsp:txXfrm>
        <a:off x="1275871" y="1382992"/>
        <a:ext cx="4637565" cy="1104650"/>
      </dsp:txXfrm>
    </dsp:sp>
    <dsp:sp modelId="{C9CF4889-5358-4CBB-BDE7-51F700F9F8A0}">
      <dsp:nvSpPr>
        <dsp:cNvPr id="0" name=""/>
        <dsp:cNvSpPr/>
      </dsp:nvSpPr>
      <dsp:spPr>
        <a:xfrm>
          <a:off x="0" y="2763806"/>
          <a:ext cx="5913437" cy="110465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8FF425-3766-4D76-93A8-A2EF6CA392BB}">
      <dsp:nvSpPr>
        <dsp:cNvPr id="0" name=""/>
        <dsp:cNvSpPr/>
      </dsp:nvSpPr>
      <dsp:spPr>
        <a:xfrm>
          <a:off x="334156" y="3012352"/>
          <a:ext cx="607557" cy="6075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B5DFBB-B17C-4D4C-91F5-6C7059330518}">
      <dsp:nvSpPr>
        <dsp:cNvPr id="0" name=""/>
        <dsp:cNvSpPr/>
      </dsp:nvSpPr>
      <dsp:spPr>
        <a:xfrm>
          <a:off x="1275871" y="2763806"/>
          <a:ext cx="4637565" cy="1104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909" tIns="116909" rIns="116909" bIns="11690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Los test son desarrollados al final de cada versión.</a:t>
          </a:r>
          <a:endParaRPr lang="en-US" sz="1800" kern="1200"/>
        </a:p>
      </dsp:txBody>
      <dsp:txXfrm>
        <a:off x="1275871" y="2763806"/>
        <a:ext cx="4637565" cy="1104650"/>
      </dsp:txXfrm>
    </dsp:sp>
    <dsp:sp modelId="{94E36D74-032F-4587-895B-EFEBB4C985E1}">
      <dsp:nvSpPr>
        <dsp:cNvPr id="0" name=""/>
        <dsp:cNvSpPr/>
      </dsp:nvSpPr>
      <dsp:spPr>
        <a:xfrm>
          <a:off x="0" y="4144619"/>
          <a:ext cx="5913437" cy="110465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3D4D3C-D2B8-491B-AE05-438034B716C8}">
      <dsp:nvSpPr>
        <dsp:cNvPr id="0" name=""/>
        <dsp:cNvSpPr/>
      </dsp:nvSpPr>
      <dsp:spPr>
        <a:xfrm>
          <a:off x="334156" y="4393166"/>
          <a:ext cx="607557" cy="6075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41AB34-94B0-4E53-BE3E-0154F0E764E2}">
      <dsp:nvSpPr>
        <dsp:cNvPr id="0" name=""/>
        <dsp:cNvSpPr/>
      </dsp:nvSpPr>
      <dsp:spPr>
        <a:xfrm>
          <a:off x="1275871" y="4144619"/>
          <a:ext cx="4637565" cy="1104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909" tIns="116909" rIns="116909" bIns="11690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Las diversas tareas han sido divididas a partir del software Jira</a:t>
          </a:r>
          <a:endParaRPr lang="en-US" sz="1800" kern="1200"/>
        </a:p>
      </dsp:txBody>
      <dsp:txXfrm>
        <a:off x="1275871" y="4144619"/>
        <a:ext cx="4637565" cy="11046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7F3BAE-0E08-4400-815B-D137DFC6A4E5}">
      <dsp:nvSpPr>
        <dsp:cNvPr id="0" name=""/>
        <dsp:cNvSpPr/>
      </dsp:nvSpPr>
      <dsp:spPr>
        <a:xfrm>
          <a:off x="1940609" y="19746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BDF259-FE66-4AC4-94AD-121024718C2D}">
      <dsp:nvSpPr>
        <dsp:cNvPr id="0" name=""/>
        <dsp:cNvSpPr/>
      </dsp:nvSpPr>
      <dsp:spPr>
        <a:xfrm>
          <a:off x="2357421" y="436559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CD9B6-F3FC-4449-984D-B6986017F6AB}">
      <dsp:nvSpPr>
        <dsp:cNvPr id="0" name=""/>
        <dsp:cNvSpPr/>
      </dsp:nvSpPr>
      <dsp:spPr>
        <a:xfrm>
          <a:off x="1315390" y="2584747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300" kern="1200"/>
            <a:t>Se ha intentado distribuir correctamente el trabajo entre los diversos miembros</a:t>
          </a:r>
          <a:endParaRPr lang="en-US" sz="1300" kern="1200"/>
        </a:p>
      </dsp:txBody>
      <dsp:txXfrm>
        <a:off x="1315390" y="2584747"/>
        <a:ext cx="3206250" cy="720000"/>
      </dsp:txXfrm>
    </dsp:sp>
    <dsp:sp modelId="{A17F6F7D-E7E8-4C87-A27E-4965C4206563}">
      <dsp:nvSpPr>
        <dsp:cNvPr id="0" name=""/>
        <dsp:cNvSpPr/>
      </dsp:nvSpPr>
      <dsp:spPr>
        <a:xfrm>
          <a:off x="5707953" y="19746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55C515-6427-47FE-8238-795A591ABE6C}">
      <dsp:nvSpPr>
        <dsp:cNvPr id="0" name=""/>
        <dsp:cNvSpPr/>
      </dsp:nvSpPr>
      <dsp:spPr>
        <a:xfrm>
          <a:off x="6124765" y="436559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491F3-41D6-4560-A82D-4C7727F12538}">
      <dsp:nvSpPr>
        <dsp:cNvPr id="0" name=""/>
        <dsp:cNvSpPr/>
      </dsp:nvSpPr>
      <dsp:spPr>
        <a:xfrm>
          <a:off x="5082734" y="2584747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300" kern="1200" dirty="0"/>
            <a:t>Asignación del trabajo fluida, capacidad de adaptación para solucionar momentos de atasco en el desarrollo</a:t>
          </a:r>
          <a:endParaRPr lang="en-US" sz="1300" kern="1200" dirty="0"/>
        </a:p>
      </dsp:txBody>
      <dsp:txXfrm>
        <a:off x="5082734" y="2584747"/>
        <a:ext cx="3206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A1DF83-97D1-415B-8A16-3AACEFAACFB6}">
      <dsp:nvSpPr>
        <dsp:cNvPr id="0" name=""/>
        <dsp:cNvSpPr/>
      </dsp:nvSpPr>
      <dsp:spPr>
        <a:xfrm>
          <a:off x="330993" y="0"/>
          <a:ext cx="5251450" cy="5251450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FC53EB-401D-4D05-BCF9-CF8F77B5CB6F}">
      <dsp:nvSpPr>
        <dsp:cNvPr id="0" name=""/>
        <dsp:cNvSpPr/>
      </dsp:nvSpPr>
      <dsp:spPr>
        <a:xfrm>
          <a:off x="829881" y="498887"/>
          <a:ext cx="2048065" cy="204806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Priorizar la versión 1 y 2 del proyecto </a:t>
          </a:r>
          <a:endParaRPr lang="en-US" sz="1800" kern="1200"/>
        </a:p>
      </dsp:txBody>
      <dsp:txXfrm>
        <a:off x="929859" y="598865"/>
        <a:ext cx="1848109" cy="1848109"/>
      </dsp:txXfrm>
    </dsp:sp>
    <dsp:sp modelId="{57C3C4B4-71CD-4720-9524-3A69452B4F06}">
      <dsp:nvSpPr>
        <dsp:cNvPr id="0" name=""/>
        <dsp:cNvSpPr/>
      </dsp:nvSpPr>
      <dsp:spPr>
        <a:xfrm>
          <a:off x="3035490" y="498887"/>
          <a:ext cx="2048065" cy="2048065"/>
        </a:xfrm>
        <a:prstGeom prst="roundRect">
          <a:avLst/>
        </a:prstGeom>
        <a:solidFill>
          <a:schemeClr val="accent5">
            <a:hueOff val="-561544"/>
            <a:satOff val="-2648"/>
            <a:lumOff val="6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Desarrollar todos los test posibles para no tener errores que puedan perjudicar el desarrollo futuro</a:t>
          </a:r>
          <a:endParaRPr lang="en-US" sz="1800" kern="1200"/>
        </a:p>
      </dsp:txBody>
      <dsp:txXfrm>
        <a:off x="3135468" y="598865"/>
        <a:ext cx="1848109" cy="1848109"/>
      </dsp:txXfrm>
    </dsp:sp>
    <dsp:sp modelId="{D2C18C63-C406-4483-A662-7BC42AB355BC}">
      <dsp:nvSpPr>
        <dsp:cNvPr id="0" name=""/>
        <dsp:cNvSpPr/>
      </dsp:nvSpPr>
      <dsp:spPr>
        <a:xfrm>
          <a:off x="829881" y="2704496"/>
          <a:ext cx="2048065" cy="2048065"/>
        </a:xfrm>
        <a:prstGeom prst="roundRect">
          <a:avLst/>
        </a:prstGeom>
        <a:solidFill>
          <a:schemeClr val="accent5">
            <a:hueOff val="-1123087"/>
            <a:satOff val="-5296"/>
            <a:lumOff val="130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Acabar gran parte de la versión 3 del proyecto</a:t>
          </a:r>
          <a:endParaRPr lang="en-US" sz="1800" kern="1200"/>
        </a:p>
      </dsp:txBody>
      <dsp:txXfrm>
        <a:off x="929859" y="2804474"/>
        <a:ext cx="1848109" cy="1848109"/>
      </dsp:txXfrm>
    </dsp:sp>
    <dsp:sp modelId="{DBBC0254-D6A6-4DC9-BE35-F076F864DA8D}">
      <dsp:nvSpPr>
        <dsp:cNvPr id="0" name=""/>
        <dsp:cNvSpPr/>
      </dsp:nvSpPr>
      <dsp:spPr>
        <a:xfrm>
          <a:off x="3035490" y="2704496"/>
          <a:ext cx="2048065" cy="2048065"/>
        </a:xfrm>
        <a:prstGeom prst="roundRect">
          <a:avLst/>
        </a:prstGeom>
        <a:solidFill>
          <a:schemeClr val="accent5">
            <a:hueOff val="-1684631"/>
            <a:satOff val="-7944"/>
            <a:lumOff val="196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Aprender el uso de MOCKS para facilitar el desarrollo de los test</a:t>
          </a:r>
          <a:endParaRPr lang="en-US" sz="1800" kern="1200"/>
        </a:p>
      </dsp:txBody>
      <dsp:txXfrm>
        <a:off x="3135468" y="2804474"/>
        <a:ext cx="1848109" cy="18481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12DDC2-7589-4EEB-9F5B-7373F9969ACB}">
      <dsp:nvSpPr>
        <dsp:cNvPr id="0" name=""/>
        <dsp:cNvSpPr/>
      </dsp:nvSpPr>
      <dsp:spPr>
        <a:xfrm>
          <a:off x="1940609" y="19746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C14C31-BFC9-45A4-8DFF-27F79CF13323}">
      <dsp:nvSpPr>
        <dsp:cNvPr id="0" name=""/>
        <dsp:cNvSpPr/>
      </dsp:nvSpPr>
      <dsp:spPr>
        <a:xfrm>
          <a:off x="2357421" y="436559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BA97E9-2C61-4B00-9FAF-DB89F6ED50C2}">
      <dsp:nvSpPr>
        <dsp:cNvPr id="0" name=""/>
        <dsp:cNvSpPr/>
      </dsp:nvSpPr>
      <dsp:spPr>
        <a:xfrm>
          <a:off x="1315390" y="2584747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600" kern="1200"/>
            <a:t>Se implementan avisos de error en el momento de confirmar la reserva y pagar</a:t>
          </a:r>
          <a:endParaRPr lang="en-US" sz="1600" kern="1200"/>
        </a:p>
      </dsp:txBody>
      <dsp:txXfrm>
        <a:off x="1315390" y="2584747"/>
        <a:ext cx="3206250" cy="720000"/>
      </dsp:txXfrm>
    </dsp:sp>
    <dsp:sp modelId="{540AD94E-9118-40D6-9D1B-187B36460C54}">
      <dsp:nvSpPr>
        <dsp:cNvPr id="0" name=""/>
        <dsp:cNvSpPr/>
      </dsp:nvSpPr>
      <dsp:spPr>
        <a:xfrm>
          <a:off x="5707953" y="19746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815088-8565-402E-B2C7-E692145A6654}">
      <dsp:nvSpPr>
        <dsp:cNvPr id="0" name=""/>
        <dsp:cNvSpPr/>
      </dsp:nvSpPr>
      <dsp:spPr>
        <a:xfrm>
          <a:off x="6124765" y="436559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028B2B-CFF4-4F03-9F16-1912C45F956C}">
      <dsp:nvSpPr>
        <dsp:cNvPr id="0" name=""/>
        <dsp:cNvSpPr/>
      </dsp:nvSpPr>
      <dsp:spPr>
        <a:xfrm>
          <a:off x="5082734" y="2584747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600" kern="1200"/>
            <a:t>Se hacen test mas complejos con mas situaciones gracias al uso de MOCKS</a:t>
          </a:r>
          <a:endParaRPr lang="en-US" sz="1600" kern="1200"/>
        </a:p>
      </dsp:txBody>
      <dsp:txXfrm>
        <a:off x="5082734" y="2584747"/>
        <a:ext cx="32062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72D51A-B2A3-41AF-92CD-8843C78612C2}">
      <dsp:nvSpPr>
        <dsp:cNvPr id="0" name=""/>
        <dsp:cNvSpPr/>
      </dsp:nvSpPr>
      <dsp:spPr>
        <a:xfrm>
          <a:off x="1940609" y="19746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F84C29-D45F-4D15-A84E-1179DFFAF3C8}">
      <dsp:nvSpPr>
        <dsp:cNvPr id="0" name=""/>
        <dsp:cNvSpPr/>
      </dsp:nvSpPr>
      <dsp:spPr>
        <a:xfrm>
          <a:off x="2357421" y="436559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29EF3C-846A-49E5-9860-2D3371C78A20}">
      <dsp:nvSpPr>
        <dsp:cNvPr id="0" name=""/>
        <dsp:cNvSpPr/>
      </dsp:nvSpPr>
      <dsp:spPr>
        <a:xfrm>
          <a:off x="1315390" y="2584747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300" kern="1200"/>
            <a:t>No hemos cumplido el objetivo y nos hemos quedado solo en el inicio de la versión</a:t>
          </a:r>
          <a:endParaRPr lang="en-US" sz="1300" kern="1200"/>
        </a:p>
      </dsp:txBody>
      <dsp:txXfrm>
        <a:off x="1315390" y="2584747"/>
        <a:ext cx="3206250" cy="720000"/>
      </dsp:txXfrm>
    </dsp:sp>
    <dsp:sp modelId="{2213488D-738C-49C5-A341-040C73985318}">
      <dsp:nvSpPr>
        <dsp:cNvPr id="0" name=""/>
        <dsp:cNvSpPr/>
      </dsp:nvSpPr>
      <dsp:spPr>
        <a:xfrm>
          <a:off x="5707953" y="19746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963FAC-350F-4277-B82B-452EE62BFD85}">
      <dsp:nvSpPr>
        <dsp:cNvPr id="0" name=""/>
        <dsp:cNvSpPr/>
      </dsp:nvSpPr>
      <dsp:spPr>
        <a:xfrm>
          <a:off x="6124765" y="436559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3B945A-5BBF-41CE-9132-86DC2574E205}">
      <dsp:nvSpPr>
        <dsp:cNvPr id="0" name=""/>
        <dsp:cNvSpPr/>
      </dsp:nvSpPr>
      <dsp:spPr>
        <a:xfrm>
          <a:off x="5082734" y="2584747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300" kern="1200"/>
            <a:t>El principal problema han sido los atascos en el desarrollo por los test de la versión 2 por culpa del uso de mocks.</a:t>
          </a:r>
          <a:endParaRPr lang="en-US" sz="1300" kern="1200"/>
        </a:p>
      </dsp:txBody>
      <dsp:txXfrm>
        <a:off x="5082734" y="2584747"/>
        <a:ext cx="32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F040F7-F8F8-418D-8198-A916C4D67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/>
          <a:lstStyle/>
          <a:p>
            <a:r>
              <a:rPr lang="es-ES"/>
              <a:t>primer sprint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D434E7-40D3-4A0F-95B3-B86E267137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/>
          <a:lstStyle/>
          <a:p>
            <a:r>
              <a:rPr lang="es-ES"/>
              <a:t>Seguimiento del Estado del proyecto con product owner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6993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86B93D-0879-4BC3-B616-90E504482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0E885D-F4D2-48FD-95D9-DA0751F3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9182BB-DC34-4412-B815-67EE19FF9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992" y="2307409"/>
            <a:ext cx="3157577" cy="3747316"/>
          </a:xfrm>
        </p:spPr>
        <p:txBody>
          <a:bodyPr anchor="t">
            <a:normAutofit/>
          </a:bodyPr>
          <a:lstStyle/>
          <a:p>
            <a:r>
              <a:rPr lang="es-ES" dirty="0"/>
              <a:t>Gestión del proyecto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EC1CB8-4497-451C-9F6C-6BC9B6505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992" y="2146542"/>
            <a:ext cx="315757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599AF7C-8D7E-4D1B-AB28-587084B3D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02D93C27-D396-4299-AE87-77DA6D1BAE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7348966"/>
              </p:ext>
            </p:extLst>
          </p:nvPr>
        </p:nvGraphicFramePr>
        <p:xfrm>
          <a:off x="1136347" y="803275"/>
          <a:ext cx="5913437" cy="5251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8977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2A5376-12AA-4718-9B20-892B1D86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s-ES" dirty="0"/>
              <a:t>Distribución del trabajo</a:t>
            </a:r>
          </a:p>
        </p:txBody>
      </p:sp>
      <p:graphicFrame>
        <p:nvGraphicFramePr>
          <p:cNvPr id="7" name="Marcador de contenido 2">
            <a:extLst>
              <a:ext uri="{FF2B5EF4-FFF2-40B4-BE49-F238E27FC236}">
                <a16:creationId xmlns:a16="http://schemas.microsoft.com/office/drawing/2014/main" id="{ECE4D0EF-5806-47B4-8341-7D4B947186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7097315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5232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86B93D-0879-4BC3-B616-90E504482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0E885D-F4D2-48FD-95D9-DA0751F3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E468F6-3576-4CF1-B0A0-50A2ED007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992" y="2307409"/>
            <a:ext cx="3157577" cy="3747316"/>
          </a:xfrm>
        </p:spPr>
        <p:txBody>
          <a:bodyPr anchor="t">
            <a:normAutofit/>
          </a:bodyPr>
          <a:lstStyle/>
          <a:p>
            <a:r>
              <a:rPr lang="es-ES" dirty="0"/>
              <a:t>OBJETIVOS DEL SPRINT 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EC1CB8-4497-451C-9F6C-6BC9B6505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992" y="2146542"/>
            <a:ext cx="315757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599AF7C-8D7E-4D1B-AB28-587084B3D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328EA2EA-005B-402D-B1D2-7B2DC8342A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2355693"/>
              </p:ext>
            </p:extLst>
          </p:nvPr>
        </p:nvGraphicFramePr>
        <p:xfrm>
          <a:off x="1136347" y="803275"/>
          <a:ext cx="5913437" cy="5251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4755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0FEC298E-344B-42C7-95F0-EF45470F11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09" r="-1" b="14218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03010B-3B50-4123-9D64-619C79E5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s-ES" dirty="0"/>
              <a:t>Versión 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5CF15AA7-8415-4A28-B743-309B7F002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r>
              <a:rPr lang="es-ES" dirty="0"/>
              <a:t>Inicializar datos de usuario</a:t>
            </a:r>
          </a:p>
          <a:p>
            <a:r>
              <a:rPr lang="es-ES" dirty="0"/>
              <a:t>Añadir una estructura de facturación y pagos</a:t>
            </a:r>
          </a:p>
          <a:p>
            <a:r>
              <a:rPr lang="es-ES" dirty="0"/>
              <a:t>Agregar y eliminar destinos de viaje para múltiples pasajeros</a:t>
            </a:r>
          </a:p>
          <a:p>
            <a:r>
              <a:rPr lang="es-ES" dirty="0"/>
              <a:t>Poder calcular el precio de forma dinámica situaciones y confirmar reservas</a:t>
            </a:r>
          </a:p>
          <a:p>
            <a:r>
              <a:rPr lang="es-ES" dirty="0"/>
              <a:t>Lo mas importante: </a:t>
            </a:r>
          </a:p>
          <a:p>
            <a:pPr marL="0" indent="0">
              <a:buNone/>
            </a:pPr>
            <a:r>
              <a:rPr lang="es-ES" sz="2800" dirty="0">
                <a:solidFill>
                  <a:schemeClr val="accent2"/>
                </a:solidFill>
              </a:rPr>
              <a:t>   TEST DE TODAS LAS SITUACIONES 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Imagen 19" descr="Imagen que contiene reloj, señal&#10;&#10;Descripción generada automáticamente">
            <a:extLst>
              <a:ext uri="{FF2B5EF4-FFF2-40B4-BE49-F238E27FC236}">
                <a16:creationId xmlns:a16="http://schemas.microsoft.com/office/drawing/2014/main" id="{4BCC68DF-F7C7-447E-90B1-469B21030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450" y="78398"/>
            <a:ext cx="2400300" cy="65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15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5059E7-4D9A-4C22-A3C1-C4EBF78E8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s-ES" dirty="0"/>
              <a:t>Versión 2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879ACB1D-AA84-459E-9E74-16D586788C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7041139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3219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43A241-8E4A-4DEC-9661-B3098A2E8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s-ES" dirty="0"/>
              <a:t>VERSIÓN 3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76C524A-BAAE-421D-84A4-EED13BF44E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6979670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0594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6B736D-88BA-4A9F-BC5D-C55D7A706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s-ES" dirty="0"/>
              <a:t>Objetivos principales para el futuro 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850827-C570-4952-9AB2-4A5F89E5E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 lnSpcReduction="10000"/>
          </a:bodyPr>
          <a:lstStyle/>
          <a:p>
            <a:r>
              <a:rPr lang="es-ES" dirty="0"/>
              <a:t>Agilizar el desarrollo de test para no gastar mucho tiempo de desarrollo</a:t>
            </a:r>
          </a:p>
          <a:p>
            <a:r>
              <a:rPr lang="es-ES" dirty="0"/>
              <a:t>Crear un sistema de gestión de errores complejo que facilite la solución de estos por parte del usuario</a:t>
            </a:r>
          </a:p>
          <a:p>
            <a:r>
              <a:rPr lang="es-ES" dirty="0"/>
              <a:t>Dar la posibilidad al usuario de reserva otros servicios durante la reserva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BB9F9A8-0F18-4D1C-9CE0-F598FE364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49326" y="2015734"/>
            <a:ext cx="3450613" cy="34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33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D095B41-7312-4603-9F0F-93387C353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FBDA4D-3488-4BDD-B608-73A8842382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l="2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042C936-444C-4F0D-9737-291EAFE1E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296F1B-FFC1-4B3F-94C5-C1AB1CB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779" y="802298"/>
            <a:ext cx="8637073" cy="2541431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6600" dirty="0"/>
              <a:t>FEEDBACK Y PREGUNTAS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1C4D9F-F4AF-4ED2-9310-56EB2E19C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3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419FDB25-3050-4009-9806-3000DDD1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063EF0F-7BC0-4CFB-AB98-20A8DD91D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894601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314</Words>
  <Application>Microsoft Office PowerPoint</Application>
  <PresentationFormat>Panorámica</PresentationFormat>
  <Paragraphs>33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Galería</vt:lpstr>
      <vt:lpstr>primer sprint</vt:lpstr>
      <vt:lpstr>Gestión del proyecto</vt:lpstr>
      <vt:lpstr>Distribución del trabajo</vt:lpstr>
      <vt:lpstr>OBJETIVOS DEL SPRINT 1</vt:lpstr>
      <vt:lpstr>Versión 1</vt:lpstr>
      <vt:lpstr>Versión 2</vt:lpstr>
      <vt:lpstr>VERSIÓN 3</vt:lpstr>
      <vt:lpstr>Objetivos principales para el futuro desarrollo</vt:lpstr>
      <vt:lpstr>FEEDBACK Y 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primer sprint</dc:title>
  <dc:creator>Alejandro Miranda Herrero</dc:creator>
  <cp:lastModifiedBy>Alejandro Miranda Herrero</cp:lastModifiedBy>
  <cp:revision>3</cp:revision>
  <dcterms:created xsi:type="dcterms:W3CDTF">2020-05-18T02:43:40Z</dcterms:created>
  <dcterms:modified xsi:type="dcterms:W3CDTF">2020-05-18T09:30:49Z</dcterms:modified>
</cp:coreProperties>
</file>