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4.xml" ContentType="application/vnd.openxmlformats-officedocument.presentationml.notesSlide+xml"/>
  <Override PartName="/ppt/charts/chart14.xml" ContentType="application/vnd.openxmlformats-officedocument.drawingml.chart+xml"/>
  <Override PartName="/ppt/notesSlides/notesSlide5.xml" ContentType="application/vnd.openxmlformats-officedocument.presentationml.notesSlide+xml"/>
  <Override PartName="/ppt/charts/chart1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88" r:id="rId5"/>
    <p:sldId id="5491" r:id="rId6"/>
    <p:sldId id="280" r:id="rId7"/>
    <p:sldId id="308" r:id="rId8"/>
    <p:sldId id="309" r:id="rId9"/>
    <p:sldId id="5488" r:id="rId10"/>
    <p:sldId id="303" r:id="rId11"/>
    <p:sldId id="5492" r:id="rId12"/>
    <p:sldId id="291" r:id="rId13"/>
    <p:sldId id="287" r:id="rId14"/>
    <p:sldId id="5493" r:id="rId15"/>
    <p:sldId id="290" r:id="rId16"/>
    <p:sldId id="292" r:id="rId17"/>
    <p:sldId id="5489" r:id="rId18"/>
    <p:sldId id="293" r:id="rId19"/>
    <p:sldId id="304" r:id="rId20"/>
    <p:sldId id="285" r:id="rId21"/>
    <p:sldId id="289" r:id="rId22"/>
  </p:sldIdLst>
  <p:sldSz cx="12188825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4">
          <p15:clr>
            <a:srgbClr val="A4A3A4"/>
          </p15:clr>
        </p15:guide>
        <p15:guide id="2" orient="horz" pos="1202">
          <p15:clr>
            <a:srgbClr val="A4A3A4"/>
          </p15:clr>
        </p15:guide>
        <p15:guide id="3" pos="76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0C"/>
    <a:srgbClr val="59BBFD"/>
    <a:srgbClr val="73C5FD"/>
    <a:srgbClr val="FD9D83"/>
    <a:srgbClr val="FFD600"/>
    <a:srgbClr val="99D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6" autoAdjust="0"/>
    <p:restoredTop sz="93365" autoAdjust="0"/>
  </p:normalViewPr>
  <p:slideViewPr>
    <p:cSldViewPr snapToGrid="0" snapToObjects="1">
      <p:cViewPr varScale="1">
        <p:scale>
          <a:sx n="105" d="100"/>
          <a:sy n="105" d="100"/>
        </p:scale>
        <p:origin x="1212" y="114"/>
      </p:cViewPr>
      <p:guideLst>
        <p:guide orient="horz" pos="774"/>
        <p:guide orient="horz" pos="1202"/>
        <p:guide pos="76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aly.garcia\Desktop\PPT%20DIGITAL\Base%20PPTv2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aly.garcia\Desktop\Base%20PPTv2%2014%20FEB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aly.garcia\Desktop\Base%20PPTv2%2014%20FEB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aly.garcia\Desktop\Base%20PPTv2%2014%20FEB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aly.garcia\Desktop\PPT%20DIGITAL\Base%20PPTv2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aly.garcia\Desktop\Base%20PPTv2%2014%20FEB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aly.garcia\Desktop\PPT%20DIGITAL\Base%20PPT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ase%20PPTv2%20(4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aly.garcia\Desktop\Base%20PPTv2%20(version%20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aly.garcia\Desktop\PPT%20DIGITAL\Base%20PPT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aly.garcia\Desktop\PPT%20DIGITAL\Base%20PPTv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aly.garcia\Desktop\PPT%20DIGITAL\Base%20PPTv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aly.garcia\Desktop\PPT%20DIGITAL\Base%20PPTv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aly.garcia\Desktop\PPT%20DIGITAL\Base%20PPTv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aly.garcia\Desktop\PPT%20DIGITAL\Base%20PPTv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aly.garcia\Desktop\Base%20PPTv2%2014%20FEB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aly.garcia\Desktop\Base%20PPTv2%2014%20FE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PPTv2.xlsx]Gráficas!TablaDinámica1</c:name>
    <c:fmtId val="29"/>
  </c:pivotSource>
  <c:chart>
    <c:autoTitleDeleted val="1"/>
    <c:pivotFmts>
      <c:pivotFmt>
        <c:idx val="0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>
            <a:solidFill>
              <a:schemeClr val="bg1">
                <a:lumMod val="50000"/>
              </a:schemeClr>
            </a:solidFill>
          </a:ln>
        </c:spPr>
        <c:marker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layout>
            <c:manualLayout>
              <c:x val="-4.4382088190640982E-2"/>
              <c:y val="-0.1146525955088947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layout>
            <c:manualLayout>
              <c:x val="-4.4382088190640982E-2"/>
              <c:y val="-0.1146525955088947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layout>
            <c:manualLayout>
              <c:x val="-4.4382088190640982E-2"/>
              <c:y val="-0.1146525955088947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Gráficas!$B$3:$B$4</c:f>
              <c:strCache>
                <c:ptCount val="1"/>
                <c:pt idx="0">
                  <c:v>OMS - Call</c:v>
                </c:pt>
              </c:strCache>
            </c:strRef>
          </c:tx>
          <c:spPr>
            <a:ln w="25400" cap="rnd">
              <a:solidFill>
                <a:srgbClr val="0099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3C"/>
              </a:solidFill>
              <a:ln w="9525">
                <a:solidFill>
                  <a:srgbClr val="00993C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Gráficas!$A$5:$A$11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Gráficas!$B$5:$B$11</c:f>
              <c:numCache>
                <c:formatCode>0</c:formatCode>
                <c:ptCount val="6"/>
                <c:pt idx="0">
                  <c:v>74.631964820050442</c:v>
                </c:pt>
                <c:pt idx="1">
                  <c:v>75.237515384716417</c:v>
                </c:pt>
                <c:pt idx="2">
                  <c:v>81.69062837978997</c:v>
                </c:pt>
                <c:pt idx="3">
                  <c:v>70.005179982367366</c:v>
                </c:pt>
                <c:pt idx="4">
                  <c:v>68.796566312455312</c:v>
                </c:pt>
                <c:pt idx="5">
                  <c:v>72.44255479375002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7C-4587-B7CD-CD153EE63E64}"/>
            </c:ext>
          </c:extLst>
        </c:ser>
        <c:ser>
          <c:idx val="1"/>
          <c:order val="1"/>
          <c:tx>
            <c:strRef>
              <c:f>Gráficas!$C$3:$C$4</c:f>
              <c:strCache>
                <c:ptCount val="1"/>
                <c:pt idx="0">
                  <c:v>OMS - Ecomm</c:v>
                </c:pt>
              </c:strCache>
            </c:strRef>
          </c:tx>
          <c:spPr>
            <a:ln w="25400" cap="rnd">
              <a:solidFill>
                <a:srgbClr val="FCD80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D802"/>
              </a:solidFill>
              <a:ln w="9525">
                <a:solidFill>
                  <a:srgbClr val="FCD80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9320794027616651E-2"/>
                  <c:y val="-9.42606038613212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7C-4587-B7CD-CD153EE63E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Gráficas!$A$5:$A$11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Gráficas!$C$5:$C$11</c:f>
              <c:numCache>
                <c:formatCode>0</c:formatCode>
                <c:ptCount val="6"/>
                <c:pt idx="0">
                  <c:v>87.199380503126577</c:v>
                </c:pt>
                <c:pt idx="1">
                  <c:v>85.135042237691295</c:v>
                </c:pt>
                <c:pt idx="2">
                  <c:v>90.579045590864368</c:v>
                </c:pt>
                <c:pt idx="3">
                  <c:v>85.100004801096887</c:v>
                </c:pt>
                <c:pt idx="4">
                  <c:v>87.917571245746018</c:v>
                </c:pt>
                <c:pt idx="5">
                  <c:v>94.569809076175687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7C-4587-B7CD-CD153EE63E6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5178639"/>
        <c:axId val="1825177391"/>
      </c:lineChart>
      <c:catAx>
        <c:axId val="182517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7391"/>
        <c:crosses val="autoZero"/>
        <c:auto val="1"/>
        <c:lblAlgn val="ctr"/>
        <c:lblOffset val="100"/>
        <c:noMultiLvlLbl val="0"/>
      </c:catAx>
      <c:valAx>
        <c:axId val="1825177391"/>
        <c:scaling>
          <c:orientation val="minMax"/>
          <c:min val="5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8639"/>
        <c:crosses val="autoZero"/>
        <c:crossBetween val="between"/>
      </c:valAx>
    </c:plotArea>
    <c:legend>
      <c:legendPos val="t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CO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</a:defRPr>
      </a:pPr>
      <a:endParaRPr lang="es-CO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PPTv2 14 FEB.xlsx]Gráficas!TablaDinámica7</c:name>
    <c:fmtId val="40"/>
  </c:pivotSource>
  <c:chart>
    <c:autoTitleDeleted val="1"/>
    <c:pivotFmts>
      <c:pivotFmt>
        <c:idx val="0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>
            <a:solidFill>
              <a:schemeClr val="bg1">
                <a:lumMod val="50000"/>
              </a:schemeClr>
            </a:solidFill>
          </a:ln>
        </c:spPr>
        <c:marker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</c:pivotFmt>
      <c:pivotFmt>
        <c:idx val="42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442756612994244"/>
          <c:y val="0.20157706842924367"/>
          <c:w val="0.84214916034990916"/>
          <c:h val="0.61514654465721297"/>
        </c:manualLayout>
      </c:layout>
      <c:lineChart>
        <c:grouping val="standard"/>
        <c:varyColors val="0"/>
        <c:ser>
          <c:idx val="0"/>
          <c:order val="0"/>
          <c:tx>
            <c:strRef>
              <c:f>Gráficas!$Q$5:$Q$6</c:f>
              <c:strCache>
                <c:ptCount val="1"/>
                <c:pt idx="0">
                  <c:v>OMS - Call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4.6021835461784739E-2"/>
                  <c:y val="-4.550174002221066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AA-4302-830C-BA20AA7A4F2A}"/>
                </c:ext>
              </c:extLst>
            </c:dLbl>
            <c:dLbl>
              <c:idx val="4"/>
              <c:layout>
                <c:manualLayout>
                  <c:x val="-4.6021835461784739E-2"/>
                  <c:y val="4.938095976185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3AA-4302-830C-BA20AA7A4F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Gráficas!$P$7:$P$13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Gráficas!$Q$7:$Q$13</c:f>
              <c:numCache>
                <c:formatCode>0</c:formatCode>
                <c:ptCount val="6"/>
                <c:pt idx="0">
                  <c:v>63.771592952091773</c:v>
                </c:pt>
                <c:pt idx="1">
                  <c:v>55.728820417048958</c:v>
                </c:pt>
                <c:pt idx="2">
                  <c:v>58.245005175933713</c:v>
                </c:pt>
                <c:pt idx="3">
                  <c:v>44.636294326254543</c:v>
                </c:pt>
                <c:pt idx="4">
                  <c:v>49.012053871802479</c:v>
                </c:pt>
                <c:pt idx="5">
                  <c:v>52.385328898638456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AA-4302-830C-BA20AA7A4F2A}"/>
            </c:ext>
          </c:extLst>
        </c:ser>
        <c:ser>
          <c:idx val="1"/>
          <c:order val="1"/>
          <c:tx>
            <c:strRef>
              <c:f>Gráficas!$R$5:$R$6</c:f>
              <c:strCache>
                <c:ptCount val="1"/>
                <c:pt idx="0">
                  <c:v>OMS - Ecomm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Gráficas!$P$7:$P$13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Gráficas!$R$7:$R$13</c:f>
              <c:numCache>
                <c:formatCode>0</c:formatCode>
                <c:ptCount val="6"/>
                <c:pt idx="0">
                  <c:v>65.024113475024308</c:v>
                </c:pt>
                <c:pt idx="1">
                  <c:v>61.116335371748434</c:v>
                </c:pt>
                <c:pt idx="2">
                  <c:v>63.639401601438792</c:v>
                </c:pt>
                <c:pt idx="3">
                  <c:v>49.718458093586598</c:v>
                </c:pt>
                <c:pt idx="4">
                  <c:v>57.974687800658813</c:v>
                </c:pt>
                <c:pt idx="5">
                  <c:v>59.410871130376087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AA-4302-830C-BA20AA7A4F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5178639"/>
        <c:axId val="1825177391"/>
      </c:lineChart>
      <c:catAx>
        <c:axId val="182517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7391"/>
        <c:crosses val="autoZero"/>
        <c:auto val="1"/>
        <c:lblAlgn val="ctr"/>
        <c:lblOffset val="100"/>
        <c:noMultiLvlLbl val="0"/>
      </c:catAx>
      <c:valAx>
        <c:axId val="1825177391"/>
        <c:scaling>
          <c:orientation val="minMax"/>
          <c:max val="100"/>
          <c:min val="4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8639"/>
        <c:crosses val="autoZero"/>
        <c:crossBetween val="between"/>
        <c:majorUnit val="10"/>
      </c:valAx>
    </c:plotArea>
    <c:legend>
      <c:legendPos val="t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CO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</a:defRPr>
      </a:pPr>
      <a:endParaRPr lang="es-CO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PPTv2 14 FEB.xlsx]Gráficas!TablaDinámica8</c:name>
    <c:fmtId val="37"/>
  </c:pivotSource>
  <c:chart>
    <c:autoTitleDeleted val="1"/>
    <c:pivotFmts>
      <c:pivotFmt>
        <c:idx val="0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>
            <a:solidFill>
              <a:schemeClr val="bg1">
                <a:lumMod val="50000"/>
              </a:schemeClr>
            </a:solidFill>
          </a:ln>
        </c:spPr>
        <c:marker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layout>
            <c:manualLayout>
              <c:x val="-3.7239167652605105E-2"/>
              <c:y val="-9.613407699037619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layout>
            <c:manualLayout>
              <c:x val="-3.7239167652605105E-2"/>
              <c:y val="-9.613407699037619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layout>
            <c:manualLayout>
              <c:x val="-3.7239167652605105E-2"/>
              <c:y val="-9.613407699037619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Gráficas!$V$5:$V$6</c:f>
              <c:strCache>
                <c:ptCount val="1"/>
                <c:pt idx="0">
                  <c:v>OMS - Call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Gráficas!$U$7:$U$13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Gráficas!$V$7:$V$13</c:f>
              <c:numCache>
                <c:formatCode>0</c:formatCode>
                <c:ptCount val="6"/>
                <c:pt idx="0">
                  <c:v>79.799433656972695</c:v>
                </c:pt>
                <c:pt idx="1">
                  <c:v>69.93226711539495</c:v>
                </c:pt>
                <c:pt idx="2">
                  <c:v>79.060923694346812</c:v>
                </c:pt>
                <c:pt idx="3">
                  <c:v>61.595577130464889</c:v>
                </c:pt>
                <c:pt idx="4">
                  <c:v>63.837941176545641</c:v>
                </c:pt>
                <c:pt idx="5">
                  <c:v>72.156829573901163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A1-4669-AC6E-D194156EA520}"/>
            </c:ext>
          </c:extLst>
        </c:ser>
        <c:ser>
          <c:idx val="1"/>
          <c:order val="1"/>
          <c:tx>
            <c:strRef>
              <c:f>Gráficas!$W$5:$W$6</c:f>
              <c:strCache>
                <c:ptCount val="1"/>
                <c:pt idx="0">
                  <c:v>OMS - Ecomm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7239167652605105E-2"/>
                  <c:y val="-9.61340769903761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3A1-4669-AC6E-D194156EA5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Gráficas!$U$7:$U$13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Gráficas!$W$7:$W$13</c:f>
              <c:numCache>
                <c:formatCode>0</c:formatCode>
                <c:ptCount val="6"/>
                <c:pt idx="0">
                  <c:v>76.02801418421106</c:v>
                </c:pt>
                <c:pt idx="1">
                  <c:v>70.886333333153743</c:v>
                </c:pt>
                <c:pt idx="2">
                  <c:v>77.441914191720159</c:v>
                </c:pt>
                <c:pt idx="3">
                  <c:v>65.130817610056596</c:v>
                </c:pt>
                <c:pt idx="4">
                  <c:v>66.656949569946292</c:v>
                </c:pt>
                <c:pt idx="5">
                  <c:v>80.256290322586509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A1-4669-AC6E-D194156EA52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5178639"/>
        <c:axId val="1825177391"/>
      </c:lineChart>
      <c:catAx>
        <c:axId val="182517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7391"/>
        <c:crosses val="autoZero"/>
        <c:auto val="1"/>
        <c:lblAlgn val="ctr"/>
        <c:lblOffset val="100"/>
        <c:noMultiLvlLbl val="0"/>
      </c:catAx>
      <c:valAx>
        <c:axId val="1825177391"/>
        <c:scaling>
          <c:orientation val="minMax"/>
          <c:max val="100"/>
          <c:min val="5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8639"/>
        <c:crosses val="autoZero"/>
        <c:crossBetween val="between"/>
        <c:majorUnit val="10"/>
      </c:valAx>
    </c:plotArea>
    <c:legend>
      <c:legendPos val="t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CO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</a:defRPr>
      </a:pPr>
      <a:endParaRPr lang="es-CO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PPTv2 14 FEB.xlsx]Gráficas!TablaDinámica9</c:name>
    <c:fmtId val="38"/>
  </c:pivotSource>
  <c:chart>
    <c:autoTitleDeleted val="1"/>
    <c:pivotFmts>
      <c:pivotFmt>
        <c:idx val="0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>
            <a:solidFill>
              <a:schemeClr val="bg1">
                <a:lumMod val="50000"/>
              </a:schemeClr>
            </a:solidFill>
          </a:ln>
        </c:spPr>
        <c:marker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ln w="28575" cap="rnd">
            <a:solidFill>
              <a:srgbClr val="FCD802"/>
            </a:solidFill>
            <a:round/>
          </a:ln>
          <a:effectLst/>
        </c:spPr>
        <c:marker>
          <c:symbol val="circle"/>
          <c:size val="5"/>
          <c:spPr>
            <a:solidFill>
              <a:srgbClr val="FCD802"/>
            </a:solidFill>
            <a:ln w="9525">
              <a:solidFill>
                <a:srgbClr val="FCD80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ln w="28575" cap="rnd">
            <a:solidFill>
              <a:srgbClr val="00993C"/>
            </a:solidFill>
            <a:round/>
          </a:ln>
          <a:effectLst/>
        </c:spPr>
        <c:marker>
          <c:spPr>
            <a:solidFill>
              <a:srgbClr val="00993C"/>
            </a:solidFill>
            <a:ln w="9525">
              <a:solidFill>
                <a:srgbClr val="00993C"/>
              </a:solidFill>
            </a:ln>
            <a:effectLst/>
          </c:spPr>
        </c:marker>
      </c:pivotFmt>
      <c:pivotFmt>
        <c:idx val="54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ln w="28575" cap="rnd">
            <a:solidFill>
              <a:srgbClr val="00993C"/>
            </a:solidFill>
            <a:round/>
          </a:ln>
          <a:effectLst/>
        </c:spPr>
        <c:marker>
          <c:spPr>
            <a:solidFill>
              <a:srgbClr val="00993C"/>
            </a:solidFill>
            <a:ln w="9525">
              <a:solidFill>
                <a:srgbClr val="00993C"/>
              </a:solidFill>
            </a:ln>
            <a:effectLst/>
          </c:spPr>
        </c:marker>
      </c:pivotFmt>
      <c:pivotFmt>
        <c:idx val="56"/>
        <c:spPr>
          <a:ln w="28575" cap="rnd">
            <a:solidFill>
              <a:srgbClr val="FCD802"/>
            </a:solidFill>
            <a:round/>
          </a:ln>
          <a:effectLst/>
        </c:spPr>
        <c:marker>
          <c:symbol val="circle"/>
          <c:size val="5"/>
          <c:spPr>
            <a:solidFill>
              <a:srgbClr val="FCD802"/>
            </a:solidFill>
            <a:ln w="9525">
              <a:solidFill>
                <a:srgbClr val="FCD80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ln w="28575" cap="rnd">
            <a:solidFill>
              <a:srgbClr val="00993C"/>
            </a:solidFill>
            <a:round/>
          </a:ln>
          <a:effectLst/>
        </c:spPr>
        <c:marker>
          <c:spPr>
            <a:solidFill>
              <a:srgbClr val="00993C"/>
            </a:solidFill>
            <a:ln w="9525">
              <a:solidFill>
                <a:srgbClr val="00993C"/>
              </a:solidFill>
            </a:ln>
            <a:effectLst/>
          </c:spPr>
        </c:marker>
      </c:pivotFmt>
      <c:pivotFmt>
        <c:idx val="59"/>
        <c:spPr>
          <a:ln w="28575" cap="rnd">
            <a:solidFill>
              <a:srgbClr val="FCD802"/>
            </a:solidFill>
            <a:round/>
          </a:ln>
          <a:effectLst/>
        </c:spPr>
        <c:marker>
          <c:symbol val="circle"/>
          <c:size val="5"/>
          <c:spPr>
            <a:solidFill>
              <a:srgbClr val="FCD802"/>
            </a:solidFill>
            <a:ln w="9525">
              <a:solidFill>
                <a:srgbClr val="FCD80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Gráficas!$AA$5:$AA$6</c:f>
              <c:strCache>
                <c:ptCount val="1"/>
                <c:pt idx="0">
                  <c:v>OMS - Call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4"/>
            <c:marker>
              <c:spPr>
                <a:solidFill>
                  <a:srgbClr val="00993C"/>
                </a:solidFill>
                <a:ln w="9525">
                  <a:solidFill>
                    <a:srgbClr val="00993C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00993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D6-4BE6-BBDF-BC2B154BFB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Gráficas!$Z$7:$Z$13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Gráficas!$AA$7:$AA$13</c:f>
              <c:numCache>
                <c:formatCode>0</c:formatCode>
                <c:ptCount val="6"/>
                <c:pt idx="0">
                  <c:v>64.392846607612398</c:v>
                </c:pt>
                <c:pt idx="1">
                  <c:v>83.535502958710765</c:v>
                </c:pt>
                <c:pt idx="2">
                  <c:v>81.928902582220758</c:v>
                </c:pt>
                <c:pt idx="3">
                  <c:v>67.77092307690674</c:v>
                </c:pt>
                <c:pt idx="4">
                  <c:v>66.110018726642338</c:v>
                </c:pt>
                <c:pt idx="5">
                  <c:v>69.98872549035535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D6-4BE6-BBDF-BC2B154BFB1F}"/>
            </c:ext>
          </c:extLst>
        </c:ser>
        <c:ser>
          <c:idx val="1"/>
          <c:order val="1"/>
          <c:tx>
            <c:strRef>
              <c:f>Gráficas!$AB$5:$AB$6</c:f>
              <c:strCache>
                <c:ptCount val="1"/>
                <c:pt idx="0">
                  <c:v>OMS - Ecomm</c:v>
                </c:pt>
              </c:strCache>
            </c:strRef>
          </c:tx>
          <c:spPr>
            <a:ln w="28575" cap="rnd">
              <a:solidFill>
                <a:srgbClr val="FCD80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D802"/>
              </a:solidFill>
              <a:ln w="9525">
                <a:solidFill>
                  <a:srgbClr val="FCD80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Gráficas!$Z$7:$Z$13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Gráficas!$AB$7:$AB$13</c:f>
              <c:numCache>
                <c:formatCode>0</c:formatCode>
                <c:ptCount val="6"/>
                <c:pt idx="0">
                  <c:v>66.423481481475761</c:v>
                </c:pt>
                <c:pt idx="1">
                  <c:v>84.147911445172923</c:v>
                </c:pt>
                <c:pt idx="2">
                  <c:v>85.131840796067394</c:v>
                </c:pt>
                <c:pt idx="3">
                  <c:v>78.297050938324816</c:v>
                </c:pt>
                <c:pt idx="4">
                  <c:v>76.671397379954357</c:v>
                </c:pt>
                <c:pt idx="5">
                  <c:v>76.752744310504639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4D6-4BE6-BBDF-BC2B154BFB1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5178639"/>
        <c:axId val="1825177391"/>
      </c:lineChart>
      <c:catAx>
        <c:axId val="182517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7391"/>
        <c:crosses val="autoZero"/>
        <c:auto val="1"/>
        <c:lblAlgn val="ctr"/>
        <c:lblOffset val="100"/>
        <c:noMultiLvlLbl val="0"/>
      </c:catAx>
      <c:valAx>
        <c:axId val="1825177391"/>
        <c:scaling>
          <c:orientation val="minMax"/>
          <c:max val="100"/>
          <c:min val="5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8639"/>
        <c:crosses val="autoZero"/>
        <c:crossBetween val="between"/>
      </c:valAx>
    </c:plotArea>
    <c:legend>
      <c:legendPos val="t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CO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</a:defRPr>
      </a:pPr>
      <a:endParaRPr lang="es-CO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PPTv2.xlsx]Gráficas!TablaDinámica3</c:name>
    <c:fmtId val="37"/>
  </c:pivotSource>
  <c:chart>
    <c:autoTitleDeleted val="1"/>
    <c:pivotFmts>
      <c:pivotFmt>
        <c:idx val="0"/>
        <c:spPr>
          <a:solidFill>
            <a:srgbClr val="0070C0"/>
          </a:solidFill>
          <a:ln>
            <a:solidFill>
              <a:srgbClr val="0070C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50"/>
          </a:solidFill>
          <a:ln>
            <a:solidFill>
              <a:srgbClr val="00B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70C0"/>
          </a:solidFill>
          <a:ln>
            <a:solidFill>
              <a:srgbClr val="0070C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050"/>
          </a:solidFill>
          <a:ln>
            <a:solidFill>
              <a:srgbClr val="00B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70C0"/>
          </a:solidFill>
          <a:ln>
            <a:solidFill>
              <a:srgbClr val="0070C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B050"/>
          </a:solidFill>
          <a:ln>
            <a:solidFill>
              <a:srgbClr val="00B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00B050"/>
          </a:solidFill>
          <a:ln>
            <a:solidFill>
              <a:srgbClr val="00B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92D050"/>
          </a:solidFill>
          <a:ln>
            <a:solidFill>
              <a:srgbClr val="92D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0B050"/>
          </a:solidFill>
          <a:ln>
            <a:solidFill>
              <a:srgbClr val="00B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92D050"/>
          </a:solidFill>
          <a:ln>
            <a:solidFill>
              <a:srgbClr val="92D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FFC000"/>
          </a:solidFill>
          <a:ln>
            <a:solidFill>
              <a:srgbClr val="FFC00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0B050"/>
          </a:solidFill>
          <a:ln>
            <a:solidFill>
              <a:srgbClr val="00B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92D050"/>
          </a:solidFill>
          <a:ln>
            <a:solidFill>
              <a:srgbClr val="92D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FFC000"/>
          </a:solidFill>
          <a:ln>
            <a:solidFill>
              <a:srgbClr val="FFC00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B050"/>
          </a:solidFill>
          <a:ln>
            <a:solidFill>
              <a:srgbClr val="00B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92D050"/>
          </a:solidFill>
          <a:ln>
            <a:solidFill>
              <a:srgbClr val="92D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C000"/>
          </a:solidFill>
          <a:ln>
            <a:solidFill>
              <a:srgbClr val="FFC00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B050"/>
          </a:solidFill>
          <a:ln>
            <a:solidFill>
              <a:srgbClr val="00B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92D050"/>
          </a:solidFill>
          <a:ln>
            <a:solidFill>
              <a:srgbClr val="92D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C000"/>
          </a:solidFill>
          <a:ln>
            <a:solidFill>
              <a:srgbClr val="FFC00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00B050"/>
          </a:solidFill>
          <a:ln>
            <a:solidFill>
              <a:srgbClr val="00B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rgbClr val="92D050"/>
          </a:solidFill>
          <a:ln>
            <a:solidFill>
              <a:srgbClr val="92D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FFC000"/>
          </a:solidFill>
          <a:ln>
            <a:solidFill>
              <a:srgbClr val="FFC00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00B050"/>
          </a:solidFill>
          <a:ln>
            <a:solidFill>
              <a:srgbClr val="00B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rgbClr val="92D050"/>
          </a:solidFill>
          <a:ln>
            <a:solidFill>
              <a:srgbClr val="92D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rgbClr val="FFC000"/>
          </a:solidFill>
          <a:ln>
            <a:solidFill>
              <a:srgbClr val="FFC00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Gráficas!$AM$4</c:f>
              <c:strCache>
                <c:ptCount val="1"/>
                <c:pt idx="0">
                  <c:v>Picking</c:v>
                </c:pt>
              </c:strCache>
            </c:strRef>
          </c:tx>
          <c:spPr>
            <a:solidFill>
              <a:srgbClr val="00993C"/>
            </a:solidFill>
            <a:ln>
              <a:solidFill>
                <a:srgbClr val="00993C"/>
              </a:solidFill>
            </a:ln>
            <a:effectLst/>
            <a:scene3d>
              <a:camera prst="orthographicFront"/>
              <a:lightRig rig="threePt" dir="t"/>
            </a:scene3d>
          </c:spPr>
          <c:invertIfNegative val="0"/>
          <c:dLbls>
            <c:spPr>
              <a:solidFill>
                <a:schemeClr val="bg1">
                  <a:alpha val="68000"/>
                </a:schemeClr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Gráficas!$AL$5:$AL$11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Gráficas!$AM$5:$AM$11</c:f>
              <c:numCache>
                <c:formatCode>0</c:formatCode>
                <c:ptCount val="6"/>
                <c:pt idx="0">
                  <c:v>10.270934708496959</c:v>
                </c:pt>
                <c:pt idx="1">
                  <c:v>12.30289221168738</c:v>
                </c:pt>
                <c:pt idx="2">
                  <c:v>10.883381522200816</c:v>
                </c:pt>
                <c:pt idx="3">
                  <c:v>12.984465833745615</c:v>
                </c:pt>
                <c:pt idx="4">
                  <c:v>17.570797176835253</c:v>
                </c:pt>
                <c:pt idx="5">
                  <c:v>15.589569293820947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B9-4C00-BBB8-995B76ADD939}"/>
            </c:ext>
          </c:extLst>
        </c:ser>
        <c:ser>
          <c:idx val="1"/>
          <c:order val="1"/>
          <c:tx>
            <c:strRef>
              <c:f>Gráficas!$AN$4</c:f>
              <c:strCache>
                <c:ptCount val="1"/>
                <c:pt idx="0">
                  <c:v>Packing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</c:spPr>
          <c:invertIfNegative val="0"/>
          <c:dLbls>
            <c:dLbl>
              <c:idx val="0"/>
              <c:layout>
                <c:manualLayout>
                  <c:x val="4.9493548496467683E-3"/>
                  <c:y val="-3.3179010777808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65B-433B-AD82-E87BEF09782C}"/>
                </c:ext>
              </c:extLst>
            </c:dLbl>
            <c:dLbl>
              <c:idx val="1"/>
              <c:layout>
                <c:manualLayout>
                  <c:x val="0"/>
                  <c:y val="-2.211934051853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65B-433B-AD82-E87BEF09782C}"/>
                </c:ext>
              </c:extLst>
            </c:dLbl>
            <c:dLbl>
              <c:idx val="2"/>
              <c:layout>
                <c:manualLayout>
                  <c:x val="-1.6497849498822612E-3"/>
                  <c:y val="-3.3179010777808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65B-433B-AD82-E87BEF09782C}"/>
                </c:ext>
              </c:extLst>
            </c:dLbl>
            <c:dLbl>
              <c:idx val="3"/>
              <c:layout>
                <c:manualLayout>
                  <c:x val="1.6497849498822612E-3"/>
                  <c:y val="-1.84327837654492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5B-433B-AD82-E87BEF09782C}"/>
                </c:ext>
              </c:extLst>
            </c:dLbl>
            <c:dLbl>
              <c:idx val="5"/>
              <c:layout>
                <c:manualLayout>
                  <c:x val="-1.2098283205403273E-16"/>
                  <c:y val="-2.949245402471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65B-433B-AD82-E87BEF09782C}"/>
                </c:ext>
              </c:extLst>
            </c:dLbl>
            <c:spPr>
              <a:solidFill>
                <a:schemeClr val="bg1">
                  <a:alpha val="74000"/>
                </a:schemeClr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Gráficas!$AL$5:$AL$11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Gráficas!$AN$5:$AN$11</c:f>
              <c:numCache>
                <c:formatCode>0</c:formatCode>
                <c:ptCount val="6"/>
                <c:pt idx="0">
                  <c:v>1.1300890815052917</c:v>
                </c:pt>
                <c:pt idx="1">
                  <c:v>1.8892883266694778</c:v>
                </c:pt>
                <c:pt idx="2">
                  <c:v>1.2441956882329257</c:v>
                </c:pt>
                <c:pt idx="3">
                  <c:v>1.1997784109162428</c:v>
                </c:pt>
                <c:pt idx="4">
                  <c:v>1.1990887529506822</c:v>
                </c:pt>
                <c:pt idx="5">
                  <c:v>0.82042807285313291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B9-4C00-BBB8-995B76ADD939}"/>
            </c:ext>
          </c:extLst>
        </c:ser>
        <c:ser>
          <c:idx val="2"/>
          <c:order val="2"/>
          <c:tx>
            <c:strRef>
              <c:f>Gráficas!$AO$4</c:f>
              <c:strCache>
                <c:ptCount val="1"/>
                <c:pt idx="0">
                  <c:v>Facturación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  <a:scene3d>
              <a:camera prst="orthographicFront"/>
              <a:lightRig rig="threePt" dir="t"/>
            </a:scene3d>
          </c:spPr>
          <c:invertIfNegative val="0"/>
          <c:dPt>
            <c:idx val="0"/>
            <c:invertIfNegative val="0"/>
            <c:bubble3D val="0"/>
            <c:spPr>
              <a:solidFill>
                <a:srgbClr val="FCD802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0-F77E-4F60-9D26-138FEF656A1E}"/>
              </c:ext>
            </c:extLst>
          </c:dPt>
          <c:dPt>
            <c:idx val="1"/>
            <c:invertIfNegative val="0"/>
            <c:bubble3D val="0"/>
            <c:spPr>
              <a:solidFill>
                <a:srgbClr val="FCD802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1-F77E-4F60-9D26-138FEF656A1E}"/>
              </c:ext>
            </c:extLst>
          </c:dPt>
          <c:dPt>
            <c:idx val="2"/>
            <c:invertIfNegative val="0"/>
            <c:bubble3D val="0"/>
            <c:spPr>
              <a:solidFill>
                <a:srgbClr val="FCD802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2-F77E-4F60-9D26-138FEF656A1E}"/>
              </c:ext>
            </c:extLst>
          </c:dPt>
          <c:dPt>
            <c:idx val="3"/>
            <c:invertIfNegative val="0"/>
            <c:bubble3D val="0"/>
            <c:spPr>
              <a:solidFill>
                <a:srgbClr val="FCD802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3-F77E-4F60-9D26-138FEF656A1E}"/>
              </c:ext>
            </c:extLst>
          </c:dPt>
          <c:dPt>
            <c:idx val="4"/>
            <c:invertIfNegative val="0"/>
            <c:bubble3D val="0"/>
            <c:spPr>
              <a:solidFill>
                <a:srgbClr val="FCD802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4-F77E-4F60-9D26-138FEF656A1E}"/>
              </c:ext>
            </c:extLst>
          </c:dPt>
          <c:dPt>
            <c:idx val="5"/>
            <c:invertIfNegative val="0"/>
            <c:bubble3D val="0"/>
            <c:spPr>
              <a:solidFill>
                <a:srgbClr val="FCD802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5-F77E-4F60-9D26-138FEF656A1E}"/>
              </c:ext>
            </c:extLst>
          </c:dPt>
          <c:dLbls>
            <c:spPr>
              <a:solidFill>
                <a:schemeClr val="bg1">
                  <a:alpha val="68000"/>
                </a:schemeClr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Gráficas!$AL$5:$AL$11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Gráficas!$AO$5:$AO$11</c:f>
              <c:numCache>
                <c:formatCode>0</c:formatCode>
                <c:ptCount val="6"/>
                <c:pt idx="0">
                  <c:v>87.123755642637931</c:v>
                </c:pt>
                <c:pt idx="1">
                  <c:v>82.015276733525468</c:v>
                </c:pt>
                <c:pt idx="2">
                  <c:v>89.259969322847184</c:v>
                </c:pt>
                <c:pt idx="3">
                  <c:v>90.594761659233413</c:v>
                </c:pt>
                <c:pt idx="4">
                  <c:v>64.042693823462329</c:v>
                </c:pt>
                <c:pt idx="5">
                  <c:v>62.933806874855591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B9-4C00-BBB8-995B76ADD939}"/>
            </c:ext>
          </c:extLst>
        </c:ser>
        <c:ser>
          <c:idx val="3"/>
          <c:order val="3"/>
          <c:tx>
            <c:strRef>
              <c:f>Gráficas!$AP$4</c:f>
              <c:strCache>
                <c:ptCount val="1"/>
                <c:pt idx="0">
                  <c:v>3PL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  <a:scene3d>
              <a:camera prst="orthographicFront"/>
              <a:lightRig rig="threePt" dir="t"/>
            </a:scene3d>
          </c:spPr>
          <c:invertIfNegative val="0"/>
          <c:dLbls>
            <c:spPr>
              <a:solidFill>
                <a:schemeClr val="bg1">
                  <a:alpha val="69000"/>
                </a:schemeClr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Gráficas!$AL$5:$AL$11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Gráficas!$AP$5:$AP$11</c:f>
              <c:numCache>
                <c:formatCode>0</c:formatCode>
                <c:ptCount val="6"/>
                <c:pt idx="0">
                  <c:v>24.953249191660326</c:v>
                </c:pt>
                <c:pt idx="1">
                  <c:v>24.424908438348876</c:v>
                </c:pt>
                <c:pt idx="2">
                  <c:v>26.454043196985509</c:v>
                </c:pt>
                <c:pt idx="3">
                  <c:v>25.518315733117294</c:v>
                </c:pt>
                <c:pt idx="4">
                  <c:v>24.143804513995597</c:v>
                </c:pt>
                <c:pt idx="5">
                  <c:v>24.657246866616678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B9-4C00-BBB8-995B76ADD9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410857952"/>
        <c:axId val="410857536"/>
      </c:barChart>
      <c:catAx>
        <c:axId val="41085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10857536"/>
        <c:crosses val="autoZero"/>
        <c:auto val="1"/>
        <c:lblAlgn val="ctr"/>
        <c:lblOffset val="100"/>
        <c:noMultiLvlLbl val="0"/>
      </c:catAx>
      <c:valAx>
        <c:axId val="410857536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410857952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12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es-CO"/>
        </a:p>
      </c:txPr>
    </c:legend>
    <c:plotVisOnly val="1"/>
    <c:dispBlanksAs val="gap"/>
    <c:showDLblsOverMax val="0"/>
    <c:extLst/>
  </c:chart>
  <c:txPr>
    <a:bodyPr/>
    <a:lstStyle/>
    <a:p>
      <a:pPr>
        <a:defRPr sz="1600"/>
      </a:pPr>
      <a:endParaRPr lang="es-CO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PPTv2 14 FEB.xlsx]Graficas2!TablaDinámica6</c:name>
    <c:fmtId val="18"/>
  </c:pivotSource>
  <c:chart>
    <c:autoTitleDeleted val="1"/>
    <c:pivotFmts>
      <c:pivotFmt>
        <c:idx val="0"/>
        <c:spPr>
          <a:solidFill>
            <a:srgbClr val="0070C0"/>
          </a:solidFill>
          <a:ln>
            <a:solidFill>
              <a:srgbClr val="0070C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50"/>
          </a:solidFill>
          <a:ln>
            <a:solidFill>
              <a:srgbClr val="00B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70C0"/>
          </a:solidFill>
          <a:ln>
            <a:solidFill>
              <a:srgbClr val="0070C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050"/>
          </a:solidFill>
          <a:ln>
            <a:solidFill>
              <a:srgbClr val="00B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70C0"/>
          </a:solidFill>
          <a:ln>
            <a:solidFill>
              <a:srgbClr val="0070C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B050"/>
          </a:solidFill>
          <a:ln>
            <a:solidFill>
              <a:srgbClr val="00B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00B050"/>
          </a:solidFill>
          <a:ln>
            <a:solidFill>
              <a:srgbClr val="00B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92D050"/>
          </a:solidFill>
          <a:ln>
            <a:solidFill>
              <a:srgbClr val="92D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0B050"/>
          </a:solidFill>
          <a:ln>
            <a:solidFill>
              <a:srgbClr val="00B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92D050"/>
          </a:solidFill>
          <a:ln>
            <a:solidFill>
              <a:srgbClr val="92D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FFC000"/>
          </a:solidFill>
          <a:ln>
            <a:solidFill>
              <a:srgbClr val="FFC00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0B050"/>
          </a:solidFill>
          <a:ln>
            <a:solidFill>
              <a:srgbClr val="00B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92D050"/>
          </a:solidFill>
          <a:ln>
            <a:solidFill>
              <a:srgbClr val="92D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FFC000"/>
          </a:solidFill>
          <a:ln>
            <a:solidFill>
              <a:srgbClr val="FFC00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B050"/>
          </a:solidFill>
          <a:ln>
            <a:solidFill>
              <a:srgbClr val="00B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92D050"/>
          </a:solidFill>
          <a:ln>
            <a:solidFill>
              <a:srgbClr val="92D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C000"/>
          </a:solidFill>
          <a:ln>
            <a:solidFill>
              <a:srgbClr val="FFC00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B050"/>
          </a:solidFill>
          <a:ln>
            <a:solidFill>
              <a:srgbClr val="00B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92D050"/>
          </a:solidFill>
          <a:ln>
            <a:solidFill>
              <a:srgbClr val="92D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C000"/>
          </a:solidFill>
          <a:ln>
            <a:solidFill>
              <a:srgbClr val="FFC00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00B050"/>
          </a:solidFill>
          <a:ln>
            <a:solidFill>
              <a:srgbClr val="00B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rgbClr val="92D050"/>
          </a:solidFill>
          <a:ln>
            <a:solidFill>
              <a:srgbClr val="92D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FFC000"/>
          </a:solidFill>
          <a:ln>
            <a:solidFill>
              <a:srgbClr val="FFC00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00B050"/>
          </a:solidFill>
          <a:ln>
            <a:solidFill>
              <a:srgbClr val="00B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rgbClr val="92D050"/>
          </a:solidFill>
          <a:ln>
            <a:solidFill>
              <a:srgbClr val="92D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rgbClr val="FFC000"/>
          </a:solidFill>
          <a:ln>
            <a:solidFill>
              <a:srgbClr val="FFC00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rgbClr val="00B050"/>
          </a:solidFill>
          <a:ln>
            <a:solidFill>
              <a:srgbClr val="00B05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1100"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rgbClr val="FFC000"/>
          </a:solidFill>
          <a:ln>
            <a:solidFill>
              <a:srgbClr val="FFC00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1100"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marker>
          <c:symbol val="none"/>
        </c:marker>
        <c:dLbl>
          <c:idx val="0"/>
          <c:spPr>
            <a:solidFill>
              <a:schemeClr val="bg1">
                <a:alpha val="68000"/>
              </a:schemeClr>
            </a:solidFill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1200"/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4">
              <a:lumMod val="60000"/>
              <a:lumOff val="40000"/>
              <a:alpha val="80000"/>
            </a:schemeClr>
          </a:solidFill>
        </c:spPr>
        <c:marker>
          <c:symbol val="none"/>
        </c:marker>
        <c:dLbl>
          <c:idx val="0"/>
          <c:spPr>
            <a:solidFill>
              <a:schemeClr val="bg1">
                <a:alpha val="70000"/>
              </a:schemeClr>
            </a:solidFill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1000"/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6">
              <a:lumMod val="60000"/>
              <a:lumOff val="40000"/>
            </a:schemeClr>
          </a:solidFill>
        </c:spPr>
        <c:marker>
          <c:symbol val="none"/>
        </c:marker>
        <c:dLbl>
          <c:idx val="0"/>
          <c:spPr>
            <a:solidFill>
              <a:schemeClr val="bg1">
                <a:alpha val="70000"/>
              </a:schemeClr>
            </a:solidFill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1000"/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6">
              <a:lumMod val="60000"/>
              <a:lumOff val="40000"/>
            </a:schemeClr>
          </a:solidFill>
        </c:spPr>
        <c:marker>
          <c:symbol val="none"/>
        </c:marker>
        <c:dLbl>
          <c:idx val="0"/>
          <c:spPr>
            <a:solidFill>
              <a:schemeClr val="bg1">
                <a:alpha val="70000"/>
              </a:schemeClr>
            </a:solidFill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1000"/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4">
              <a:lumMod val="60000"/>
              <a:lumOff val="40000"/>
              <a:alpha val="80000"/>
            </a:schemeClr>
          </a:solidFill>
        </c:spPr>
        <c:marker>
          <c:symbol val="none"/>
        </c:marker>
        <c:dLbl>
          <c:idx val="0"/>
          <c:spPr>
            <a:solidFill>
              <a:schemeClr val="bg1">
                <a:alpha val="70000"/>
              </a:schemeClr>
            </a:solidFill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1000"/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6">
              <a:lumMod val="60000"/>
              <a:lumOff val="40000"/>
            </a:schemeClr>
          </a:solidFill>
        </c:spPr>
        <c:marker>
          <c:symbol val="none"/>
        </c:marker>
        <c:dLbl>
          <c:idx val="0"/>
          <c:spPr>
            <a:solidFill>
              <a:schemeClr val="bg1">
                <a:alpha val="70000"/>
              </a:schemeClr>
            </a:solidFill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1000"/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4">
              <a:lumMod val="60000"/>
              <a:lumOff val="40000"/>
              <a:alpha val="80000"/>
            </a:schemeClr>
          </a:solidFill>
        </c:spPr>
        <c:marker>
          <c:symbol val="none"/>
        </c:marker>
        <c:dLbl>
          <c:idx val="0"/>
          <c:spPr>
            <a:solidFill>
              <a:schemeClr val="bg1">
                <a:alpha val="70000"/>
              </a:schemeClr>
            </a:solidFill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1000"/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Graficas2!$Q$5:$Q$6</c:f>
              <c:strCache>
                <c:ptCount val="1"/>
                <c:pt idx="0">
                  <c:v>Con pickerapp</c:v>
                </c:pt>
              </c:strCache>
            </c:strRef>
          </c:tx>
          <c:spPr>
            <a:solidFill>
              <a:srgbClr val="00943A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>
                    <a:solidFill>
                      <a:schemeClr val="bg1"/>
                    </a:solidFill>
                  </a:defRPr>
                </a:pPr>
                <a:endParaRPr lang="es-CO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Graficas2!$P$7:$P$13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Graficas2!$Q$7:$Q$13</c:f>
              <c:numCache>
                <c:formatCode>0</c:formatCode>
                <c:ptCount val="6"/>
                <c:pt idx="0">
                  <c:v>6.4257152362944128</c:v>
                </c:pt>
                <c:pt idx="1">
                  <c:v>6.4579719813538095</c:v>
                </c:pt>
                <c:pt idx="2">
                  <c:v>6.3526775648395066</c:v>
                </c:pt>
                <c:pt idx="3">
                  <c:v>5.5232067510126086</c:v>
                </c:pt>
                <c:pt idx="4">
                  <c:v>5.0369163952026126</c:v>
                </c:pt>
                <c:pt idx="5">
                  <c:v>4.676651186992749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8A-4B7F-8C09-33F4EEA0810D}"/>
            </c:ext>
          </c:extLst>
        </c:ser>
        <c:ser>
          <c:idx val="1"/>
          <c:order val="1"/>
          <c:tx>
            <c:strRef>
              <c:f>Graficas2!$R$5:$R$6</c:f>
              <c:strCache>
                <c:ptCount val="1"/>
                <c:pt idx="0">
                  <c:v>Sin pickerapp</c:v>
                </c:pt>
              </c:strCache>
            </c:strRef>
          </c:tx>
          <c:spPr>
            <a:solidFill>
              <a:srgbClr val="FFDF00">
                <a:alpha val="8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/>
                </a:pPr>
                <a:endParaRPr lang="es-CO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Graficas2!$P$7:$P$13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Graficas2!$R$7:$R$13</c:f>
              <c:numCache>
                <c:formatCode>0</c:formatCode>
                <c:ptCount val="6"/>
                <c:pt idx="0">
                  <c:v>9.7148223857107698</c:v>
                </c:pt>
                <c:pt idx="1">
                  <c:v>10.389960972971711</c:v>
                </c:pt>
                <c:pt idx="2">
                  <c:v>11.031596071236557</c:v>
                </c:pt>
                <c:pt idx="3">
                  <c:v>9.7010032291981254</c:v>
                </c:pt>
                <c:pt idx="4">
                  <c:v>9.1330394283310614</c:v>
                </c:pt>
                <c:pt idx="5">
                  <c:v>7.5599239695244798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8A-4B7F-8C09-33F4EEA081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10857952"/>
        <c:axId val="410857536"/>
      </c:barChart>
      <c:catAx>
        <c:axId val="41085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410857536"/>
        <c:crosses val="autoZero"/>
        <c:auto val="1"/>
        <c:lblAlgn val="ctr"/>
        <c:lblOffset val="100"/>
        <c:noMultiLvlLbl val="0"/>
      </c:catAx>
      <c:valAx>
        <c:axId val="410857536"/>
        <c:scaling>
          <c:orientation val="minMax"/>
        </c:scaling>
        <c:delete val="0"/>
        <c:axPos val="l"/>
        <c:title>
          <c:tx>
            <c:rich>
              <a:bodyPr rot="0" vert="horz" anchor="t" anchorCtr="0"/>
              <a:lstStyle/>
              <a:p>
                <a:pPr>
                  <a:defRPr b="0"/>
                </a:pPr>
                <a:r>
                  <a:rPr lang="es-CO" b="0" dirty="0"/>
                  <a:t>Min</a:t>
                </a:r>
              </a:p>
            </c:rich>
          </c:tx>
          <c:layout>
            <c:manualLayout>
              <c:xMode val="edge"/>
              <c:yMode val="edge"/>
              <c:x val="3.1155846873042903E-2"/>
              <c:y val="8.3762057921343853E-3"/>
            </c:manualLayout>
          </c:layout>
          <c:overlay val="0"/>
        </c:title>
        <c:numFmt formatCode="0" sourceLinked="1"/>
        <c:majorTickMark val="none"/>
        <c:minorTickMark val="none"/>
        <c:tickLblPos val="nextTo"/>
        <c:crossAx val="41085795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 sz="1400">
          <a:solidFill>
            <a:schemeClr val="tx1">
              <a:lumMod val="75000"/>
              <a:lumOff val="25000"/>
            </a:schemeClr>
          </a:solidFill>
        </a:defRPr>
      </a:pPr>
      <a:endParaRPr lang="es-CO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48247383903489"/>
          <c:y val="0.1731601244235404"/>
          <c:w val="0.89951398316589737"/>
          <c:h val="0.71763327292531165"/>
        </c:manualLayout>
      </c:layout>
      <c:lineChart>
        <c:grouping val="standard"/>
        <c:varyColors val="0"/>
        <c:ser>
          <c:idx val="0"/>
          <c:order val="0"/>
          <c:tx>
            <c:strRef>
              <c:f>Graficas2!$I$32</c:f>
              <c:strCache>
                <c:ptCount val="1"/>
                <c:pt idx="0">
                  <c:v>Km Ordenes ET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Graficas2!$F$33:$F$38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Graficas2!$I$33:$I$38</c:f>
              <c:numCache>
                <c:formatCode>0.00</c:formatCode>
                <c:ptCount val="6"/>
                <c:pt idx="0">
                  <c:v>8.83</c:v>
                </c:pt>
                <c:pt idx="1">
                  <c:v>8.19</c:v>
                </c:pt>
                <c:pt idx="2">
                  <c:v>7.91</c:v>
                </c:pt>
                <c:pt idx="3">
                  <c:v>8.6999999999999993</c:v>
                </c:pt>
                <c:pt idx="4">
                  <c:v>7.13</c:v>
                </c:pt>
                <c:pt idx="5">
                  <c:v>9.07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C9-43E7-A3BF-20BF25AC6B3C}"/>
            </c:ext>
          </c:extLst>
        </c:ser>
        <c:ser>
          <c:idx val="1"/>
          <c:order val="1"/>
          <c:tx>
            <c:strRef>
              <c:f>Graficas2!$J$32</c:f>
              <c:strCache>
                <c:ptCount val="1"/>
                <c:pt idx="0">
                  <c:v>Km Transferencia</c:v>
                </c:pt>
              </c:strCache>
            </c:strRef>
          </c:tx>
          <c:spPr>
            <a:ln w="25400" cap="rnd">
              <a:solidFill>
                <a:srgbClr val="00993C">
                  <a:alpha val="99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3C"/>
              </a:solidFill>
              <a:ln w="9525">
                <a:solidFill>
                  <a:srgbClr val="00993C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Graficas2!$F$33:$F$38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Graficas2!$J$33:$J$38</c:f>
              <c:numCache>
                <c:formatCode>0.00</c:formatCode>
                <c:ptCount val="6"/>
                <c:pt idx="0">
                  <c:v>6.34</c:v>
                </c:pt>
                <c:pt idx="1">
                  <c:v>6.31</c:v>
                </c:pt>
                <c:pt idx="2">
                  <c:v>6.12</c:v>
                </c:pt>
                <c:pt idx="3">
                  <c:v>6.12</c:v>
                </c:pt>
                <c:pt idx="4">
                  <c:v>6</c:v>
                </c:pt>
                <c:pt idx="5">
                  <c:v>5.88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C9-43E7-A3BF-20BF25AC6B3C}"/>
            </c:ext>
          </c:extLst>
        </c:ser>
        <c:ser>
          <c:idx val="2"/>
          <c:order val="2"/>
          <c:tx>
            <c:strRef>
              <c:f>Graficas2!$K$32</c:f>
              <c:strCache>
                <c:ptCount val="1"/>
                <c:pt idx="0">
                  <c:v>Km sin ET</c:v>
                </c:pt>
              </c:strCache>
            </c:strRef>
          </c:tx>
          <c:spPr>
            <a:ln w="25400" cap="rnd">
              <a:solidFill>
                <a:srgbClr val="FCD80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D802"/>
              </a:solidFill>
              <a:ln w="9525">
                <a:solidFill>
                  <a:srgbClr val="FCD80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4.7293346371724082E-2"/>
                  <c:y val="-7.17007636965970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CC9-43E7-A3BF-20BF25AC6B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Graficas2!$F$33:$F$38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Graficas2!$K$33:$K$38</c:f>
              <c:numCache>
                <c:formatCode>0.00</c:formatCode>
                <c:ptCount val="6"/>
                <c:pt idx="0">
                  <c:v>6.63</c:v>
                </c:pt>
                <c:pt idx="1">
                  <c:v>6.74</c:v>
                </c:pt>
                <c:pt idx="2">
                  <c:v>6.61</c:v>
                </c:pt>
                <c:pt idx="3">
                  <c:v>6.19</c:v>
                </c:pt>
                <c:pt idx="4">
                  <c:v>6.21</c:v>
                </c:pt>
                <c:pt idx="5">
                  <c:v>6.44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CC9-43E7-A3BF-20BF25AC6B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583247"/>
        <c:axId val="300574095"/>
      </c:lineChart>
      <c:catAx>
        <c:axId val="30058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0574095"/>
        <c:crosses val="autoZero"/>
        <c:auto val="1"/>
        <c:lblAlgn val="ctr"/>
        <c:lblOffset val="100"/>
        <c:noMultiLvlLbl val="0"/>
      </c:catAx>
      <c:valAx>
        <c:axId val="300574095"/>
        <c:scaling>
          <c:orientation val="minMax"/>
          <c:max val="10"/>
          <c:min val="5"/>
        </c:scaling>
        <c:delete val="0"/>
        <c:axPos val="l"/>
        <c:majorGridlines>
          <c:spPr>
            <a:ln w="9525" cap="flat" cmpd="sng" algn="ctr">
              <a:solidFill>
                <a:srgbClr val="FFC000">
                  <a:alpha val="0"/>
                </a:srgb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0583247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656484749751109"/>
          <c:y val="7.0500524349938545E-2"/>
          <c:w val="0.89343535494211046"/>
          <c:h val="9.1286052547174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</a:defRPr>
      </a:pPr>
      <a:endParaRPr lang="es-CO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504478639475737E-2"/>
          <c:y val="0.13969419284953077"/>
          <c:w val="0.86123243097335023"/>
          <c:h val="0.7242173390404086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Graficas2!$N$32</c:f>
              <c:strCache>
                <c:ptCount val="1"/>
                <c:pt idx="0">
                  <c:v>$ Ventas ET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Graficas2!$F$33:$F$38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Graficas2!$N$33:$N$38</c:f>
              <c:numCache>
                <c:formatCode>"$"#,##0_);[Red]\("$"#,##0\)</c:formatCode>
                <c:ptCount val="6"/>
                <c:pt idx="0">
                  <c:v>9750.2759999999998</c:v>
                </c:pt>
                <c:pt idx="1">
                  <c:v>7985.6819999999998</c:v>
                </c:pt>
                <c:pt idx="2">
                  <c:v>10552.112999999999</c:v>
                </c:pt>
                <c:pt idx="3">
                  <c:v>6578.2879999999996</c:v>
                </c:pt>
                <c:pt idx="4">
                  <c:v>2360.3270000000002</c:v>
                </c:pt>
                <c:pt idx="5">
                  <c:v>2964.326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32-4A5B-8809-208641AA47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211404159"/>
        <c:axId val="1211394591"/>
      </c:barChart>
      <c:lineChart>
        <c:grouping val="standard"/>
        <c:varyColors val="0"/>
        <c:ser>
          <c:idx val="0"/>
          <c:order val="0"/>
          <c:tx>
            <c:strRef>
              <c:f>Graficas2!$G$32</c:f>
              <c:strCache>
                <c:ptCount val="1"/>
                <c:pt idx="0">
                  <c:v>% Ordenes con ET</c:v>
                </c:pt>
              </c:strCache>
            </c:strRef>
          </c:tx>
          <c:spPr>
            <a:ln w="25400" cap="rnd">
              <a:solidFill>
                <a:srgbClr val="FCD80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D802"/>
              </a:solidFill>
              <a:ln w="9525">
                <a:solidFill>
                  <a:srgbClr val="FCD80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9591928525525894E-2"/>
                  <c:y val="-5.16967450197580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32-4A5B-8809-208641AA47E2}"/>
                </c:ext>
              </c:extLst>
            </c:dLbl>
            <c:dLbl>
              <c:idx val="1"/>
              <c:layout>
                <c:manualLayout>
                  <c:x val="-4.3544132363876428E-2"/>
                  <c:y val="-4.62506941570735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732-4A5B-8809-208641AA47E2}"/>
                </c:ext>
              </c:extLst>
            </c:dLbl>
            <c:dLbl>
              <c:idx val="2"/>
              <c:layout>
                <c:manualLayout>
                  <c:x val="-5.8663622768000113E-2"/>
                  <c:y val="-5.7142795882442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732-4A5B-8809-208641AA47E2}"/>
                </c:ext>
              </c:extLst>
            </c:dLbl>
            <c:dLbl>
              <c:idx val="3"/>
              <c:layout>
                <c:manualLayout>
                  <c:x val="-5.2615826606350613E-2"/>
                  <c:y val="-5.16967450197581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732-4A5B-8809-208641AA47E2}"/>
                </c:ext>
              </c:extLst>
            </c:dLbl>
            <c:dLbl>
              <c:idx val="5"/>
              <c:layout>
                <c:manualLayout>
                  <c:x val="-5.2615826606350613E-2"/>
                  <c:y val="-3.5358592431704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732-4A5B-8809-208641AA47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Graficas2!$F$33:$F$38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Graficas2!$G$33:$G$38</c:f>
              <c:numCache>
                <c:formatCode>0.0%</c:formatCode>
                <c:ptCount val="6"/>
                <c:pt idx="0">
                  <c:v>4.5699999999999998E-2</c:v>
                </c:pt>
                <c:pt idx="1">
                  <c:v>3.6799999999999999E-2</c:v>
                </c:pt>
                <c:pt idx="2">
                  <c:v>3.0700000000000002E-2</c:v>
                </c:pt>
                <c:pt idx="3">
                  <c:v>2.2100000000000002E-2</c:v>
                </c:pt>
                <c:pt idx="4">
                  <c:v>1.3299999999999999E-2</c:v>
                </c:pt>
                <c:pt idx="5">
                  <c:v>1.5299999999999999E-2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732-4A5B-8809-208641AA47E2}"/>
            </c:ext>
          </c:extLst>
        </c:ser>
        <c:ser>
          <c:idx val="1"/>
          <c:order val="1"/>
          <c:tx>
            <c:strRef>
              <c:f>Graficas2!$H$32</c:f>
              <c:strCache>
                <c:ptCount val="1"/>
                <c:pt idx="0">
                  <c:v>% Venta con ET</c:v>
                </c:pt>
              </c:strCache>
            </c:strRef>
          </c:tx>
          <c:spPr>
            <a:ln w="25400" cap="rnd">
              <a:solidFill>
                <a:srgbClr val="0099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3C"/>
              </a:solidFill>
              <a:ln w="9525">
                <a:solidFill>
                  <a:srgbClr val="00993C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Graficas2!$F$33:$F$38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Graficas2!$H$33:$H$38</c:f>
              <c:numCache>
                <c:formatCode>0.0%</c:formatCode>
                <c:ptCount val="6"/>
                <c:pt idx="0">
                  <c:v>5.9499999999999997E-2</c:v>
                </c:pt>
                <c:pt idx="1">
                  <c:v>4.6300000000000001E-2</c:v>
                </c:pt>
                <c:pt idx="2">
                  <c:v>4.58E-2</c:v>
                </c:pt>
                <c:pt idx="3">
                  <c:v>3.7499999999999999E-2</c:v>
                </c:pt>
                <c:pt idx="4">
                  <c:v>1.3299999999999999E-2</c:v>
                </c:pt>
                <c:pt idx="5">
                  <c:v>2.47E-2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732-4A5B-8809-208641AA47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1712624"/>
        <c:axId val="1013839007"/>
      </c:lineChart>
      <c:catAx>
        <c:axId val="1211404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11394591"/>
        <c:crosses val="autoZero"/>
        <c:auto val="1"/>
        <c:lblAlgn val="ctr"/>
        <c:lblOffset val="100"/>
        <c:noMultiLvlLbl val="0"/>
      </c:catAx>
      <c:valAx>
        <c:axId val="1211394591"/>
        <c:scaling>
          <c:orientation val="minMax"/>
        </c:scaling>
        <c:delete val="0"/>
        <c:axPos val="l"/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11404159"/>
        <c:crosses val="autoZero"/>
        <c:crossBetween val="between"/>
      </c:valAx>
      <c:valAx>
        <c:axId val="1013839007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321712624"/>
        <c:crosses val="max"/>
        <c:crossBetween val="between"/>
      </c:valAx>
      <c:catAx>
        <c:axId val="13217126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1383900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</a:defRPr>
      </a:pPr>
      <a:endParaRPr lang="es-CO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545660225001908E-2"/>
          <c:y val="0.15130840321370592"/>
          <c:w val="0.89019685039370078"/>
          <c:h val="0.73577136191309422"/>
        </c:manualLayout>
      </c:layout>
      <c:lineChart>
        <c:grouping val="standard"/>
        <c:varyColors val="0"/>
        <c:ser>
          <c:idx val="0"/>
          <c:order val="0"/>
          <c:tx>
            <c:strRef>
              <c:f>Graficas2!$L$32</c:f>
              <c:strCache>
                <c:ptCount val="1"/>
                <c:pt idx="0">
                  <c:v>Tiempo entrega ET</c:v>
                </c:pt>
              </c:strCache>
            </c:strRef>
          </c:tx>
          <c:spPr>
            <a:ln w="25400" cap="rnd">
              <a:solidFill>
                <a:srgbClr val="0099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3C"/>
              </a:solidFill>
              <a:ln w="9525">
                <a:solidFill>
                  <a:srgbClr val="00993C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Graficas2!$F$33:$F$38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Graficas2!$L$33:$L$38</c:f>
              <c:numCache>
                <c:formatCode>General</c:formatCode>
                <c:ptCount val="6"/>
                <c:pt idx="0">
                  <c:v>321.60000000000002</c:v>
                </c:pt>
                <c:pt idx="1">
                  <c:v>328.1</c:v>
                </c:pt>
                <c:pt idx="2">
                  <c:v>360</c:v>
                </c:pt>
                <c:pt idx="3">
                  <c:v>183.1</c:v>
                </c:pt>
                <c:pt idx="4">
                  <c:v>405</c:v>
                </c:pt>
                <c:pt idx="5">
                  <c:v>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03-4873-AFA4-487D49BEAB8E}"/>
            </c:ext>
          </c:extLst>
        </c:ser>
        <c:ser>
          <c:idx val="1"/>
          <c:order val="1"/>
          <c:tx>
            <c:strRef>
              <c:f>Graficas2!$M$32</c:f>
              <c:strCache>
                <c:ptCount val="1"/>
                <c:pt idx="0">
                  <c:v>Tiempo entrega sin ET</c:v>
                </c:pt>
              </c:strCache>
            </c:strRef>
          </c:tx>
          <c:spPr>
            <a:ln w="25400" cap="rnd">
              <a:solidFill>
                <a:srgbClr val="FCD80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D802"/>
              </a:solidFill>
              <a:ln w="9525">
                <a:solidFill>
                  <a:srgbClr val="FCD80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Graficas2!$F$33:$F$38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Graficas2!$M$33:$M$38</c:f>
              <c:numCache>
                <c:formatCode>General</c:formatCode>
                <c:ptCount val="6"/>
                <c:pt idx="0">
                  <c:v>97.7</c:v>
                </c:pt>
                <c:pt idx="1">
                  <c:v>91</c:v>
                </c:pt>
                <c:pt idx="2">
                  <c:v>79.3</c:v>
                </c:pt>
                <c:pt idx="3">
                  <c:v>66.8</c:v>
                </c:pt>
                <c:pt idx="4">
                  <c:v>72.8</c:v>
                </c:pt>
                <c:pt idx="5">
                  <c:v>73.599999999999994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03-4873-AFA4-487D49BEA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8862976"/>
        <c:axId val="508887104"/>
      </c:lineChart>
      <c:catAx>
        <c:axId val="50886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08887104"/>
        <c:crosses val="autoZero"/>
        <c:auto val="1"/>
        <c:lblAlgn val="ctr"/>
        <c:lblOffset val="100"/>
        <c:noMultiLvlLbl val="0"/>
      </c:catAx>
      <c:valAx>
        <c:axId val="50888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FC000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0886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41106252766796"/>
          <c:y val="0.13285420046106902"/>
          <c:w val="0.84075218722659673"/>
          <c:h val="0.73577122689887908"/>
        </c:manualLayout>
      </c:layout>
      <c:lineChart>
        <c:grouping val="standard"/>
        <c:varyColors val="0"/>
        <c:ser>
          <c:idx val="0"/>
          <c:order val="0"/>
          <c:tx>
            <c:strRef>
              <c:f>Graficas2!$B$32</c:f>
              <c:strCache>
                <c:ptCount val="1"/>
                <c:pt idx="0">
                  <c:v>Cumplimiento &lt; 1hr</c:v>
                </c:pt>
              </c:strCache>
            </c:strRef>
          </c:tx>
          <c:spPr>
            <a:ln w="25400" cap="rnd">
              <a:solidFill>
                <a:srgbClr val="0099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3C"/>
              </a:solidFill>
              <a:ln w="9525">
                <a:solidFill>
                  <a:srgbClr val="00993C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Graficas2!$A$33:$A$38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Graficas2!$B$33:$B$38</c:f>
              <c:numCache>
                <c:formatCode>0%</c:formatCode>
                <c:ptCount val="6"/>
                <c:pt idx="0">
                  <c:v>0.60214950580558491</c:v>
                </c:pt>
                <c:pt idx="1">
                  <c:v>0.56246655965757086</c:v>
                </c:pt>
                <c:pt idx="2">
                  <c:v>0.52246923003530199</c:v>
                </c:pt>
                <c:pt idx="3">
                  <c:v>0.59631582551530504</c:v>
                </c:pt>
                <c:pt idx="4">
                  <c:v>0.62687687687687688</c:v>
                </c:pt>
                <c:pt idx="5">
                  <c:v>0.59113953669760544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44-41ED-8A49-A42BEF80B539}"/>
            </c:ext>
          </c:extLst>
        </c:ser>
        <c:ser>
          <c:idx val="1"/>
          <c:order val="1"/>
          <c:tx>
            <c:strRef>
              <c:f>Graficas2!$C$32</c:f>
              <c:strCache>
                <c:ptCount val="1"/>
                <c:pt idx="0">
                  <c:v>Cumplimiento &lt; 2hr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dPt>
            <c:idx val="5"/>
            <c:marker>
              <c:symbol val="circle"/>
              <c:size val="5"/>
              <c:spPr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444-41ED-8A49-A42BEF80B53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Graficas2!$A$33:$A$38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Graficas2!$C$33:$C$38</c:f>
              <c:numCache>
                <c:formatCode>0%</c:formatCode>
                <c:ptCount val="6"/>
                <c:pt idx="0">
                  <c:v>0.88954994722195568</c:v>
                </c:pt>
                <c:pt idx="1">
                  <c:v>0.8820224719101124</c:v>
                </c:pt>
                <c:pt idx="2">
                  <c:v>0.84615017650987501</c:v>
                </c:pt>
                <c:pt idx="3">
                  <c:v>0.88755735122919943</c:v>
                </c:pt>
                <c:pt idx="4">
                  <c:v>0.89114114114114118</c:v>
                </c:pt>
                <c:pt idx="5">
                  <c:v>0.87489275407534517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44-41ED-8A49-A42BEF80B539}"/>
            </c:ext>
          </c:extLst>
        </c:ser>
        <c:ser>
          <c:idx val="2"/>
          <c:order val="2"/>
          <c:tx>
            <c:strRef>
              <c:f>Graficas2!$D$32</c:f>
              <c:strCache>
                <c:ptCount val="1"/>
                <c:pt idx="0">
                  <c:v>Cumplimiento &lt; 3hr</c:v>
                </c:pt>
              </c:strCache>
            </c:strRef>
          </c:tx>
          <c:spPr>
            <a:ln w="25400" cap="rnd">
              <a:solidFill>
                <a:srgbClr val="FCD80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D802"/>
              </a:solidFill>
              <a:ln w="9525">
                <a:solidFill>
                  <a:srgbClr val="FCD80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Graficas2!$A$33:$A$38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Graficas2!$D$33:$D$38</c:f>
              <c:numCache>
                <c:formatCode>0%</c:formatCode>
                <c:ptCount val="6"/>
                <c:pt idx="0">
                  <c:v>0.93609058631609254</c:v>
                </c:pt>
                <c:pt idx="1">
                  <c:v>0.93826912787586947</c:v>
                </c:pt>
                <c:pt idx="2">
                  <c:v>0.9168495372578952</c:v>
                </c:pt>
                <c:pt idx="3">
                  <c:v>0.94131342874751767</c:v>
                </c:pt>
                <c:pt idx="4">
                  <c:v>0.94006506506506504</c:v>
                </c:pt>
                <c:pt idx="5">
                  <c:v>0.9305046408236487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444-41ED-8A49-A42BEF80B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600303"/>
        <c:axId val="300598639"/>
      </c:lineChart>
      <c:catAx>
        <c:axId val="30060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0598639"/>
        <c:crossesAt val="0"/>
        <c:auto val="1"/>
        <c:lblAlgn val="ctr"/>
        <c:lblOffset val="100"/>
        <c:noMultiLvlLbl val="0"/>
      </c:catAx>
      <c:valAx>
        <c:axId val="300598639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rgbClr val="FFFF00">
                  <a:alpha val="0"/>
                </a:srgb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060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2945062739950869E-2"/>
          <c:y val="0"/>
          <c:w val="0.9"/>
          <c:h val="0.111111859988500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</a:defRPr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PPTv2.xlsx]Gráficas!TablaDinámica5</c:name>
    <c:fmtId val="42"/>
  </c:pivotSource>
  <c:chart>
    <c:autoTitleDeleted val="1"/>
    <c:pivotFmts>
      <c:pivotFmt>
        <c:idx val="0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>
            <a:solidFill>
              <a:schemeClr val="bg1">
                <a:lumMod val="50000"/>
              </a:schemeClr>
            </a:solidFill>
          </a:ln>
        </c:spPr>
        <c:marker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433081089818486"/>
          <c:y val="0.14242005172100547"/>
          <c:w val="0.83476087818459632"/>
          <c:h val="0.69794260248105766"/>
        </c:manualLayout>
      </c:layout>
      <c:lineChart>
        <c:grouping val="standard"/>
        <c:varyColors val="0"/>
        <c:ser>
          <c:idx val="0"/>
          <c:order val="0"/>
          <c:tx>
            <c:strRef>
              <c:f>Gráficas!$G$4:$G$5</c:f>
              <c:strCache>
                <c:ptCount val="1"/>
                <c:pt idx="0">
                  <c:v>OMS - Call</c:v>
                </c:pt>
              </c:strCache>
            </c:strRef>
          </c:tx>
          <c:spPr>
            <a:ln w="25400" cap="rnd">
              <a:solidFill>
                <a:srgbClr val="0099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3C"/>
              </a:solidFill>
              <a:ln w="9525">
                <a:solidFill>
                  <a:srgbClr val="00993C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Gráficas!$F$6:$F$12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Gráficas!$G$6:$G$12</c:f>
              <c:numCache>
                <c:formatCode>0</c:formatCode>
                <c:ptCount val="6"/>
                <c:pt idx="0">
                  <c:v>69.558582762362064</c:v>
                </c:pt>
                <c:pt idx="1">
                  <c:v>75.499878773804014</c:v>
                </c:pt>
                <c:pt idx="2">
                  <c:v>82.536380566762347</c:v>
                </c:pt>
                <c:pt idx="3">
                  <c:v>72.529758874159114</c:v>
                </c:pt>
                <c:pt idx="4">
                  <c:v>67.290760626436693</c:v>
                </c:pt>
                <c:pt idx="5">
                  <c:v>72.68698827085079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C6-406A-8129-F9DE99AAC5F7}"/>
            </c:ext>
          </c:extLst>
        </c:ser>
        <c:ser>
          <c:idx val="1"/>
          <c:order val="1"/>
          <c:tx>
            <c:strRef>
              <c:f>Gráficas!$H$4:$H$5</c:f>
              <c:strCache>
                <c:ptCount val="1"/>
                <c:pt idx="0">
                  <c:v>OMS - Ecomm</c:v>
                </c:pt>
              </c:strCache>
            </c:strRef>
          </c:tx>
          <c:spPr>
            <a:ln w="25400" cap="rnd">
              <a:solidFill>
                <a:srgbClr val="FCD80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D802"/>
              </a:solidFill>
              <a:ln w="9525">
                <a:solidFill>
                  <a:srgbClr val="FCD80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Gráficas!$F$6:$F$12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Gráficas!$H$6:$H$12</c:f>
              <c:numCache>
                <c:formatCode>0</c:formatCode>
                <c:ptCount val="6"/>
                <c:pt idx="0">
                  <c:v>82.833653758155606</c:v>
                </c:pt>
                <c:pt idx="1">
                  <c:v>80.150872711826281</c:v>
                </c:pt>
                <c:pt idx="2">
                  <c:v>87.120915118852366</c:v>
                </c:pt>
                <c:pt idx="3">
                  <c:v>81.80974998363304</c:v>
                </c:pt>
                <c:pt idx="4">
                  <c:v>79.769687107554802</c:v>
                </c:pt>
                <c:pt idx="5">
                  <c:v>87.160770921739044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C6-406A-8129-F9DE99AAC5F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5178639"/>
        <c:axId val="1825177391"/>
      </c:lineChart>
      <c:catAx>
        <c:axId val="182517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7391"/>
        <c:crosses val="autoZero"/>
        <c:auto val="1"/>
        <c:lblAlgn val="ctr"/>
        <c:lblOffset val="100"/>
        <c:noMultiLvlLbl val="0"/>
      </c:catAx>
      <c:valAx>
        <c:axId val="1825177391"/>
        <c:scaling>
          <c:orientation val="minMax"/>
          <c:max val="120"/>
          <c:min val="5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8639"/>
        <c:crosses val="autoZero"/>
        <c:crossBetween val="between"/>
        <c:majorUnit val="20"/>
      </c:valAx>
    </c:plotArea>
    <c:legend>
      <c:legendPos val="t"/>
      <c:layout>
        <c:manualLayout>
          <c:xMode val="edge"/>
          <c:yMode val="edge"/>
          <c:x val="0.1963587210837979"/>
          <c:y val="4.3330782426571408E-2"/>
          <c:w val="0.70397492909128501"/>
          <c:h val="0.13255272791788553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CO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</a:defRPr>
      </a:pPr>
      <a:endParaRPr lang="es-CO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PPTv2.xlsx]Gráficas!TablaDinámica6</c:name>
    <c:fmtId val="41"/>
  </c:pivotSource>
  <c:chart>
    <c:autoTitleDeleted val="1"/>
    <c:pivotFmts>
      <c:pivotFmt>
        <c:idx val="0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>
            <a:solidFill>
              <a:schemeClr val="bg1">
                <a:lumMod val="50000"/>
              </a:schemeClr>
            </a:solidFill>
          </a:ln>
        </c:spPr>
        <c:marker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039666585502587"/>
          <c:y val="0.19222307578428072"/>
          <c:w val="0.87263515235253142"/>
          <c:h val="0.61514654465721297"/>
        </c:manualLayout>
      </c:layout>
      <c:lineChart>
        <c:grouping val="standard"/>
        <c:varyColors val="0"/>
        <c:ser>
          <c:idx val="0"/>
          <c:order val="0"/>
          <c:tx>
            <c:strRef>
              <c:f>Gráficas!$L$4:$L$5</c:f>
              <c:strCache>
                <c:ptCount val="1"/>
                <c:pt idx="0">
                  <c:v>OMS - Call</c:v>
                </c:pt>
              </c:strCache>
            </c:strRef>
          </c:tx>
          <c:spPr>
            <a:ln w="25400" cap="rnd">
              <a:solidFill>
                <a:srgbClr val="0099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3C"/>
              </a:solidFill>
              <a:ln w="9525">
                <a:solidFill>
                  <a:srgbClr val="00993C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3.8181269344718612E-2"/>
                  <c:y val="4.57508485642136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D5-4D8C-9876-4EABFB43D9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Gráficas!$K$6:$K$12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Gráficas!$L$6:$L$12</c:f>
              <c:numCache>
                <c:formatCode>0</c:formatCode>
                <c:ptCount val="6"/>
                <c:pt idx="0">
                  <c:v>72.515729166079836</c:v>
                </c:pt>
                <c:pt idx="1">
                  <c:v>74.222693032391717</c:v>
                </c:pt>
                <c:pt idx="2">
                  <c:v>91.378932584137942</c:v>
                </c:pt>
                <c:pt idx="3">
                  <c:v>73.164264264758799</c:v>
                </c:pt>
                <c:pt idx="4">
                  <c:v>67.358265582744664</c:v>
                </c:pt>
                <c:pt idx="5">
                  <c:v>61.944538606646454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D5-4D8C-9876-4EABFB43D9DE}"/>
            </c:ext>
          </c:extLst>
        </c:ser>
        <c:ser>
          <c:idx val="1"/>
          <c:order val="1"/>
          <c:tx>
            <c:strRef>
              <c:f>Gráficas!$M$4:$M$5</c:f>
              <c:strCache>
                <c:ptCount val="1"/>
                <c:pt idx="0">
                  <c:v>OMS - Ecomm</c:v>
                </c:pt>
              </c:strCache>
            </c:strRef>
          </c:tx>
          <c:spPr>
            <a:ln w="25400" cap="rnd">
              <a:solidFill>
                <a:srgbClr val="FCD80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D802"/>
              </a:solidFill>
              <a:ln w="9525">
                <a:solidFill>
                  <a:srgbClr val="FCD80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Gráficas!$K$6:$K$12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Gráficas!$M$6:$M$12</c:f>
              <c:numCache>
                <c:formatCode>0</c:formatCode>
                <c:ptCount val="6"/>
                <c:pt idx="0">
                  <c:v>92.761111110914499</c:v>
                </c:pt>
                <c:pt idx="1">
                  <c:v>98.796590909213677</c:v>
                </c:pt>
                <c:pt idx="2">
                  <c:v>112.69070847855576</c:v>
                </c:pt>
                <c:pt idx="3">
                  <c:v>99.986785009920808</c:v>
                </c:pt>
                <c:pt idx="4">
                  <c:v>86.713909774509261</c:v>
                </c:pt>
                <c:pt idx="5">
                  <c:v>84.51978319705033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D5-4D8C-9876-4EABFB43D9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5178639"/>
        <c:axId val="1825177391"/>
      </c:lineChart>
      <c:catAx>
        <c:axId val="182517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7391"/>
        <c:crosses val="autoZero"/>
        <c:auto val="1"/>
        <c:lblAlgn val="ctr"/>
        <c:lblOffset val="100"/>
        <c:noMultiLvlLbl val="0"/>
      </c:catAx>
      <c:valAx>
        <c:axId val="1825177391"/>
        <c:scaling>
          <c:orientation val="minMax"/>
          <c:max val="120"/>
          <c:min val="5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8639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090932189448893"/>
          <c:y val="3.4007481635230312E-2"/>
          <c:w val="0.76342878374612611"/>
          <c:h val="0.13779106891180815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CO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</a:defRPr>
      </a:pPr>
      <a:endParaRPr lang="es-CO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PPTv2.xlsx]Gráficas!TablaDinámica7</c:name>
    <c:fmtId val="37"/>
  </c:pivotSource>
  <c:chart>
    <c:autoTitleDeleted val="1"/>
    <c:pivotFmts>
      <c:pivotFmt>
        <c:idx val="0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>
            <a:solidFill>
              <a:schemeClr val="bg1">
                <a:lumMod val="50000"/>
              </a:schemeClr>
            </a:solidFill>
          </a:ln>
        </c:spPr>
        <c:marker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Gráficas!$Q$4:$Q$5</c:f>
              <c:strCache>
                <c:ptCount val="1"/>
                <c:pt idx="0">
                  <c:v>OMS - Call</c:v>
                </c:pt>
              </c:strCache>
            </c:strRef>
          </c:tx>
          <c:spPr>
            <a:ln w="25400" cap="rnd">
              <a:solidFill>
                <a:srgbClr val="0099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3C"/>
              </a:solidFill>
              <a:ln w="9525">
                <a:solidFill>
                  <a:srgbClr val="00993C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7502175729446209E-2"/>
                  <c:y val="-4.10067421420377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98-4BCD-B0D1-00CD52D93DB9}"/>
                </c:ext>
              </c:extLst>
            </c:dLbl>
            <c:dLbl>
              <c:idx val="1"/>
              <c:layout>
                <c:manualLayout>
                  <c:x val="-5.026464362284612E-2"/>
                  <c:y val="-8.6389980361156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98-4BCD-B0D1-00CD52D93DB9}"/>
                </c:ext>
              </c:extLst>
            </c:dLbl>
            <c:dLbl>
              <c:idx val="2"/>
              <c:layout>
                <c:manualLayout>
                  <c:x val="-5.026464362284612E-2"/>
                  <c:y val="-4.74900618876262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198-4BCD-B0D1-00CD52D93D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Gráficas!$P$6:$P$12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Gráficas!$Q$6:$Q$12</c:f>
              <c:numCache>
                <c:formatCode>0</c:formatCode>
                <c:ptCount val="6"/>
                <c:pt idx="0">
                  <c:v>80.757535703395561</c:v>
                </c:pt>
                <c:pt idx="1">
                  <c:v>64.53308535630201</c:v>
                </c:pt>
                <c:pt idx="2">
                  <c:v>65.914081588111074</c:v>
                </c:pt>
                <c:pt idx="3">
                  <c:v>54.689973730331118</c:v>
                </c:pt>
                <c:pt idx="4">
                  <c:v>58.499835796139244</c:v>
                </c:pt>
                <c:pt idx="5">
                  <c:v>63.270958943225715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B5-40A3-BC08-28056B77150F}"/>
            </c:ext>
          </c:extLst>
        </c:ser>
        <c:ser>
          <c:idx val="1"/>
          <c:order val="1"/>
          <c:tx>
            <c:strRef>
              <c:f>Gráficas!$R$4:$R$5</c:f>
              <c:strCache>
                <c:ptCount val="1"/>
                <c:pt idx="0">
                  <c:v>OMS - Ecomm</c:v>
                </c:pt>
              </c:strCache>
            </c:strRef>
          </c:tx>
          <c:spPr>
            <a:ln w="25400" cap="rnd">
              <a:solidFill>
                <a:srgbClr val="FCD80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D802"/>
              </a:solidFill>
              <a:ln w="9525">
                <a:solidFill>
                  <a:srgbClr val="FCD80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Gráficas!$P$6:$P$12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Gráficas!$R$6:$R$12</c:f>
              <c:numCache>
                <c:formatCode>0</c:formatCode>
                <c:ptCount val="6"/>
                <c:pt idx="0">
                  <c:v>93.972533524808156</c:v>
                </c:pt>
                <c:pt idx="1">
                  <c:v>81.53960531419564</c:v>
                </c:pt>
                <c:pt idx="2">
                  <c:v>80.088003933145373</c:v>
                </c:pt>
                <c:pt idx="3">
                  <c:v>83.187447108708625</c:v>
                </c:pt>
                <c:pt idx="4">
                  <c:v>92.654525386709224</c:v>
                </c:pt>
                <c:pt idx="5">
                  <c:v>88.506798941891503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B5-40A3-BC08-28056B77150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5178639"/>
        <c:axId val="1825177391"/>
      </c:lineChart>
      <c:catAx>
        <c:axId val="182517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7391"/>
        <c:crosses val="autoZero"/>
        <c:auto val="1"/>
        <c:lblAlgn val="ctr"/>
        <c:lblOffset val="100"/>
        <c:noMultiLvlLbl val="0"/>
      </c:catAx>
      <c:valAx>
        <c:axId val="1825177391"/>
        <c:scaling>
          <c:orientation val="minMax"/>
          <c:max val="120"/>
          <c:min val="5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8639"/>
        <c:crosses val="autoZero"/>
        <c:crossBetween val="between"/>
      </c:valAx>
    </c:plotArea>
    <c:legend>
      <c:legendPos val="t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CO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</a:defRPr>
      </a:pPr>
      <a:endParaRPr lang="es-CO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PPTv2.xlsx]Gráficas!TablaDinámica8</c:name>
    <c:fmtId val="37"/>
  </c:pivotSource>
  <c:chart>
    <c:autoTitleDeleted val="1"/>
    <c:pivotFmts>
      <c:pivotFmt>
        <c:idx val="0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>
            <a:solidFill>
              <a:schemeClr val="bg1">
                <a:lumMod val="50000"/>
              </a:schemeClr>
            </a:solidFill>
          </a:ln>
        </c:spPr>
        <c:marker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layout>
            <c:manualLayout>
              <c:x val="-3.7239167652605105E-2"/>
              <c:y val="-9.613407699037619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layout>
            <c:manualLayout>
              <c:x val="-3.7239167652605105E-2"/>
              <c:y val="-9.613407699037619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layout>
            <c:manualLayout>
              <c:x val="-3.7239167652605105E-2"/>
              <c:y val="-9.613407699037619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341087464135679"/>
          <c:y val="0.22842103478673628"/>
          <c:w val="0.82568081444142438"/>
          <c:h val="0.51489511991139436"/>
        </c:manualLayout>
      </c:layout>
      <c:lineChart>
        <c:grouping val="standard"/>
        <c:varyColors val="0"/>
        <c:ser>
          <c:idx val="0"/>
          <c:order val="0"/>
          <c:tx>
            <c:strRef>
              <c:f>Gráficas!$V$4:$V$5</c:f>
              <c:strCache>
                <c:ptCount val="1"/>
                <c:pt idx="0">
                  <c:v>OMS - Call</c:v>
                </c:pt>
              </c:strCache>
            </c:strRef>
          </c:tx>
          <c:spPr>
            <a:ln w="25400" cap="rnd">
              <a:solidFill>
                <a:srgbClr val="0099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3C"/>
              </a:solidFill>
              <a:ln w="9525">
                <a:solidFill>
                  <a:srgbClr val="00993C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3.6519964837008187E-2"/>
                  <c:y val="1.94450038722283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329-4E08-B4A6-D9B1BE5B09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Gráficas!$U$6:$U$12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Gráficas!$V$6:$V$12</c:f>
              <c:numCache>
                <c:formatCode>0</c:formatCode>
                <c:ptCount val="6"/>
                <c:pt idx="0">
                  <c:v>91.526284348745378</c:v>
                </c:pt>
                <c:pt idx="1">
                  <c:v>75.008843537174727</c:v>
                </c:pt>
                <c:pt idx="2">
                  <c:v>82.560471697785133</c:v>
                </c:pt>
                <c:pt idx="3">
                  <c:v>62.224891774755505</c:v>
                </c:pt>
                <c:pt idx="4">
                  <c:v>76.773708920243763</c:v>
                </c:pt>
                <c:pt idx="5">
                  <c:v>81.304202898537099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29-4E08-B4A6-D9B1BE5B0982}"/>
            </c:ext>
          </c:extLst>
        </c:ser>
        <c:ser>
          <c:idx val="1"/>
          <c:order val="1"/>
          <c:tx>
            <c:strRef>
              <c:f>Gráficas!$W$4:$W$5</c:f>
              <c:strCache>
                <c:ptCount val="1"/>
                <c:pt idx="0">
                  <c:v>OMS - Ecomm</c:v>
                </c:pt>
              </c:strCache>
            </c:strRef>
          </c:tx>
          <c:spPr>
            <a:ln w="25400" cap="rnd">
              <a:solidFill>
                <a:srgbClr val="FCD80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D802"/>
              </a:solidFill>
              <a:ln w="9525">
                <a:solidFill>
                  <a:srgbClr val="FCD80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7239167652605105E-2"/>
                  <c:y val="-9.61340769903761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329-4E08-B4A6-D9B1BE5B09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Gráficas!$U$6:$U$12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Gráficas!$W$6:$W$12</c:f>
              <c:numCache>
                <c:formatCode>0</c:formatCode>
                <c:ptCount val="6"/>
                <c:pt idx="0">
                  <c:v>98.304455127972261</c:v>
                </c:pt>
                <c:pt idx="1">
                  <c:v>99.567259364399746</c:v>
                </c:pt>
                <c:pt idx="2">
                  <c:v>104.54476784505705</c:v>
                </c:pt>
                <c:pt idx="3">
                  <c:v>83.358667830068683</c:v>
                </c:pt>
                <c:pt idx="4">
                  <c:v>102.1826630923741</c:v>
                </c:pt>
                <c:pt idx="5">
                  <c:v>114.52689848105732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29-4E08-B4A6-D9B1BE5B09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5178639"/>
        <c:axId val="1825177391"/>
      </c:lineChart>
      <c:catAx>
        <c:axId val="182517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7391"/>
        <c:crosses val="autoZero"/>
        <c:auto val="1"/>
        <c:lblAlgn val="ctr"/>
        <c:lblOffset val="100"/>
        <c:noMultiLvlLbl val="0"/>
      </c:catAx>
      <c:valAx>
        <c:axId val="1825177391"/>
        <c:scaling>
          <c:orientation val="minMax"/>
          <c:max val="200"/>
          <c:min val="5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8639"/>
        <c:crosses val="autoZero"/>
        <c:crossBetween val="between"/>
      </c:valAx>
    </c:plotArea>
    <c:legend>
      <c:legendPos val="t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CO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</a:defRPr>
      </a:pPr>
      <a:endParaRPr lang="es-CO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PPTv2.xlsx]Gráficas!TablaDinámica9</c:name>
    <c:fmtId val="38"/>
  </c:pivotSource>
  <c:chart>
    <c:autoTitleDeleted val="1"/>
    <c:pivotFmts>
      <c:pivotFmt>
        <c:idx val="0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>
            <a:solidFill>
              <a:schemeClr val="bg1">
                <a:lumMod val="50000"/>
              </a:schemeClr>
            </a:solidFill>
          </a:ln>
        </c:spPr>
        <c:marker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Gráficas!$AA$4:$AA$5</c:f>
              <c:strCache>
                <c:ptCount val="1"/>
                <c:pt idx="0">
                  <c:v>OMS - Call</c:v>
                </c:pt>
              </c:strCache>
            </c:strRef>
          </c:tx>
          <c:spPr>
            <a:ln w="25400" cap="rnd">
              <a:solidFill>
                <a:srgbClr val="0099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3C"/>
              </a:solidFill>
              <a:ln w="9525">
                <a:solidFill>
                  <a:srgbClr val="00993C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7349002751923969E-2"/>
                  <c:y val="6.63217582896953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0B-4BDB-9F5D-600FC61BD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Gráficas!$Z$6:$Z$12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Gráficas!$AA$6:$AA$12</c:f>
              <c:numCache>
                <c:formatCode>0</c:formatCode>
                <c:ptCount val="6"/>
                <c:pt idx="0">
                  <c:v>78.623529411701711</c:v>
                </c:pt>
                <c:pt idx="1">
                  <c:v>100.04095607250387</c:v>
                </c:pt>
                <c:pt idx="2">
                  <c:v>102.19503058107792</c:v>
                </c:pt>
                <c:pt idx="3">
                  <c:v>91.253683737512418</c:v>
                </c:pt>
                <c:pt idx="4">
                  <c:v>104.71521739119098</c:v>
                </c:pt>
                <c:pt idx="5">
                  <c:v>97.813383838585153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0B-4BDB-9F5D-600FC61BD38A}"/>
            </c:ext>
          </c:extLst>
        </c:ser>
        <c:ser>
          <c:idx val="1"/>
          <c:order val="1"/>
          <c:tx>
            <c:strRef>
              <c:f>Gráficas!$AB$4:$AB$5</c:f>
              <c:strCache>
                <c:ptCount val="1"/>
                <c:pt idx="0">
                  <c:v>OMS - Ecomm</c:v>
                </c:pt>
              </c:strCache>
            </c:strRef>
          </c:tx>
          <c:spPr>
            <a:ln w="25400" cap="rnd">
              <a:solidFill>
                <a:srgbClr val="FCD80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D802"/>
              </a:solidFill>
              <a:ln w="9525">
                <a:solidFill>
                  <a:srgbClr val="FCD80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Gráficas!$Z$6:$Z$12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Gráficas!$AB$6:$AB$12</c:f>
              <c:numCache>
                <c:formatCode>0</c:formatCode>
                <c:ptCount val="6"/>
                <c:pt idx="0">
                  <c:v>99.540000000059635</c:v>
                </c:pt>
                <c:pt idx="1">
                  <c:v>116.41659559328049</c:v>
                </c:pt>
                <c:pt idx="2">
                  <c:v>113.20356633376161</c:v>
                </c:pt>
                <c:pt idx="3">
                  <c:v>122.28871090773991</c:v>
                </c:pt>
                <c:pt idx="4">
                  <c:v>143.93262910802969</c:v>
                </c:pt>
                <c:pt idx="5">
                  <c:v>180.52261178847402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0B-4BDB-9F5D-600FC61BD3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5178639"/>
        <c:axId val="1825177391"/>
      </c:lineChart>
      <c:catAx>
        <c:axId val="182517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7391"/>
        <c:crosses val="autoZero"/>
        <c:auto val="1"/>
        <c:lblAlgn val="ctr"/>
        <c:lblOffset val="100"/>
        <c:noMultiLvlLbl val="0"/>
      </c:catAx>
      <c:valAx>
        <c:axId val="1825177391"/>
        <c:scaling>
          <c:orientation val="minMax"/>
          <c:min val="5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8639"/>
        <c:crosses val="autoZero"/>
        <c:crossBetween val="between"/>
      </c:valAx>
    </c:plotArea>
    <c:legend>
      <c:legendPos val="t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CO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</a:defRPr>
      </a:pPr>
      <a:endParaRPr lang="es-CO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PPTv2 14 FEB.xlsx]Gráficas!TablaDinámica5</c:name>
    <c:fmtId val="45"/>
  </c:pivotSource>
  <c:chart>
    <c:autoTitleDeleted val="1"/>
    <c:pivotFmts>
      <c:pivotFmt>
        <c:idx val="0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>
            <a:solidFill>
              <a:schemeClr val="bg1">
                <a:lumMod val="50000"/>
              </a:schemeClr>
            </a:solidFill>
          </a:ln>
        </c:spPr>
        <c:marker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ln w="28575" cap="rnd">
            <a:solidFill>
              <a:srgbClr val="FCD802"/>
            </a:solidFill>
            <a:round/>
          </a:ln>
          <a:effectLst/>
        </c:spPr>
        <c:marker>
          <c:symbol val="circle"/>
          <c:size val="5"/>
          <c:spPr>
            <a:solidFill>
              <a:srgbClr val="FCD802"/>
            </a:solidFill>
            <a:ln w="9525">
              <a:solidFill>
                <a:srgbClr val="FCD80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layout>
            <c:manualLayout>
              <c:x val="-4.8997471771031018E-2"/>
              <c:y val="-0.1111486334700588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ln w="28575" cap="rnd">
            <a:solidFill>
              <a:srgbClr val="00993C"/>
            </a:solidFill>
            <a:round/>
          </a:ln>
          <a:effectLst/>
        </c:spPr>
        <c:marker>
          <c:spPr>
            <a:solidFill>
              <a:srgbClr val="00993C"/>
            </a:solidFill>
            <a:ln w="9525">
              <a:solidFill>
                <a:srgbClr val="00993C"/>
              </a:solidFill>
            </a:ln>
            <a:effectLst/>
          </c:spPr>
        </c:marker>
      </c:pivotFmt>
      <c:pivotFmt>
        <c:idx val="3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ln w="28575" cap="rnd">
            <a:solidFill>
              <a:srgbClr val="00993C"/>
            </a:solidFill>
            <a:round/>
          </a:ln>
          <a:effectLst/>
        </c:spPr>
        <c:marker>
          <c:spPr>
            <a:solidFill>
              <a:srgbClr val="00993C"/>
            </a:solidFill>
            <a:ln w="9525">
              <a:solidFill>
                <a:srgbClr val="00993C"/>
              </a:solidFill>
            </a:ln>
            <a:effectLst/>
          </c:spPr>
        </c:marker>
      </c:pivotFmt>
      <c:pivotFmt>
        <c:idx val="33"/>
        <c:spPr>
          <a:ln w="28575" cap="rnd">
            <a:solidFill>
              <a:srgbClr val="FCD802"/>
            </a:solidFill>
            <a:round/>
          </a:ln>
          <a:effectLst/>
        </c:spPr>
        <c:marker>
          <c:symbol val="circle"/>
          <c:size val="5"/>
          <c:spPr>
            <a:solidFill>
              <a:srgbClr val="FCD802"/>
            </a:solidFill>
            <a:ln w="9525">
              <a:solidFill>
                <a:srgbClr val="FCD80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layout>
            <c:manualLayout>
              <c:x val="-4.8997471771031018E-2"/>
              <c:y val="-0.1111486334700588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ln w="28575" cap="rnd">
            <a:solidFill>
              <a:srgbClr val="00993C"/>
            </a:solidFill>
            <a:round/>
          </a:ln>
          <a:effectLst/>
        </c:spPr>
        <c:marker>
          <c:spPr>
            <a:solidFill>
              <a:srgbClr val="00993C"/>
            </a:solidFill>
            <a:ln w="9525">
              <a:solidFill>
                <a:srgbClr val="00993C"/>
              </a:solidFill>
            </a:ln>
            <a:effectLst/>
          </c:spPr>
        </c:marker>
      </c:pivotFmt>
      <c:pivotFmt>
        <c:idx val="37"/>
        <c:spPr>
          <a:ln w="28575" cap="rnd">
            <a:solidFill>
              <a:srgbClr val="FCD802"/>
            </a:solidFill>
            <a:round/>
          </a:ln>
          <a:effectLst/>
        </c:spPr>
        <c:marker>
          <c:symbol val="circle"/>
          <c:size val="5"/>
          <c:spPr>
            <a:solidFill>
              <a:srgbClr val="FCD802"/>
            </a:solidFill>
            <a:ln w="9525">
              <a:solidFill>
                <a:srgbClr val="FCD80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layout>
            <c:manualLayout>
              <c:x val="-4.8997471771031018E-2"/>
              <c:y val="-0.1111486334700588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Gráficas!$G$5:$G$6</c:f>
              <c:strCache>
                <c:ptCount val="1"/>
                <c:pt idx="0">
                  <c:v>OMS - Call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3"/>
            <c:marker>
              <c:spPr>
                <a:solidFill>
                  <a:srgbClr val="00993C"/>
                </a:solidFill>
                <a:ln w="9525">
                  <a:solidFill>
                    <a:srgbClr val="00993C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00993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52-4505-BA95-2AEBD4B25E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Gráficas!$F$7:$F$13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Gráficas!$G$7:$G$13</c:f>
              <c:numCache>
                <c:formatCode>0</c:formatCode>
                <c:ptCount val="6"/>
                <c:pt idx="0">
                  <c:v>60.459966134607413</c:v>
                </c:pt>
                <c:pt idx="1">
                  <c:v>65.717897230183766</c:v>
                </c:pt>
                <c:pt idx="2">
                  <c:v>75.518469610476785</c:v>
                </c:pt>
                <c:pt idx="3">
                  <c:v>64.156047859255523</c:v>
                </c:pt>
                <c:pt idx="4">
                  <c:v>59.925202050151704</c:v>
                </c:pt>
                <c:pt idx="5">
                  <c:v>64.019712483125474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52-4505-BA95-2AEBD4B25EC9}"/>
            </c:ext>
          </c:extLst>
        </c:ser>
        <c:ser>
          <c:idx val="1"/>
          <c:order val="1"/>
          <c:tx>
            <c:strRef>
              <c:f>Gráficas!$H$5:$H$6</c:f>
              <c:strCache>
                <c:ptCount val="1"/>
                <c:pt idx="0">
                  <c:v>OMS - Ecomm</c:v>
                </c:pt>
              </c:strCache>
            </c:strRef>
          </c:tx>
          <c:spPr>
            <a:ln w="28575" cap="rnd">
              <a:solidFill>
                <a:srgbClr val="FCD80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D802"/>
              </a:solidFill>
              <a:ln w="9525">
                <a:solidFill>
                  <a:srgbClr val="FCD80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4.8997471771031018E-2"/>
                  <c:y val="-0.1111486334700588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52-4505-BA95-2AEBD4B25E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Gráficas!$F$7:$F$13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Gráficas!$H$7:$H$13</c:f>
              <c:numCache>
                <c:formatCode>0</c:formatCode>
                <c:ptCount val="6"/>
                <c:pt idx="0">
                  <c:v>60.47835830213068</c:v>
                </c:pt>
                <c:pt idx="1">
                  <c:v>61.501820236070941</c:v>
                </c:pt>
                <c:pt idx="2">
                  <c:v>71.646978153936999</c:v>
                </c:pt>
                <c:pt idx="3">
                  <c:v>63.200526974138498</c:v>
                </c:pt>
                <c:pt idx="4">
                  <c:v>59.813816721857307</c:v>
                </c:pt>
                <c:pt idx="5">
                  <c:v>66.658988580810743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E52-4505-BA95-2AEBD4B25EC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5178639"/>
        <c:axId val="1825177391"/>
      </c:lineChart>
      <c:catAx>
        <c:axId val="182517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7391"/>
        <c:crosses val="autoZero"/>
        <c:auto val="1"/>
        <c:lblAlgn val="ctr"/>
        <c:lblOffset val="100"/>
        <c:noMultiLvlLbl val="0"/>
      </c:catAx>
      <c:valAx>
        <c:axId val="1825177391"/>
        <c:scaling>
          <c:orientation val="minMax"/>
          <c:max val="100"/>
          <c:min val="5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8639"/>
        <c:crosses val="autoZero"/>
        <c:crossBetween val="between"/>
      </c:valAx>
    </c:plotArea>
    <c:legend>
      <c:legendPos val="t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CO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</a:defRPr>
      </a:pPr>
      <a:endParaRPr lang="es-CO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PPTv2 14 FEB.xlsx]Gráficas!TablaDinámica6</c:name>
    <c:fmtId val="47"/>
  </c:pivotSource>
  <c:chart>
    <c:autoTitleDeleted val="1"/>
    <c:pivotFmts>
      <c:pivotFmt>
        <c:idx val="0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>
            <a:solidFill>
              <a:schemeClr val="bg1">
                <a:lumMod val="50000"/>
              </a:schemeClr>
            </a:solidFill>
          </a:ln>
        </c:spPr>
        <c:marker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8575" cap="rnd">
            <a:solidFill>
              <a:srgbClr val="0070C0"/>
            </a:solidFill>
            <a:round/>
          </a:ln>
          <a:effectLst/>
        </c:spPr>
        <c:marker>
          <c:symbol val="circle"/>
          <c:size val="5"/>
          <c:spPr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ln w="28575" cap="rnd">
            <a:solidFill>
              <a:srgbClr val="00B050"/>
            </a:solidFill>
            <a:round/>
          </a:ln>
          <a:effectLst/>
        </c:spPr>
        <c:marker>
          <c:symbol val="circle"/>
          <c:size val="5"/>
          <c:spPr>
            <a:solidFill>
              <a:srgbClr val="00B050"/>
            </a:solidFill>
            <a:ln w="9525">
              <a:solidFill>
                <a:srgbClr val="00B05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ln w="28575" cap="rnd">
            <a:solidFill>
              <a:srgbClr val="00993C"/>
            </a:solidFill>
            <a:round/>
          </a:ln>
          <a:effectLst/>
        </c:spPr>
        <c:marker>
          <c:symbol val="circle"/>
          <c:size val="5"/>
          <c:spPr>
            <a:solidFill>
              <a:srgbClr val="00993C"/>
            </a:solidFill>
            <a:ln w="9525">
              <a:solidFill>
                <a:srgbClr val="00993C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ln w="28575" cap="rnd">
            <a:solidFill>
              <a:srgbClr val="FCD802"/>
            </a:solidFill>
            <a:round/>
          </a:ln>
          <a:effectLst/>
        </c:spPr>
        <c:marker>
          <c:symbol val="circle"/>
          <c:size val="5"/>
          <c:spPr>
            <a:solidFill>
              <a:srgbClr val="FCD802"/>
            </a:solidFill>
            <a:ln w="9525">
              <a:solidFill>
                <a:srgbClr val="FCD80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layout>
            <c:manualLayout>
              <c:x val="-4.6263381097472148E-2"/>
              <c:y val="-0.1064716371475772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layout>
            <c:manualLayout>
              <c:x val="-4.6263381097472148E-2"/>
              <c:y val="3.164006425530057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layout>
            <c:manualLayout>
              <c:x val="-4.3478108304126351E-2"/>
              <c:y val="5.9702042190189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layout>
            <c:manualLayout>
              <c:x val="-4.6263381097472044E-2"/>
              <c:y val="6.437903851267089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ln w="28575" cap="rnd">
            <a:solidFill>
              <a:srgbClr val="00993C"/>
            </a:solidFill>
            <a:round/>
          </a:ln>
          <a:effectLst/>
        </c:spPr>
        <c:marker>
          <c:symbol val="circle"/>
          <c:size val="5"/>
          <c:spPr>
            <a:solidFill>
              <a:srgbClr val="00993C"/>
            </a:solidFill>
            <a:ln w="9525">
              <a:solidFill>
                <a:srgbClr val="00993C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layout>
            <c:manualLayout>
              <c:x val="-4.3478108304126351E-2"/>
              <c:y val="5.9702042190189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layout>
            <c:manualLayout>
              <c:x val="-4.6263381097472044E-2"/>
              <c:y val="6.437903851267089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layout>
            <c:manualLayout>
              <c:x val="-4.6263381097472148E-2"/>
              <c:y val="3.164006425530057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ln w="28575" cap="rnd">
            <a:solidFill>
              <a:srgbClr val="FCD802"/>
            </a:solidFill>
            <a:round/>
          </a:ln>
          <a:effectLst/>
        </c:spPr>
        <c:marker>
          <c:symbol val="circle"/>
          <c:size val="5"/>
          <c:spPr>
            <a:solidFill>
              <a:srgbClr val="FCD802"/>
            </a:solidFill>
            <a:ln w="9525">
              <a:solidFill>
                <a:srgbClr val="FCD80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layout>
            <c:manualLayout>
              <c:x val="-4.6263381097472148E-2"/>
              <c:y val="-0.1064716371475772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ln w="28575" cap="rnd">
            <a:solidFill>
              <a:srgbClr val="00993C"/>
            </a:solidFill>
            <a:round/>
          </a:ln>
          <a:effectLst/>
        </c:spPr>
        <c:marker>
          <c:symbol val="circle"/>
          <c:size val="5"/>
          <c:spPr>
            <a:solidFill>
              <a:srgbClr val="00993C"/>
            </a:solidFill>
            <a:ln w="9525">
              <a:solidFill>
                <a:srgbClr val="00993C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layout>
            <c:manualLayout>
              <c:x val="-4.3478108304126351E-2"/>
              <c:y val="5.9702042190189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layout>
            <c:manualLayout>
              <c:x val="-4.6263381097472044E-2"/>
              <c:y val="6.437903851267089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layout>
            <c:manualLayout>
              <c:x val="-4.6263381097472148E-2"/>
              <c:y val="3.164006425530057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ln w="28575" cap="rnd">
            <a:solidFill>
              <a:srgbClr val="FCD802"/>
            </a:solidFill>
            <a:round/>
          </a:ln>
          <a:effectLst/>
        </c:spPr>
        <c:marker>
          <c:symbol val="circle"/>
          <c:size val="5"/>
          <c:spPr>
            <a:solidFill>
              <a:srgbClr val="FCD802"/>
            </a:solidFill>
            <a:ln w="9525">
              <a:solidFill>
                <a:srgbClr val="FCD80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layout>
            <c:manualLayout>
              <c:x val="-4.6263381097472148E-2"/>
              <c:y val="-0.1064716371475772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38932874106871"/>
          <c:y val="0.16441397746099159"/>
          <c:w val="0.87263515235253142"/>
          <c:h val="0.61514654465721297"/>
        </c:manualLayout>
      </c:layout>
      <c:lineChart>
        <c:grouping val="standard"/>
        <c:varyColors val="0"/>
        <c:ser>
          <c:idx val="0"/>
          <c:order val="0"/>
          <c:tx>
            <c:strRef>
              <c:f>Gráficas!$L$5:$L$6</c:f>
              <c:strCache>
                <c:ptCount val="1"/>
                <c:pt idx="0">
                  <c:v>OMS - Call</c:v>
                </c:pt>
              </c:strCache>
            </c:strRef>
          </c:tx>
          <c:spPr>
            <a:ln w="28575" cap="rnd">
              <a:solidFill>
                <a:srgbClr val="0099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3C"/>
              </a:solidFill>
              <a:ln w="9525">
                <a:solidFill>
                  <a:srgbClr val="00993C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4.3478108304126351E-2"/>
                  <c:y val="5.97020421901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875-4B08-A42F-91C4F972CCB3}"/>
                </c:ext>
              </c:extLst>
            </c:dLbl>
            <c:dLbl>
              <c:idx val="4"/>
              <c:layout>
                <c:manualLayout>
                  <c:x val="-4.6263381097472044E-2"/>
                  <c:y val="6.43790385126708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875-4B08-A42F-91C4F972CCB3}"/>
                </c:ext>
              </c:extLst>
            </c:dLbl>
            <c:dLbl>
              <c:idx val="5"/>
              <c:layout>
                <c:manualLayout>
                  <c:x val="-4.6263381097472148E-2"/>
                  <c:y val="3.16400642553005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75-4B08-A42F-91C4F972CC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Gráficas!$K$7:$K$13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Gráficas!$L$7:$L$13</c:f>
              <c:numCache>
                <c:formatCode>0</c:formatCode>
                <c:ptCount val="6"/>
                <c:pt idx="0">
                  <c:v>66.17845528432531</c:v>
                </c:pt>
                <c:pt idx="1">
                  <c:v>62.729745370670571</c:v>
                </c:pt>
                <c:pt idx="2">
                  <c:v>83.891986062703978</c:v>
                </c:pt>
                <c:pt idx="3">
                  <c:v>66.165277777879965</c:v>
                </c:pt>
                <c:pt idx="4">
                  <c:v>62.299473684673245</c:v>
                </c:pt>
                <c:pt idx="5">
                  <c:v>57.889550264558885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75-4B08-A42F-91C4F972CCB3}"/>
            </c:ext>
          </c:extLst>
        </c:ser>
        <c:ser>
          <c:idx val="1"/>
          <c:order val="1"/>
          <c:tx>
            <c:strRef>
              <c:f>Gráficas!$M$5:$M$6</c:f>
              <c:strCache>
                <c:ptCount val="1"/>
                <c:pt idx="0">
                  <c:v>OMS - Ecomm</c:v>
                </c:pt>
              </c:strCache>
            </c:strRef>
          </c:tx>
          <c:spPr>
            <a:ln w="28575" cap="rnd">
              <a:solidFill>
                <a:srgbClr val="FCD80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D802"/>
              </a:solidFill>
              <a:ln w="9525">
                <a:solidFill>
                  <a:srgbClr val="FCD802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4.6263381097472148E-2"/>
                  <c:y val="-0.106471637147577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75-4B08-A42F-91C4F972CC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Gráficas!$K$7:$K$13</c:f>
              <c:strCache>
                <c:ptCount val="6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</c:strCache>
            </c:strRef>
          </c:cat>
          <c:val>
            <c:numRef>
              <c:f>Gráficas!$M$7:$M$13</c:f>
              <c:numCache>
                <c:formatCode>0</c:formatCode>
                <c:ptCount val="6"/>
                <c:pt idx="0">
                  <c:v>70.117938931025421</c:v>
                </c:pt>
                <c:pt idx="1">
                  <c:v>69.492825607257274</c:v>
                </c:pt>
                <c:pt idx="2">
                  <c:v>80.456190476194024</c:v>
                </c:pt>
                <c:pt idx="3">
                  <c:v>65.710792349714438</c:v>
                </c:pt>
                <c:pt idx="4">
                  <c:v>66.162371134251046</c:v>
                </c:pt>
                <c:pt idx="5">
                  <c:v>61.807168458077697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875-4B08-A42F-91C4F972CCB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5178639"/>
        <c:axId val="1825177391"/>
      </c:lineChart>
      <c:catAx>
        <c:axId val="182517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7391"/>
        <c:crosses val="autoZero"/>
        <c:auto val="1"/>
        <c:lblAlgn val="ctr"/>
        <c:lblOffset val="100"/>
        <c:noMultiLvlLbl val="0"/>
      </c:catAx>
      <c:valAx>
        <c:axId val="1825177391"/>
        <c:scaling>
          <c:orientation val="minMax"/>
          <c:max val="100"/>
          <c:min val="5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825178639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2053735252426649"/>
          <c:y val="3.337101075185938E-2"/>
          <c:w val="0.75892529495146699"/>
          <c:h val="0.14090712217074483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CO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</a:defRPr>
      </a:pPr>
      <a:endParaRPr lang="es-CO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B5E80-BB35-493F-9CAF-F78DD5B930AB}" type="datetimeFigureOut">
              <a:rPr lang="es-CO" smtClean="0"/>
              <a:t>15/02/22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14DC3-AFC4-4470-8FEF-7DACF8A2F6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040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14DC3-AFC4-4470-8FEF-7DACF8A2F626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850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tx1"/>
                </a:solidFill>
              </a:rPr>
              <a:t>Líder: quien garantiza el alcance del proyecto, avance, escalamiento, cumplimiento fechas</a:t>
            </a:r>
            <a:br>
              <a:rPr lang="es-ES" sz="1200" dirty="0">
                <a:solidFill>
                  <a:schemeClr val="tx1"/>
                </a:solidFill>
              </a:rPr>
            </a:br>
            <a:r>
              <a:rPr lang="es-ES" sz="1200" dirty="0">
                <a:solidFill>
                  <a:schemeClr val="tx1"/>
                </a:solidFill>
              </a:rPr>
              <a:t>Responsable: quien ejecuta las pruebas, seguimiento y levanta errores/bloqueos</a:t>
            </a:r>
            <a:endParaRPr lang="es-CO" sz="1200" dirty="0">
              <a:solidFill>
                <a:schemeClr val="tx1"/>
              </a:solidFill>
            </a:endParaRP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14DC3-AFC4-4470-8FEF-7DACF8A2F626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104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14DC3-AFC4-4470-8FEF-7DACF8A2F626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281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101 Cedritos, 381 </a:t>
            </a:r>
            <a:r>
              <a:rPr lang="es-MX" dirty="0" err="1"/>
              <a:t>alcazares</a:t>
            </a:r>
            <a:r>
              <a:rPr lang="es-MX" dirty="0"/>
              <a:t> ,573 </a:t>
            </a:r>
            <a:r>
              <a:rPr lang="es-MX" dirty="0" err="1"/>
              <a:t>acomedica</a:t>
            </a:r>
            <a:r>
              <a:rPr lang="es-MX" dirty="0"/>
              <a:t>, 551 </a:t>
            </a:r>
            <a:r>
              <a:rPr lang="es-MX" dirty="0" err="1"/>
              <a:t>montearroyo</a:t>
            </a:r>
            <a:r>
              <a:rPr lang="es-MX" dirty="0"/>
              <a:t> principal, 549 </a:t>
            </a:r>
            <a:r>
              <a:rPr lang="es-MX" dirty="0" err="1"/>
              <a:t>montearroyo</a:t>
            </a:r>
            <a:r>
              <a:rPr lang="es-MX" dirty="0"/>
              <a:t> 2, 98 </a:t>
            </a:r>
            <a:r>
              <a:rPr lang="es-MX" dirty="0" err="1"/>
              <a:t>belmira</a:t>
            </a:r>
            <a:r>
              <a:rPr lang="es-MX" dirty="0"/>
              <a:t>, 734  calle 147 caobos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C10B2-03FE-43A3-9612-044905E6179B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33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Ticket promedio sin ET: 87.514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C10B2-03FE-43A3-9612-044905E6179B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89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.png"/><Relationship Id="rId21" Type="http://schemas.openxmlformats.org/officeDocument/2006/relationships/image" Target="../media/image39.png"/><Relationship Id="rId42" Type="http://schemas.openxmlformats.org/officeDocument/2006/relationships/image" Target="../media/image60.png"/><Relationship Id="rId63" Type="http://schemas.openxmlformats.org/officeDocument/2006/relationships/image" Target="../media/image81.png"/><Relationship Id="rId84" Type="http://schemas.openxmlformats.org/officeDocument/2006/relationships/image" Target="../media/image102.png"/><Relationship Id="rId138" Type="http://schemas.openxmlformats.org/officeDocument/2006/relationships/image" Target="../media/image156.png"/><Relationship Id="rId107" Type="http://schemas.openxmlformats.org/officeDocument/2006/relationships/image" Target="../media/image125.png"/><Relationship Id="rId11" Type="http://schemas.openxmlformats.org/officeDocument/2006/relationships/image" Target="../media/image29.png"/><Relationship Id="rId32" Type="http://schemas.openxmlformats.org/officeDocument/2006/relationships/image" Target="../media/image50.png"/><Relationship Id="rId53" Type="http://schemas.openxmlformats.org/officeDocument/2006/relationships/image" Target="../media/image71.png"/><Relationship Id="rId74" Type="http://schemas.openxmlformats.org/officeDocument/2006/relationships/image" Target="../media/image92.png"/><Relationship Id="rId128" Type="http://schemas.openxmlformats.org/officeDocument/2006/relationships/image" Target="../media/image146.png"/><Relationship Id="rId149" Type="http://schemas.openxmlformats.org/officeDocument/2006/relationships/image" Target="../media/image167.png"/><Relationship Id="rId5" Type="http://schemas.openxmlformats.org/officeDocument/2006/relationships/image" Target="../media/image23.png"/><Relationship Id="rId95" Type="http://schemas.openxmlformats.org/officeDocument/2006/relationships/image" Target="../media/image113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43" Type="http://schemas.openxmlformats.org/officeDocument/2006/relationships/image" Target="../media/image61.png"/><Relationship Id="rId48" Type="http://schemas.openxmlformats.org/officeDocument/2006/relationships/image" Target="../media/image66.png"/><Relationship Id="rId64" Type="http://schemas.openxmlformats.org/officeDocument/2006/relationships/image" Target="../media/image82.png"/><Relationship Id="rId69" Type="http://schemas.openxmlformats.org/officeDocument/2006/relationships/image" Target="../media/image87.png"/><Relationship Id="rId113" Type="http://schemas.openxmlformats.org/officeDocument/2006/relationships/image" Target="../media/image131.png"/><Relationship Id="rId118" Type="http://schemas.openxmlformats.org/officeDocument/2006/relationships/image" Target="../media/image136.png"/><Relationship Id="rId134" Type="http://schemas.openxmlformats.org/officeDocument/2006/relationships/image" Target="../media/image152.png"/><Relationship Id="rId139" Type="http://schemas.openxmlformats.org/officeDocument/2006/relationships/image" Target="../media/image157.png"/><Relationship Id="rId80" Type="http://schemas.openxmlformats.org/officeDocument/2006/relationships/image" Target="../media/image98.png"/><Relationship Id="rId85" Type="http://schemas.openxmlformats.org/officeDocument/2006/relationships/image" Target="../media/image103.png"/><Relationship Id="rId150" Type="http://schemas.openxmlformats.org/officeDocument/2006/relationships/image" Target="../media/image168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33" Type="http://schemas.openxmlformats.org/officeDocument/2006/relationships/image" Target="../media/image51.png"/><Relationship Id="rId38" Type="http://schemas.openxmlformats.org/officeDocument/2006/relationships/image" Target="../media/image56.png"/><Relationship Id="rId59" Type="http://schemas.openxmlformats.org/officeDocument/2006/relationships/image" Target="../media/image77.png"/><Relationship Id="rId103" Type="http://schemas.openxmlformats.org/officeDocument/2006/relationships/image" Target="../media/image121.png"/><Relationship Id="rId108" Type="http://schemas.openxmlformats.org/officeDocument/2006/relationships/image" Target="../media/image126.png"/><Relationship Id="rId124" Type="http://schemas.openxmlformats.org/officeDocument/2006/relationships/image" Target="../media/image142.png"/><Relationship Id="rId129" Type="http://schemas.openxmlformats.org/officeDocument/2006/relationships/image" Target="../media/image147.png"/><Relationship Id="rId54" Type="http://schemas.openxmlformats.org/officeDocument/2006/relationships/image" Target="../media/image72.png"/><Relationship Id="rId70" Type="http://schemas.openxmlformats.org/officeDocument/2006/relationships/image" Target="../media/image88.png"/><Relationship Id="rId75" Type="http://schemas.openxmlformats.org/officeDocument/2006/relationships/image" Target="../media/image93.png"/><Relationship Id="rId91" Type="http://schemas.openxmlformats.org/officeDocument/2006/relationships/image" Target="../media/image109.png"/><Relationship Id="rId96" Type="http://schemas.openxmlformats.org/officeDocument/2006/relationships/image" Target="../media/image114.png"/><Relationship Id="rId140" Type="http://schemas.openxmlformats.org/officeDocument/2006/relationships/image" Target="../media/image158.png"/><Relationship Id="rId145" Type="http://schemas.openxmlformats.org/officeDocument/2006/relationships/image" Target="../media/image16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49" Type="http://schemas.openxmlformats.org/officeDocument/2006/relationships/image" Target="../media/image67.png"/><Relationship Id="rId114" Type="http://schemas.openxmlformats.org/officeDocument/2006/relationships/image" Target="../media/image132.png"/><Relationship Id="rId119" Type="http://schemas.openxmlformats.org/officeDocument/2006/relationships/image" Target="../media/image137.png"/><Relationship Id="rId44" Type="http://schemas.openxmlformats.org/officeDocument/2006/relationships/image" Target="../media/image62.png"/><Relationship Id="rId60" Type="http://schemas.openxmlformats.org/officeDocument/2006/relationships/image" Target="../media/image78.png"/><Relationship Id="rId65" Type="http://schemas.openxmlformats.org/officeDocument/2006/relationships/image" Target="../media/image83.png"/><Relationship Id="rId81" Type="http://schemas.openxmlformats.org/officeDocument/2006/relationships/image" Target="../media/image99.png"/><Relationship Id="rId86" Type="http://schemas.openxmlformats.org/officeDocument/2006/relationships/image" Target="../media/image104.png"/><Relationship Id="rId130" Type="http://schemas.openxmlformats.org/officeDocument/2006/relationships/image" Target="../media/image148.png"/><Relationship Id="rId135" Type="http://schemas.openxmlformats.org/officeDocument/2006/relationships/image" Target="../media/image153.png"/><Relationship Id="rId151" Type="http://schemas.openxmlformats.org/officeDocument/2006/relationships/image" Target="../media/image169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9" Type="http://schemas.openxmlformats.org/officeDocument/2006/relationships/image" Target="../media/image57.png"/><Relationship Id="rId109" Type="http://schemas.openxmlformats.org/officeDocument/2006/relationships/image" Target="../media/image127.png"/><Relationship Id="rId34" Type="http://schemas.openxmlformats.org/officeDocument/2006/relationships/image" Target="../media/image52.png"/><Relationship Id="rId50" Type="http://schemas.openxmlformats.org/officeDocument/2006/relationships/image" Target="../media/image68.png"/><Relationship Id="rId55" Type="http://schemas.openxmlformats.org/officeDocument/2006/relationships/image" Target="../media/image73.png"/><Relationship Id="rId76" Type="http://schemas.openxmlformats.org/officeDocument/2006/relationships/image" Target="../media/image94.png"/><Relationship Id="rId97" Type="http://schemas.openxmlformats.org/officeDocument/2006/relationships/image" Target="../media/image115.png"/><Relationship Id="rId104" Type="http://schemas.openxmlformats.org/officeDocument/2006/relationships/image" Target="../media/image122.png"/><Relationship Id="rId120" Type="http://schemas.openxmlformats.org/officeDocument/2006/relationships/image" Target="../media/image138.png"/><Relationship Id="rId125" Type="http://schemas.openxmlformats.org/officeDocument/2006/relationships/image" Target="../media/image143.png"/><Relationship Id="rId141" Type="http://schemas.openxmlformats.org/officeDocument/2006/relationships/image" Target="../media/image159.png"/><Relationship Id="rId146" Type="http://schemas.openxmlformats.org/officeDocument/2006/relationships/image" Target="../media/image164.png"/><Relationship Id="rId7" Type="http://schemas.openxmlformats.org/officeDocument/2006/relationships/image" Target="../media/image25.png"/><Relationship Id="rId71" Type="http://schemas.openxmlformats.org/officeDocument/2006/relationships/image" Target="../media/image89.png"/><Relationship Id="rId92" Type="http://schemas.openxmlformats.org/officeDocument/2006/relationships/image" Target="../media/image110.png"/><Relationship Id="rId2" Type="http://schemas.openxmlformats.org/officeDocument/2006/relationships/image" Target="../media/image20.png"/><Relationship Id="rId29" Type="http://schemas.openxmlformats.org/officeDocument/2006/relationships/image" Target="../media/image47.png"/><Relationship Id="rId24" Type="http://schemas.openxmlformats.org/officeDocument/2006/relationships/image" Target="../media/image42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66" Type="http://schemas.openxmlformats.org/officeDocument/2006/relationships/image" Target="../media/image84.png"/><Relationship Id="rId87" Type="http://schemas.openxmlformats.org/officeDocument/2006/relationships/image" Target="../media/image105.png"/><Relationship Id="rId110" Type="http://schemas.openxmlformats.org/officeDocument/2006/relationships/image" Target="../media/image128.png"/><Relationship Id="rId115" Type="http://schemas.openxmlformats.org/officeDocument/2006/relationships/image" Target="../media/image133.png"/><Relationship Id="rId131" Type="http://schemas.openxmlformats.org/officeDocument/2006/relationships/image" Target="../media/image149.png"/><Relationship Id="rId136" Type="http://schemas.openxmlformats.org/officeDocument/2006/relationships/image" Target="../media/image154.png"/><Relationship Id="rId61" Type="http://schemas.openxmlformats.org/officeDocument/2006/relationships/image" Target="../media/image79.png"/><Relationship Id="rId82" Type="http://schemas.openxmlformats.org/officeDocument/2006/relationships/image" Target="../media/image100.png"/><Relationship Id="rId19" Type="http://schemas.openxmlformats.org/officeDocument/2006/relationships/image" Target="../media/image37.png"/><Relationship Id="rId14" Type="http://schemas.openxmlformats.org/officeDocument/2006/relationships/image" Target="../media/image32.png"/><Relationship Id="rId30" Type="http://schemas.openxmlformats.org/officeDocument/2006/relationships/image" Target="../media/image48.png"/><Relationship Id="rId35" Type="http://schemas.openxmlformats.org/officeDocument/2006/relationships/image" Target="../media/image53.png"/><Relationship Id="rId56" Type="http://schemas.openxmlformats.org/officeDocument/2006/relationships/image" Target="../media/image74.png"/><Relationship Id="rId77" Type="http://schemas.openxmlformats.org/officeDocument/2006/relationships/image" Target="../media/image95.png"/><Relationship Id="rId100" Type="http://schemas.openxmlformats.org/officeDocument/2006/relationships/image" Target="../media/image118.png"/><Relationship Id="rId105" Type="http://schemas.openxmlformats.org/officeDocument/2006/relationships/image" Target="../media/image123.png"/><Relationship Id="rId126" Type="http://schemas.openxmlformats.org/officeDocument/2006/relationships/image" Target="../media/image144.png"/><Relationship Id="rId147" Type="http://schemas.openxmlformats.org/officeDocument/2006/relationships/image" Target="../media/image165.png"/><Relationship Id="rId8" Type="http://schemas.openxmlformats.org/officeDocument/2006/relationships/image" Target="../media/image26.png"/><Relationship Id="rId51" Type="http://schemas.openxmlformats.org/officeDocument/2006/relationships/image" Target="../media/image69.png"/><Relationship Id="rId72" Type="http://schemas.openxmlformats.org/officeDocument/2006/relationships/image" Target="../media/image90.png"/><Relationship Id="rId93" Type="http://schemas.openxmlformats.org/officeDocument/2006/relationships/image" Target="../media/image111.png"/><Relationship Id="rId98" Type="http://schemas.openxmlformats.org/officeDocument/2006/relationships/image" Target="../media/image116.png"/><Relationship Id="rId121" Type="http://schemas.openxmlformats.org/officeDocument/2006/relationships/image" Target="../media/image139.png"/><Relationship Id="rId142" Type="http://schemas.openxmlformats.org/officeDocument/2006/relationships/image" Target="../media/image160.png"/><Relationship Id="rId3" Type="http://schemas.openxmlformats.org/officeDocument/2006/relationships/image" Target="../media/image21.png"/><Relationship Id="rId25" Type="http://schemas.openxmlformats.org/officeDocument/2006/relationships/image" Target="../media/image43.png"/><Relationship Id="rId46" Type="http://schemas.openxmlformats.org/officeDocument/2006/relationships/image" Target="../media/image64.png"/><Relationship Id="rId67" Type="http://schemas.openxmlformats.org/officeDocument/2006/relationships/image" Target="../media/image85.png"/><Relationship Id="rId116" Type="http://schemas.openxmlformats.org/officeDocument/2006/relationships/image" Target="../media/image134.png"/><Relationship Id="rId137" Type="http://schemas.openxmlformats.org/officeDocument/2006/relationships/image" Target="../media/image155.png"/><Relationship Id="rId20" Type="http://schemas.openxmlformats.org/officeDocument/2006/relationships/image" Target="../media/image38.png"/><Relationship Id="rId41" Type="http://schemas.openxmlformats.org/officeDocument/2006/relationships/image" Target="../media/image59.png"/><Relationship Id="rId62" Type="http://schemas.openxmlformats.org/officeDocument/2006/relationships/image" Target="../media/image80.png"/><Relationship Id="rId83" Type="http://schemas.openxmlformats.org/officeDocument/2006/relationships/image" Target="../media/image101.png"/><Relationship Id="rId88" Type="http://schemas.openxmlformats.org/officeDocument/2006/relationships/image" Target="../media/image106.png"/><Relationship Id="rId111" Type="http://schemas.openxmlformats.org/officeDocument/2006/relationships/image" Target="../media/image129.png"/><Relationship Id="rId132" Type="http://schemas.openxmlformats.org/officeDocument/2006/relationships/image" Target="../media/image150.png"/><Relationship Id="rId15" Type="http://schemas.openxmlformats.org/officeDocument/2006/relationships/image" Target="../media/image33.png"/><Relationship Id="rId36" Type="http://schemas.openxmlformats.org/officeDocument/2006/relationships/image" Target="../media/image54.png"/><Relationship Id="rId57" Type="http://schemas.openxmlformats.org/officeDocument/2006/relationships/image" Target="../media/image75.png"/><Relationship Id="rId106" Type="http://schemas.openxmlformats.org/officeDocument/2006/relationships/image" Target="../media/image124.png"/><Relationship Id="rId127" Type="http://schemas.openxmlformats.org/officeDocument/2006/relationships/image" Target="../media/image145.png"/><Relationship Id="rId10" Type="http://schemas.openxmlformats.org/officeDocument/2006/relationships/image" Target="../media/image28.png"/><Relationship Id="rId31" Type="http://schemas.openxmlformats.org/officeDocument/2006/relationships/image" Target="../media/image49.png"/><Relationship Id="rId52" Type="http://schemas.openxmlformats.org/officeDocument/2006/relationships/image" Target="../media/image70.png"/><Relationship Id="rId73" Type="http://schemas.openxmlformats.org/officeDocument/2006/relationships/image" Target="../media/image91.png"/><Relationship Id="rId78" Type="http://schemas.openxmlformats.org/officeDocument/2006/relationships/image" Target="../media/image96.png"/><Relationship Id="rId94" Type="http://schemas.openxmlformats.org/officeDocument/2006/relationships/image" Target="../media/image112.png"/><Relationship Id="rId99" Type="http://schemas.openxmlformats.org/officeDocument/2006/relationships/image" Target="../media/image117.png"/><Relationship Id="rId101" Type="http://schemas.openxmlformats.org/officeDocument/2006/relationships/image" Target="../media/image119.png"/><Relationship Id="rId122" Type="http://schemas.openxmlformats.org/officeDocument/2006/relationships/image" Target="../media/image140.png"/><Relationship Id="rId143" Type="http://schemas.openxmlformats.org/officeDocument/2006/relationships/image" Target="../media/image161.png"/><Relationship Id="rId148" Type="http://schemas.openxmlformats.org/officeDocument/2006/relationships/image" Target="../media/image166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26" Type="http://schemas.openxmlformats.org/officeDocument/2006/relationships/image" Target="../media/image44.png"/><Relationship Id="rId47" Type="http://schemas.openxmlformats.org/officeDocument/2006/relationships/image" Target="../media/image65.png"/><Relationship Id="rId68" Type="http://schemas.openxmlformats.org/officeDocument/2006/relationships/image" Target="../media/image86.png"/><Relationship Id="rId89" Type="http://schemas.openxmlformats.org/officeDocument/2006/relationships/image" Target="../media/image107.png"/><Relationship Id="rId112" Type="http://schemas.openxmlformats.org/officeDocument/2006/relationships/image" Target="../media/image130.png"/><Relationship Id="rId133" Type="http://schemas.openxmlformats.org/officeDocument/2006/relationships/image" Target="../media/image151.png"/><Relationship Id="rId16" Type="http://schemas.openxmlformats.org/officeDocument/2006/relationships/image" Target="../media/image34.png"/><Relationship Id="rId37" Type="http://schemas.openxmlformats.org/officeDocument/2006/relationships/image" Target="../media/image55.png"/><Relationship Id="rId58" Type="http://schemas.openxmlformats.org/officeDocument/2006/relationships/image" Target="../media/image76.png"/><Relationship Id="rId79" Type="http://schemas.openxmlformats.org/officeDocument/2006/relationships/image" Target="../media/image97.png"/><Relationship Id="rId102" Type="http://schemas.openxmlformats.org/officeDocument/2006/relationships/image" Target="../media/image120.png"/><Relationship Id="rId123" Type="http://schemas.openxmlformats.org/officeDocument/2006/relationships/image" Target="../media/image141.png"/><Relationship Id="rId144" Type="http://schemas.openxmlformats.org/officeDocument/2006/relationships/image" Target="../media/image162.png"/><Relationship Id="rId90" Type="http://schemas.openxmlformats.org/officeDocument/2006/relationships/image" Target="../media/image108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 descr="Sin título-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17" y="0"/>
            <a:ext cx="5715508" cy="685800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BABB243-B576-2A4E-99A7-C7632F52B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01" y="775925"/>
            <a:ext cx="5454315" cy="14464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B812E9E-1F08-D440-845D-25E1AC4E9EC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401" y="2898190"/>
            <a:ext cx="2175711" cy="4405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00.00.00</a:t>
            </a:r>
            <a:endParaRPr lang="es-CL" dirty="0"/>
          </a:p>
        </p:txBody>
      </p:sp>
      <p:pic>
        <p:nvPicPr>
          <p:cNvPr id="18" name="Imagen 17" descr="CRUZ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1" y="5036708"/>
            <a:ext cx="1530096" cy="1402080"/>
          </a:xfrm>
          <a:prstGeom prst="rect">
            <a:avLst/>
          </a:prstGeom>
        </p:spPr>
      </p:pic>
      <p:sp>
        <p:nvSpPr>
          <p:cNvPr id="21" name="Marcador de posición de imagen 6">
            <a:extLst>
              <a:ext uri="{FF2B5EF4-FFF2-40B4-BE49-F238E27FC236}">
                <a16:creationId xmlns:a16="http://schemas.microsoft.com/office/drawing/2014/main" id="{94A21FCC-3B91-2144-9B0A-74F5A3A119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905309" y="6485"/>
            <a:ext cx="2280675" cy="2276510"/>
          </a:xfrm>
          <a:custGeom>
            <a:avLst/>
            <a:gdLst>
              <a:gd name="connsiteX0" fmla="*/ 0 w 2276272"/>
              <a:gd name="connsiteY0" fmla="*/ 0 h 2263775"/>
              <a:gd name="connsiteX1" fmla="*/ 2276272 w 2276272"/>
              <a:gd name="connsiteY1" fmla="*/ 0 h 2263775"/>
              <a:gd name="connsiteX2" fmla="*/ 2276272 w 2276272"/>
              <a:gd name="connsiteY2" fmla="*/ 2263775 h 2263775"/>
              <a:gd name="connsiteX3" fmla="*/ 0 w 2276272"/>
              <a:gd name="connsiteY3" fmla="*/ 2263775 h 2263775"/>
              <a:gd name="connsiteX4" fmla="*/ 0 w 2276272"/>
              <a:gd name="connsiteY4" fmla="*/ 0 h 2263775"/>
              <a:gd name="connsiteX0" fmla="*/ 0 w 2276272"/>
              <a:gd name="connsiteY0" fmla="*/ 0 h 2263775"/>
              <a:gd name="connsiteX1" fmla="*/ 2276272 w 2276272"/>
              <a:gd name="connsiteY1" fmla="*/ 0 h 2263775"/>
              <a:gd name="connsiteX2" fmla="*/ 2276272 w 2276272"/>
              <a:gd name="connsiteY2" fmla="*/ 2263775 h 2263775"/>
              <a:gd name="connsiteX3" fmla="*/ 1141378 w 2276272"/>
              <a:gd name="connsiteY3" fmla="*/ 2263370 h 2263775"/>
              <a:gd name="connsiteX4" fmla="*/ 0 w 2276272"/>
              <a:gd name="connsiteY4" fmla="*/ 2263775 h 2263775"/>
              <a:gd name="connsiteX5" fmla="*/ 0 w 2276272"/>
              <a:gd name="connsiteY5" fmla="*/ 0 h 2263775"/>
              <a:gd name="connsiteX0" fmla="*/ 0 w 2276272"/>
              <a:gd name="connsiteY0" fmla="*/ 0 h 2263775"/>
              <a:gd name="connsiteX1" fmla="*/ 2276272 w 2276272"/>
              <a:gd name="connsiteY1" fmla="*/ 0 h 2263775"/>
              <a:gd name="connsiteX2" fmla="*/ 2276272 w 2276272"/>
              <a:gd name="connsiteY2" fmla="*/ 1141851 h 2263775"/>
              <a:gd name="connsiteX3" fmla="*/ 1141378 w 2276272"/>
              <a:gd name="connsiteY3" fmla="*/ 2263370 h 2263775"/>
              <a:gd name="connsiteX4" fmla="*/ 0 w 2276272"/>
              <a:gd name="connsiteY4" fmla="*/ 2263775 h 2263775"/>
              <a:gd name="connsiteX5" fmla="*/ 0 w 2276272"/>
              <a:gd name="connsiteY5" fmla="*/ 0 h 2263775"/>
              <a:gd name="connsiteX0" fmla="*/ 0 w 2276272"/>
              <a:gd name="connsiteY0" fmla="*/ 0 h 2263370"/>
              <a:gd name="connsiteX1" fmla="*/ 2276272 w 2276272"/>
              <a:gd name="connsiteY1" fmla="*/ 0 h 2263370"/>
              <a:gd name="connsiteX2" fmla="*/ 2276272 w 2276272"/>
              <a:gd name="connsiteY2" fmla="*/ 1141851 h 2263370"/>
              <a:gd name="connsiteX3" fmla="*/ 1141378 w 2276272"/>
              <a:gd name="connsiteY3" fmla="*/ 2263370 h 2263370"/>
              <a:gd name="connsiteX4" fmla="*/ 0 w 2276272"/>
              <a:gd name="connsiteY4" fmla="*/ 1148336 h 2263370"/>
              <a:gd name="connsiteX5" fmla="*/ 0 w 2276272"/>
              <a:gd name="connsiteY5" fmla="*/ 0 h 2263370"/>
              <a:gd name="connsiteX0" fmla="*/ 0 w 2276272"/>
              <a:gd name="connsiteY0" fmla="*/ 0 h 2263370"/>
              <a:gd name="connsiteX1" fmla="*/ 2276272 w 2276272"/>
              <a:gd name="connsiteY1" fmla="*/ 0 h 2263370"/>
              <a:gd name="connsiteX2" fmla="*/ 2276272 w 2276272"/>
              <a:gd name="connsiteY2" fmla="*/ 1141851 h 2263370"/>
              <a:gd name="connsiteX3" fmla="*/ 1141378 w 2276272"/>
              <a:gd name="connsiteY3" fmla="*/ 2263370 h 2263370"/>
              <a:gd name="connsiteX4" fmla="*/ 0 w 2276272"/>
              <a:gd name="connsiteY4" fmla="*/ 1148336 h 2263370"/>
              <a:gd name="connsiteX5" fmla="*/ 0 w 2276272"/>
              <a:gd name="connsiteY5" fmla="*/ 0 h 2263370"/>
              <a:gd name="connsiteX0" fmla="*/ 0 w 2276272"/>
              <a:gd name="connsiteY0" fmla="*/ 0 h 2263370"/>
              <a:gd name="connsiteX1" fmla="*/ 2276272 w 2276272"/>
              <a:gd name="connsiteY1" fmla="*/ 0 h 2263370"/>
              <a:gd name="connsiteX2" fmla="*/ 2276272 w 2276272"/>
              <a:gd name="connsiteY2" fmla="*/ 1141851 h 2263370"/>
              <a:gd name="connsiteX3" fmla="*/ 1141378 w 2276272"/>
              <a:gd name="connsiteY3" fmla="*/ 2263370 h 2263370"/>
              <a:gd name="connsiteX4" fmla="*/ 0 w 2276272"/>
              <a:gd name="connsiteY4" fmla="*/ 1148336 h 2263370"/>
              <a:gd name="connsiteX5" fmla="*/ 0 w 2276272"/>
              <a:gd name="connsiteY5" fmla="*/ 0 h 2263370"/>
              <a:gd name="connsiteX0" fmla="*/ 0 w 2276272"/>
              <a:gd name="connsiteY0" fmla="*/ 0 h 2263370"/>
              <a:gd name="connsiteX1" fmla="*/ 2276272 w 2276272"/>
              <a:gd name="connsiteY1" fmla="*/ 0 h 2263370"/>
              <a:gd name="connsiteX2" fmla="*/ 2276272 w 2276272"/>
              <a:gd name="connsiteY2" fmla="*/ 1141851 h 2263370"/>
              <a:gd name="connsiteX3" fmla="*/ 1141378 w 2276272"/>
              <a:gd name="connsiteY3" fmla="*/ 2263370 h 2263370"/>
              <a:gd name="connsiteX4" fmla="*/ 0 w 2276272"/>
              <a:gd name="connsiteY4" fmla="*/ 1148336 h 2263370"/>
              <a:gd name="connsiteX5" fmla="*/ 0 w 2276272"/>
              <a:gd name="connsiteY5" fmla="*/ 0 h 2263370"/>
              <a:gd name="connsiteX0" fmla="*/ 0 w 2276345"/>
              <a:gd name="connsiteY0" fmla="*/ 0 h 2263370"/>
              <a:gd name="connsiteX1" fmla="*/ 2276272 w 2276345"/>
              <a:gd name="connsiteY1" fmla="*/ 0 h 2263370"/>
              <a:gd name="connsiteX2" fmla="*/ 2276272 w 2276345"/>
              <a:gd name="connsiteY2" fmla="*/ 1141851 h 2263370"/>
              <a:gd name="connsiteX3" fmla="*/ 1141378 w 2276345"/>
              <a:gd name="connsiteY3" fmla="*/ 2263370 h 2263370"/>
              <a:gd name="connsiteX4" fmla="*/ 0 w 2276345"/>
              <a:gd name="connsiteY4" fmla="*/ 1148336 h 2263370"/>
              <a:gd name="connsiteX5" fmla="*/ 0 w 2276345"/>
              <a:gd name="connsiteY5" fmla="*/ 0 h 2263370"/>
              <a:gd name="connsiteX0" fmla="*/ 0 w 2276348"/>
              <a:gd name="connsiteY0" fmla="*/ 0 h 2263370"/>
              <a:gd name="connsiteX1" fmla="*/ 2276272 w 2276348"/>
              <a:gd name="connsiteY1" fmla="*/ 0 h 2263370"/>
              <a:gd name="connsiteX2" fmla="*/ 2276272 w 2276348"/>
              <a:gd name="connsiteY2" fmla="*/ 1141851 h 2263370"/>
              <a:gd name="connsiteX3" fmla="*/ 1147863 w 2276348"/>
              <a:gd name="connsiteY3" fmla="*/ 2263370 h 2263370"/>
              <a:gd name="connsiteX4" fmla="*/ 0 w 2276348"/>
              <a:gd name="connsiteY4" fmla="*/ 1148336 h 2263370"/>
              <a:gd name="connsiteX5" fmla="*/ 0 w 2276348"/>
              <a:gd name="connsiteY5" fmla="*/ 0 h 2263370"/>
              <a:gd name="connsiteX0" fmla="*/ 0 w 2276338"/>
              <a:gd name="connsiteY0" fmla="*/ 0 h 2263370"/>
              <a:gd name="connsiteX1" fmla="*/ 2276272 w 2276338"/>
              <a:gd name="connsiteY1" fmla="*/ 0 h 2263370"/>
              <a:gd name="connsiteX2" fmla="*/ 2276272 w 2276338"/>
              <a:gd name="connsiteY2" fmla="*/ 1141851 h 2263370"/>
              <a:gd name="connsiteX3" fmla="*/ 1147863 w 2276338"/>
              <a:gd name="connsiteY3" fmla="*/ 2263370 h 2263370"/>
              <a:gd name="connsiteX4" fmla="*/ 0 w 2276338"/>
              <a:gd name="connsiteY4" fmla="*/ 1148336 h 2263370"/>
              <a:gd name="connsiteX5" fmla="*/ 0 w 2276338"/>
              <a:gd name="connsiteY5" fmla="*/ 0 h 226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6338" h="2263370">
                <a:moveTo>
                  <a:pt x="0" y="0"/>
                </a:moveTo>
                <a:lnTo>
                  <a:pt x="2276272" y="0"/>
                </a:lnTo>
                <a:lnTo>
                  <a:pt x="2276272" y="1141851"/>
                </a:lnTo>
                <a:cubicBezTo>
                  <a:pt x="2280595" y="1392474"/>
                  <a:pt x="2077395" y="2239726"/>
                  <a:pt x="1147863" y="2263370"/>
                </a:cubicBezTo>
                <a:cubicBezTo>
                  <a:pt x="747949" y="2261343"/>
                  <a:pt x="43233" y="2006397"/>
                  <a:pt x="0" y="1148336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CL" dirty="0"/>
              <a:t>Arrastra tu imagen aquí</a:t>
            </a:r>
          </a:p>
        </p:txBody>
      </p:sp>
      <p:sp>
        <p:nvSpPr>
          <p:cNvPr id="22" name="Marcador de posición de imagen 10">
            <a:extLst>
              <a:ext uri="{FF2B5EF4-FFF2-40B4-BE49-F238E27FC236}">
                <a16:creationId xmlns:a16="http://schemas.microsoft.com/office/drawing/2014/main" id="{2F8D57CC-CC0A-BF49-90D0-D7346D51A0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8315" y="2284658"/>
            <a:ext cx="2296067" cy="2288683"/>
          </a:xfrm>
          <a:custGeom>
            <a:avLst/>
            <a:gdLst>
              <a:gd name="connsiteX0" fmla="*/ 0 w 2043552"/>
              <a:gd name="connsiteY0" fmla="*/ 0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0 w 2043552"/>
              <a:gd name="connsiteY4" fmla="*/ 0 h 2041964"/>
              <a:gd name="connsiteX0" fmla="*/ 538264 w 2043552"/>
              <a:gd name="connsiteY0" fmla="*/ 667966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538264 w 2043552"/>
              <a:gd name="connsiteY4" fmla="*/ 667966 h 2041964"/>
              <a:gd name="connsiteX0" fmla="*/ 538264 w 2043552"/>
              <a:gd name="connsiteY0" fmla="*/ 667966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538264 w 2043552"/>
              <a:gd name="connsiteY4" fmla="*/ 667966 h 2041964"/>
              <a:gd name="connsiteX0" fmla="*/ 538264 w 2043552"/>
              <a:gd name="connsiteY0" fmla="*/ 667966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538264 w 2043552"/>
              <a:gd name="connsiteY4" fmla="*/ 667966 h 2041964"/>
              <a:gd name="connsiteX0" fmla="*/ 447473 w 2043552"/>
              <a:gd name="connsiteY0" fmla="*/ 765243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447473 w 2043552"/>
              <a:gd name="connsiteY4" fmla="*/ 765243 h 2041964"/>
              <a:gd name="connsiteX0" fmla="*/ 447473 w 2043552"/>
              <a:gd name="connsiteY0" fmla="*/ 765243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447473 w 2043552"/>
              <a:gd name="connsiteY4" fmla="*/ 765243 h 2041964"/>
              <a:gd name="connsiteX0" fmla="*/ 447473 w 2043552"/>
              <a:gd name="connsiteY0" fmla="*/ 765243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447473 w 2043552"/>
              <a:gd name="connsiteY4" fmla="*/ 765243 h 2041964"/>
              <a:gd name="connsiteX0" fmla="*/ 447473 w 2043552"/>
              <a:gd name="connsiteY0" fmla="*/ 765243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447473 w 2043552"/>
              <a:gd name="connsiteY4" fmla="*/ 765243 h 2041964"/>
              <a:gd name="connsiteX0" fmla="*/ 447473 w 2043552"/>
              <a:gd name="connsiteY0" fmla="*/ 765243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447473 w 2043552"/>
              <a:gd name="connsiteY4" fmla="*/ 765243 h 2041964"/>
              <a:gd name="connsiteX0" fmla="*/ 447473 w 2043552"/>
              <a:gd name="connsiteY0" fmla="*/ 765243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447473 w 2043552"/>
              <a:gd name="connsiteY4" fmla="*/ 765243 h 2041964"/>
              <a:gd name="connsiteX0" fmla="*/ 447473 w 2043552"/>
              <a:gd name="connsiteY0" fmla="*/ 771728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447473 w 2043552"/>
              <a:gd name="connsiteY4" fmla="*/ 771728 h 2041964"/>
              <a:gd name="connsiteX0" fmla="*/ 434503 w 2030582"/>
              <a:gd name="connsiteY0" fmla="*/ 771728 h 2048449"/>
              <a:gd name="connsiteX1" fmla="*/ 2030582 w 2030582"/>
              <a:gd name="connsiteY1" fmla="*/ 0 h 2048449"/>
              <a:gd name="connsiteX2" fmla="*/ 2030582 w 2030582"/>
              <a:gd name="connsiteY2" fmla="*/ 2041964 h 2048449"/>
              <a:gd name="connsiteX3" fmla="*/ 0 w 2030582"/>
              <a:gd name="connsiteY3" fmla="*/ 2048449 h 2048449"/>
              <a:gd name="connsiteX4" fmla="*/ 434503 w 2030582"/>
              <a:gd name="connsiteY4" fmla="*/ 771728 h 2048449"/>
              <a:gd name="connsiteX0" fmla="*/ 435383 w 2031462"/>
              <a:gd name="connsiteY0" fmla="*/ 771728 h 2048449"/>
              <a:gd name="connsiteX1" fmla="*/ 2031462 w 2031462"/>
              <a:gd name="connsiteY1" fmla="*/ 0 h 2048449"/>
              <a:gd name="connsiteX2" fmla="*/ 2031462 w 2031462"/>
              <a:gd name="connsiteY2" fmla="*/ 2041964 h 2048449"/>
              <a:gd name="connsiteX3" fmla="*/ 880 w 2031462"/>
              <a:gd name="connsiteY3" fmla="*/ 2048449 h 2048449"/>
              <a:gd name="connsiteX4" fmla="*/ 435383 w 2031462"/>
              <a:gd name="connsiteY4" fmla="*/ 771728 h 2048449"/>
              <a:gd name="connsiteX0" fmla="*/ 435383 w 2031462"/>
              <a:gd name="connsiteY0" fmla="*/ 771728 h 2048449"/>
              <a:gd name="connsiteX1" fmla="*/ 2031462 w 2031462"/>
              <a:gd name="connsiteY1" fmla="*/ 0 h 2048449"/>
              <a:gd name="connsiteX2" fmla="*/ 2031462 w 2031462"/>
              <a:gd name="connsiteY2" fmla="*/ 2041964 h 2048449"/>
              <a:gd name="connsiteX3" fmla="*/ 880 w 2031462"/>
              <a:gd name="connsiteY3" fmla="*/ 2048449 h 2048449"/>
              <a:gd name="connsiteX4" fmla="*/ 435383 w 2031462"/>
              <a:gd name="connsiteY4" fmla="*/ 771728 h 204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62" h="2048449">
                <a:moveTo>
                  <a:pt x="435383" y="771728"/>
                </a:moveTo>
                <a:cubicBezTo>
                  <a:pt x="781504" y="348035"/>
                  <a:pt x="1361086" y="2162"/>
                  <a:pt x="2031462" y="0"/>
                </a:cubicBezTo>
                <a:lnTo>
                  <a:pt x="2031462" y="2041964"/>
                </a:lnTo>
                <a:lnTo>
                  <a:pt x="880" y="2048449"/>
                </a:lnTo>
                <a:cubicBezTo>
                  <a:pt x="-12090" y="1707182"/>
                  <a:pt x="117612" y="1164876"/>
                  <a:pt x="435383" y="771728"/>
                </a:cubicBez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CL" dirty="0"/>
              <a:t>Arrastra tu imagen aquí</a:t>
            </a:r>
          </a:p>
        </p:txBody>
      </p:sp>
      <p:sp>
        <p:nvSpPr>
          <p:cNvPr id="23" name="Marcador de posición de imagen 4">
            <a:extLst>
              <a:ext uri="{FF2B5EF4-FFF2-40B4-BE49-F238E27FC236}">
                <a16:creationId xmlns:a16="http://schemas.microsoft.com/office/drawing/2014/main" id="{4F5AB31A-C0EA-D948-9373-DBF56EB63C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20365" y="6485"/>
            <a:ext cx="1143000" cy="2278173"/>
          </a:xfrm>
          <a:custGeom>
            <a:avLst/>
            <a:gdLst>
              <a:gd name="connsiteX0" fmla="*/ 0 w 1136483"/>
              <a:gd name="connsiteY0" fmla="*/ 0 h 2279984"/>
              <a:gd name="connsiteX1" fmla="*/ 1136483 w 1136483"/>
              <a:gd name="connsiteY1" fmla="*/ 0 h 2279984"/>
              <a:gd name="connsiteX2" fmla="*/ 1136483 w 1136483"/>
              <a:gd name="connsiteY2" fmla="*/ 2279984 h 2279984"/>
              <a:gd name="connsiteX3" fmla="*/ 0 w 1136483"/>
              <a:gd name="connsiteY3" fmla="*/ 2279984 h 2279984"/>
              <a:gd name="connsiteX4" fmla="*/ 0 w 1136483"/>
              <a:gd name="connsiteY4" fmla="*/ 0 h 2279984"/>
              <a:gd name="connsiteX0" fmla="*/ 0 w 1136483"/>
              <a:gd name="connsiteY0" fmla="*/ 0 h 2279984"/>
              <a:gd name="connsiteX1" fmla="*/ 895851 w 1136483"/>
              <a:gd name="connsiteY1" fmla="*/ 427121 h 2279984"/>
              <a:gd name="connsiteX2" fmla="*/ 1136483 w 1136483"/>
              <a:gd name="connsiteY2" fmla="*/ 2279984 h 2279984"/>
              <a:gd name="connsiteX3" fmla="*/ 0 w 1136483"/>
              <a:gd name="connsiteY3" fmla="*/ 2279984 h 2279984"/>
              <a:gd name="connsiteX4" fmla="*/ 0 w 1136483"/>
              <a:gd name="connsiteY4" fmla="*/ 0 h 2279984"/>
              <a:gd name="connsiteX0" fmla="*/ 0 w 1136483"/>
              <a:gd name="connsiteY0" fmla="*/ 0 h 2279984"/>
              <a:gd name="connsiteX1" fmla="*/ 895851 w 1136483"/>
              <a:gd name="connsiteY1" fmla="*/ 427121 h 2279984"/>
              <a:gd name="connsiteX2" fmla="*/ 1136483 w 1136483"/>
              <a:gd name="connsiteY2" fmla="*/ 2279984 h 2279984"/>
              <a:gd name="connsiteX3" fmla="*/ 0 w 1136483"/>
              <a:gd name="connsiteY3" fmla="*/ 2279984 h 2279984"/>
              <a:gd name="connsiteX4" fmla="*/ 0 w 1136483"/>
              <a:gd name="connsiteY4" fmla="*/ 0 h 2279984"/>
              <a:gd name="connsiteX0" fmla="*/ 0 w 1162233"/>
              <a:gd name="connsiteY0" fmla="*/ 0 h 2279986"/>
              <a:gd name="connsiteX1" fmla="*/ 895851 w 1162233"/>
              <a:gd name="connsiteY1" fmla="*/ 427121 h 2279986"/>
              <a:gd name="connsiteX2" fmla="*/ 1136483 w 1162233"/>
              <a:gd name="connsiteY2" fmla="*/ 2279984 h 2279986"/>
              <a:gd name="connsiteX3" fmla="*/ 0 w 1162233"/>
              <a:gd name="connsiteY3" fmla="*/ 2279984 h 2279986"/>
              <a:gd name="connsiteX4" fmla="*/ 0 w 1162233"/>
              <a:gd name="connsiteY4" fmla="*/ 0 h 2279986"/>
              <a:gd name="connsiteX0" fmla="*/ 0 w 1162233"/>
              <a:gd name="connsiteY0" fmla="*/ 10 h 2279996"/>
              <a:gd name="connsiteX1" fmla="*/ 895851 w 1162233"/>
              <a:gd name="connsiteY1" fmla="*/ 427131 h 2279996"/>
              <a:gd name="connsiteX2" fmla="*/ 1136483 w 1162233"/>
              <a:gd name="connsiteY2" fmla="*/ 2279994 h 2279996"/>
              <a:gd name="connsiteX3" fmla="*/ 0 w 1162233"/>
              <a:gd name="connsiteY3" fmla="*/ 2279994 h 2279996"/>
              <a:gd name="connsiteX4" fmla="*/ 0 w 1162233"/>
              <a:gd name="connsiteY4" fmla="*/ 10 h 2279996"/>
              <a:gd name="connsiteX0" fmla="*/ 0 w 1162233"/>
              <a:gd name="connsiteY0" fmla="*/ 0 h 2279986"/>
              <a:gd name="connsiteX1" fmla="*/ 895851 w 1162233"/>
              <a:gd name="connsiteY1" fmla="*/ 427121 h 2279986"/>
              <a:gd name="connsiteX2" fmla="*/ 1136483 w 1162233"/>
              <a:gd name="connsiteY2" fmla="*/ 2279984 h 2279986"/>
              <a:gd name="connsiteX3" fmla="*/ 0 w 1162233"/>
              <a:gd name="connsiteY3" fmla="*/ 2279984 h 2279986"/>
              <a:gd name="connsiteX4" fmla="*/ 0 w 1162233"/>
              <a:gd name="connsiteY4" fmla="*/ 0 h 2279986"/>
              <a:gd name="connsiteX0" fmla="*/ 0 w 1162233"/>
              <a:gd name="connsiteY0" fmla="*/ 0 h 2279986"/>
              <a:gd name="connsiteX1" fmla="*/ 895851 w 1162233"/>
              <a:gd name="connsiteY1" fmla="*/ 427121 h 2279986"/>
              <a:gd name="connsiteX2" fmla="*/ 1136483 w 1162233"/>
              <a:gd name="connsiteY2" fmla="*/ 2279984 h 2279986"/>
              <a:gd name="connsiteX3" fmla="*/ 0 w 1162233"/>
              <a:gd name="connsiteY3" fmla="*/ 2279984 h 2279986"/>
              <a:gd name="connsiteX4" fmla="*/ 0 w 1162233"/>
              <a:gd name="connsiteY4" fmla="*/ 0 h 2279986"/>
              <a:gd name="connsiteX0" fmla="*/ 0 w 1318413"/>
              <a:gd name="connsiteY0" fmla="*/ 0 h 2279988"/>
              <a:gd name="connsiteX1" fmla="*/ 1148514 w 1318413"/>
              <a:gd name="connsiteY1" fmla="*/ 1094873 h 2279988"/>
              <a:gd name="connsiteX2" fmla="*/ 1136483 w 1318413"/>
              <a:gd name="connsiteY2" fmla="*/ 2279984 h 2279988"/>
              <a:gd name="connsiteX3" fmla="*/ 0 w 1318413"/>
              <a:gd name="connsiteY3" fmla="*/ 2279984 h 2279988"/>
              <a:gd name="connsiteX4" fmla="*/ 0 w 1318413"/>
              <a:gd name="connsiteY4" fmla="*/ 0 h 2279988"/>
              <a:gd name="connsiteX0" fmla="*/ 0 w 1148643"/>
              <a:gd name="connsiteY0" fmla="*/ 0 h 2279986"/>
              <a:gd name="connsiteX1" fmla="*/ 1148514 w 1148643"/>
              <a:gd name="connsiteY1" fmla="*/ 1094873 h 2279986"/>
              <a:gd name="connsiteX2" fmla="*/ 1136483 w 1148643"/>
              <a:gd name="connsiteY2" fmla="*/ 2279984 h 2279986"/>
              <a:gd name="connsiteX3" fmla="*/ 0 w 1148643"/>
              <a:gd name="connsiteY3" fmla="*/ 2279984 h 2279986"/>
              <a:gd name="connsiteX4" fmla="*/ 0 w 1148643"/>
              <a:gd name="connsiteY4" fmla="*/ 0 h 2279986"/>
              <a:gd name="connsiteX0" fmla="*/ 0 w 1136753"/>
              <a:gd name="connsiteY0" fmla="*/ 0 h 2279985"/>
              <a:gd name="connsiteX1" fmla="*/ 1136482 w 1136753"/>
              <a:gd name="connsiteY1" fmla="*/ 770020 h 2279985"/>
              <a:gd name="connsiteX2" fmla="*/ 1136483 w 1136753"/>
              <a:gd name="connsiteY2" fmla="*/ 2279984 h 2279985"/>
              <a:gd name="connsiteX3" fmla="*/ 0 w 1136753"/>
              <a:gd name="connsiteY3" fmla="*/ 2279984 h 2279985"/>
              <a:gd name="connsiteX4" fmla="*/ 0 w 1136753"/>
              <a:gd name="connsiteY4" fmla="*/ 0 h 2279985"/>
              <a:gd name="connsiteX0" fmla="*/ 0 w 1142672"/>
              <a:gd name="connsiteY0" fmla="*/ 0 h 2279986"/>
              <a:gd name="connsiteX1" fmla="*/ 1142497 w 1142672"/>
              <a:gd name="connsiteY1" fmla="*/ 1130967 h 2279986"/>
              <a:gd name="connsiteX2" fmla="*/ 1136483 w 1142672"/>
              <a:gd name="connsiteY2" fmla="*/ 2279984 h 2279986"/>
              <a:gd name="connsiteX3" fmla="*/ 0 w 1142672"/>
              <a:gd name="connsiteY3" fmla="*/ 2279984 h 2279986"/>
              <a:gd name="connsiteX4" fmla="*/ 0 w 1142672"/>
              <a:gd name="connsiteY4" fmla="*/ 0 h 2279986"/>
              <a:gd name="connsiteX0" fmla="*/ 0 w 1142672"/>
              <a:gd name="connsiteY0" fmla="*/ 0 h 2279986"/>
              <a:gd name="connsiteX1" fmla="*/ 1142497 w 1142672"/>
              <a:gd name="connsiteY1" fmla="*/ 1130967 h 2279986"/>
              <a:gd name="connsiteX2" fmla="*/ 1136483 w 1142672"/>
              <a:gd name="connsiteY2" fmla="*/ 2279984 h 2279986"/>
              <a:gd name="connsiteX3" fmla="*/ 0 w 1142672"/>
              <a:gd name="connsiteY3" fmla="*/ 2279984 h 2279986"/>
              <a:gd name="connsiteX4" fmla="*/ 0 w 1142672"/>
              <a:gd name="connsiteY4" fmla="*/ 0 h 2279986"/>
              <a:gd name="connsiteX0" fmla="*/ 0 w 1142672"/>
              <a:gd name="connsiteY0" fmla="*/ 88 h 2280074"/>
              <a:gd name="connsiteX1" fmla="*/ 1142497 w 1142672"/>
              <a:gd name="connsiteY1" fmla="*/ 1131055 h 2280074"/>
              <a:gd name="connsiteX2" fmla="*/ 1136483 w 1142672"/>
              <a:gd name="connsiteY2" fmla="*/ 2280072 h 2280074"/>
              <a:gd name="connsiteX3" fmla="*/ 0 w 1142672"/>
              <a:gd name="connsiteY3" fmla="*/ 2280072 h 2280074"/>
              <a:gd name="connsiteX4" fmla="*/ 0 w 1142672"/>
              <a:gd name="connsiteY4" fmla="*/ 88 h 2280074"/>
              <a:gd name="connsiteX0" fmla="*/ 0 w 1142672"/>
              <a:gd name="connsiteY0" fmla="*/ 21 h 2280007"/>
              <a:gd name="connsiteX1" fmla="*/ 1142497 w 1142672"/>
              <a:gd name="connsiteY1" fmla="*/ 1130988 h 2280007"/>
              <a:gd name="connsiteX2" fmla="*/ 1136483 w 1142672"/>
              <a:gd name="connsiteY2" fmla="*/ 2280005 h 2280007"/>
              <a:gd name="connsiteX3" fmla="*/ 0 w 1142672"/>
              <a:gd name="connsiteY3" fmla="*/ 2280005 h 2280007"/>
              <a:gd name="connsiteX4" fmla="*/ 0 w 1142672"/>
              <a:gd name="connsiteY4" fmla="*/ 21 h 2280007"/>
              <a:gd name="connsiteX0" fmla="*/ 0 w 1142672"/>
              <a:gd name="connsiteY0" fmla="*/ 0 h 2279986"/>
              <a:gd name="connsiteX1" fmla="*/ 1142497 w 1142672"/>
              <a:gd name="connsiteY1" fmla="*/ 1130967 h 2279986"/>
              <a:gd name="connsiteX2" fmla="*/ 1136483 w 1142672"/>
              <a:gd name="connsiteY2" fmla="*/ 2279984 h 2279986"/>
              <a:gd name="connsiteX3" fmla="*/ 0 w 1142672"/>
              <a:gd name="connsiteY3" fmla="*/ 2279984 h 2279986"/>
              <a:gd name="connsiteX4" fmla="*/ 0 w 1142672"/>
              <a:gd name="connsiteY4" fmla="*/ 0 h 227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72" h="2279986">
                <a:moveTo>
                  <a:pt x="0" y="0"/>
                </a:moveTo>
                <a:cubicBezTo>
                  <a:pt x="238458" y="4010"/>
                  <a:pt x="1102558" y="140367"/>
                  <a:pt x="1142497" y="1130967"/>
                </a:cubicBezTo>
                <a:cubicBezTo>
                  <a:pt x="1144503" y="1134977"/>
                  <a:pt x="1128461" y="2281989"/>
                  <a:pt x="1136483" y="2279984"/>
                </a:cubicBezTo>
                <a:lnTo>
                  <a:pt x="0" y="227998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CL" dirty="0"/>
              <a:t>Arrastra imagen</a:t>
            </a:r>
          </a:p>
        </p:txBody>
      </p:sp>
      <p:sp>
        <p:nvSpPr>
          <p:cNvPr id="24" name="Marcador de posición de imagen 6">
            <a:extLst>
              <a:ext uri="{FF2B5EF4-FFF2-40B4-BE49-F238E27FC236}">
                <a16:creationId xmlns:a16="http://schemas.microsoft.com/office/drawing/2014/main" id="{49C91473-0C8C-2544-869E-67C844799D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11382" y="4568470"/>
            <a:ext cx="1143000" cy="2289530"/>
          </a:xfrm>
          <a:custGeom>
            <a:avLst/>
            <a:gdLst>
              <a:gd name="connsiteX0" fmla="*/ 0 w 1155700"/>
              <a:gd name="connsiteY0" fmla="*/ 0 h 2273300"/>
              <a:gd name="connsiteX1" fmla="*/ 1155700 w 1155700"/>
              <a:gd name="connsiteY1" fmla="*/ 0 h 2273300"/>
              <a:gd name="connsiteX2" fmla="*/ 1155700 w 1155700"/>
              <a:gd name="connsiteY2" fmla="*/ 2273300 h 2273300"/>
              <a:gd name="connsiteX3" fmla="*/ 0 w 1155700"/>
              <a:gd name="connsiteY3" fmla="*/ 2273300 h 2273300"/>
              <a:gd name="connsiteX4" fmla="*/ 0 w 1155700"/>
              <a:gd name="connsiteY4" fmla="*/ 0 h 2273300"/>
              <a:gd name="connsiteX0" fmla="*/ 0 w 1155700"/>
              <a:gd name="connsiteY0" fmla="*/ 0 h 2273300"/>
              <a:gd name="connsiteX1" fmla="*/ 1155700 w 1155700"/>
              <a:gd name="connsiteY1" fmla="*/ 0 h 2273300"/>
              <a:gd name="connsiteX2" fmla="*/ 1149517 w 1155700"/>
              <a:gd name="connsiteY2" fmla="*/ 1142332 h 2273300"/>
              <a:gd name="connsiteX3" fmla="*/ 1155700 w 1155700"/>
              <a:gd name="connsiteY3" fmla="*/ 2273300 h 2273300"/>
              <a:gd name="connsiteX4" fmla="*/ 0 w 1155700"/>
              <a:gd name="connsiteY4" fmla="*/ 2273300 h 2273300"/>
              <a:gd name="connsiteX5" fmla="*/ 0 w 1155700"/>
              <a:gd name="connsiteY5" fmla="*/ 0 h 2273300"/>
              <a:gd name="connsiteX0" fmla="*/ 0 w 1155700"/>
              <a:gd name="connsiteY0" fmla="*/ 0 h 2273300"/>
              <a:gd name="connsiteX1" fmla="*/ 1149517 w 1155700"/>
              <a:gd name="connsiteY1" fmla="*/ 1142332 h 2273300"/>
              <a:gd name="connsiteX2" fmla="*/ 1155700 w 1155700"/>
              <a:gd name="connsiteY2" fmla="*/ 2273300 h 2273300"/>
              <a:gd name="connsiteX3" fmla="*/ 0 w 1155700"/>
              <a:gd name="connsiteY3" fmla="*/ 2273300 h 2273300"/>
              <a:gd name="connsiteX4" fmla="*/ 0 w 1155700"/>
              <a:gd name="connsiteY4" fmla="*/ 0 h 2273300"/>
              <a:gd name="connsiteX0" fmla="*/ 0 w 1149517"/>
              <a:gd name="connsiteY0" fmla="*/ 0 h 2273300"/>
              <a:gd name="connsiteX1" fmla="*/ 1149517 w 1149517"/>
              <a:gd name="connsiteY1" fmla="*/ 1142332 h 2273300"/>
              <a:gd name="connsiteX2" fmla="*/ 0 w 1149517"/>
              <a:gd name="connsiteY2" fmla="*/ 2273300 h 2273300"/>
              <a:gd name="connsiteX3" fmla="*/ 0 w 1149517"/>
              <a:gd name="connsiteY3" fmla="*/ 0 h 2273300"/>
              <a:gd name="connsiteX0" fmla="*/ 0 w 1149520"/>
              <a:gd name="connsiteY0" fmla="*/ 0 h 2273300"/>
              <a:gd name="connsiteX1" fmla="*/ 1149517 w 1149520"/>
              <a:gd name="connsiteY1" fmla="*/ 1142332 h 2273300"/>
              <a:gd name="connsiteX2" fmla="*/ 0 w 1149520"/>
              <a:gd name="connsiteY2" fmla="*/ 2273300 h 2273300"/>
              <a:gd name="connsiteX3" fmla="*/ 0 w 1149520"/>
              <a:gd name="connsiteY3" fmla="*/ 0 h 2273300"/>
              <a:gd name="connsiteX0" fmla="*/ 0 w 1149699"/>
              <a:gd name="connsiteY0" fmla="*/ 0 h 2273300"/>
              <a:gd name="connsiteX1" fmla="*/ 1149517 w 1149699"/>
              <a:gd name="connsiteY1" fmla="*/ 1142332 h 2273300"/>
              <a:gd name="connsiteX2" fmla="*/ 0 w 1149699"/>
              <a:gd name="connsiteY2" fmla="*/ 2273300 h 2273300"/>
              <a:gd name="connsiteX3" fmla="*/ 0 w 1149699"/>
              <a:gd name="connsiteY3" fmla="*/ 0 h 2273300"/>
              <a:gd name="connsiteX0" fmla="*/ 0 w 1149689"/>
              <a:gd name="connsiteY0" fmla="*/ 0 h 2273300"/>
              <a:gd name="connsiteX1" fmla="*/ 1149517 w 1149689"/>
              <a:gd name="connsiteY1" fmla="*/ 1142332 h 2273300"/>
              <a:gd name="connsiteX2" fmla="*/ 0 w 1149689"/>
              <a:gd name="connsiteY2" fmla="*/ 2273300 h 2273300"/>
              <a:gd name="connsiteX3" fmla="*/ 0 w 1149689"/>
              <a:gd name="connsiteY3" fmla="*/ 0 h 2273300"/>
              <a:gd name="connsiteX0" fmla="*/ 0 w 1149689"/>
              <a:gd name="connsiteY0" fmla="*/ 0 h 2273300"/>
              <a:gd name="connsiteX1" fmla="*/ 1149517 w 1149689"/>
              <a:gd name="connsiteY1" fmla="*/ 1142332 h 2273300"/>
              <a:gd name="connsiteX2" fmla="*/ 0 w 1149689"/>
              <a:gd name="connsiteY2" fmla="*/ 2273300 h 2273300"/>
              <a:gd name="connsiteX3" fmla="*/ 0 w 1149689"/>
              <a:gd name="connsiteY3" fmla="*/ 0 h 2273300"/>
              <a:gd name="connsiteX0" fmla="*/ 0 w 1149689"/>
              <a:gd name="connsiteY0" fmla="*/ 0 h 2273300"/>
              <a:gd name="connsiteX1" fmla="*/ 1149517 w 1149689"/>
              <a:gd name="connsiteY1" fmla="*/ 1142332 h 2273300"/>
              <a:gd name="connsiteX2" fmla="*/ 0 w 1149689"/>
              <a:gd name="connsiteY2" fmla="*/ 2273300 h 2273300"/>
              <a:gd name="connsiteX3" fmla="*/ 0 w 1149689"/>
              <a:gd name="connsiteY3" fmla="*/ 0 h 2273300"/>
              <a:gd name="connsiteX0" fmla="*/ 0 w 1149689"/>
              <a:gd name="connsiteY0" fmla="*/ 0 h 2273300"/>
              <a:gd name="connsiteX1" fmla="*/ 1149517 w 1149689"/>
              <a:gd name="connsiteY1" fmla="*/ 1142332 h 2273300"/>
              <a:gd name="connsiteX2" fmla="*/ 0 w 1149689"/>
              <a:gd name="connsiteY2" fmla="*/ 2273300 h 2273300"/>
              <a:gd name="connsiteX3" fmla="*/ 0 w 1149689"/>
              <a:gd name="connsiteY3" fmla="*/ 0 h 2273300"/>
              <a:gd name="connsiteX0" fmla="*/ 0 w 1155705"/>
              <a:gd name="connsiteY0" fmla="*/ 0 h 2285332"/>
              <a:gd name="connsiteX1" fmla="*/ 1155533 w 1155705"/>
              <a:gd name="connsiteY1" fmla="*/ 1154364 h 2285332"/>
              <a:gd name="connsiteX2" fmla="*/ 6016 w 1155705"/>
              <a:gd name="connsiteY2" fmla="*/ 2285332 h 2285332"/>
              <a:gd name="connsiteX3" fmla="*/ 0 w 1155705"/>
              <a:gd name="connsiteY3" fmla="*/ 0 h 2285332"/>
              <a:gd name="connsiteX0" fmla="*/ 0 w 1155705"/>
              <a:gd name="connsiteY0" fmla="*/ 0 h 2297364"/>
              <a:gd name="connsiteX1" fmla="*/ 1155533 w 1155705"/>
              <a:gd name="connsiteY1" fmla="*/ 1154364 h 2297364"/>
              <a:gd name="connsiteX2" fmla="*/ 6016 w 1155705"/>
              <a:gd name="connsiteY2" fmla="*/ 2297364 h 2297364"/>
              <a:gd name="connsiteX3" fmla="*/ 0 w 1155705"/>
              <a:gd name="connsiteY3" fmla="*/ 0 h 2297364"/>
              <a:gd name="connsiteX0" fmla="*/ 0 w 1167734"/>
              <a:gd name="connsiteY0" fmla="*/ 0 h 2297364"/>
              <a:gd name="connsiteX1" fmla="*/ 1167565 w 1167734"/>
              <a:gd name="connsiteY1" fmla="*/ 1154364 h 2297364"/>
              <a:gd name="connsiteX2" fmla="*/ 6016 w 1167734"/>
              <a:gd name="connsiteY2" fmla="*/ 2297364 h 2297364"/>
              <a:gd name="connsiteX3" fmla="*/ 0 w 1167734"/>
              <a:gd name="connsiteY3" fmla="*/ 0 h 2297364"/>
              <a:gd name="connsiteX0" fmla="*/ 0 w 1155705"/>
              <a:gd name="connsiteY0" fmla="*/ 0 h 2297364"/>
              <a:gd name="connsiteX1" fmla="*/ 1155533 w 1155705"/>
              <a:gd name="connsiteY1" fmla="*/ 1136316 h 2297364"/>
              <a:gd name="connsiteX2" fmla="*/ 6016 w 1155705"/>
              <a:gd name="connsiteY2" fmla="*/ 2297364 h 2297364"/>
              <a:gd name="connsiteX3" fmla="*/ 0 w 1155705"/>
              <a:gd name="connsiteY3" fmla="*/ 0 h 2297364"/>
              <a:gd name="connsiteX0" fmla="*/ 0 w 1155705"/>
              <a:gd name="connsiteY0" fmla="*/ 0 h 2255253"/>
              <a:gd name="connsiteX1" fmla="*/ 1155533 w 1155705"/>
              <a:gd name="connsiteY1" fmla="*/ 1094205 h 2255253"/>
              <a:gd name="connsiteX2" fmla="*/ 6016 w 1155705"/>
              <a:gd name="connsiteY2" fmla="*/ 2255253 h 2255253"/>
              <a:gd name="connsiteX3" fmla="*/ 0 w 1155705"/>
              <a:gd name="connsiteY3" fmla="*/ 0 h 2255253"/>
              <a:gd name="connsiteX0" fmla="*/ 579 w 1150268"/>
              <a:gd name="connsiteY0" fmla="*/ 0 h 2303380"/>
              <a:gd name="connsiteX1" fmla="*/ 1150096 w 1150268"/>
              <a:gd name="connsiteY1" fmla="*/ 1142332 h 2303380"/>
              <a:gd name="connsiteX2" fmla="*/ 579 w 1150268"/>
              <a:gd name="connsiteY2" fmla="*/ 2303380 h 2303380"/>
              <a:gd name="connsiteX3" fmla="*/ 579 w 1150268"/>
              <a:gd name="connsiteY3" fmla="*/ 0 h 230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268" h="2303380">
                <a:moveTo>
                  <a:pt x="579" y="0"/>
                </a:moveTo>
                <a:cubicBezTo>
                  <a:pt x="540162" y="7798"/>
                  <a:pt x="1151934" y="256230"/>
                  <a:pt x="1150096" y="1142332"/>
                </a:cubicBezTo>
                <a:cubicBezTo>
                  <a:pt x="1163966" y="2132931"/>
                  <a:pt x="335625" y="2299370"/>
                  <a:pt x="579" y="2303380"/>
                </a:cubicBezTo>
                <a:cubicBezTo>
                  <a:pt x="-1426" y="1541603"/>
                  <a:pt x="2584" y="761777"/>
                  <a:pt x="579" y="0"/>
                </a:cubicBezTo>
                <a:close/>
              </a:path>
            </a:pathLst>
          </a:cu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CL" dirty="0"/>
              <a:t>Arrastra imagen</a:t>
            </a:r>
          </a:p>
        </p:txBody>
      </p:sp>
      <p:sp>
        <p:nvSpPr>
          <p:cNvPr id="25" name="Marcador de posición de imagen 13">
            <a:extLst>
              <a:ext uri="{FF2B5EF4-FFF2-40B4-BE49-F238E27FC236}">
                <a16:creationId xmlns:a16="http://schemas.microsoft.com/office/drawing/2014/main" id="{61CFF0A4-DA31-994D-BF04-20270F6603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5309" y="2284658"/>
            <a:ext cx="2283516" cy="2288683"/>
          </a:xfrm>
          <a:custGeom>
            <a:avLst/>
            <a:gdLst>
              <a:gd name="connsiteX0" fmla="*/ 0 w 2290762"/>
              <a:gd name="connsiteY0" fmla="*/ 1139740 h 2279480"/>
              <a:gd name="connsiteX1" fmla="*/ 1145381 w 2290762"/>
              <a:gd name="connsiteY1" fmla="*/ 0 h 2279480"/>
              <a:gd name="connsiteX2" fmla="*/ 2290762 w 2290762"/>
              <a:gd name="connsiteY2" fmla="*/ 1139740 h 2279480"/>
              <a:gd name="connsiteX3" fmla="*/ 1145381 w 2290762"/>
              <a:gd name="connsiteY3" fmla="*/ 2279480 h 2279480"/>
              <a:gd name="connsiteX4" fmla="*/ 0 w 2290762"/>
              <a:gd name="connsiteY4" fmla="*/ 1139740 h 2279480"/>
              <a:gd name="connsiteX0" fmla="*/ 0 w 2287554"/>
              <a:gd name="connsiteY0" fmla="*/ 1139740 h 2279480"/>
              <a:gd name="connsiteX1" fmla="*/ 1145381 w 2287554"/>
              <a:gd name="connsiteY1" fmla="*/ 0 h 2279480"/>
              <a:gd name="connsiteX2" fmla="*/ 2287554 w 2287554"/>
              <a:gd name="connsiteY2" fmla="*/ 1149366 h 2279480"/>
              <a:gd name="connsiteX3" fmla="*/ 1145381 w 2287554"/>
              <a:gd name="connsiteY3" fmla="*/ 2279480 h 2279480"/>
              <a:gd name="connsiteX4" fmla="*/ 0 w 2287554"/>
              <a:gd name="connsiteY4" fmla="*/ 1139740 h 2279480"/>
              <a:gd name="connsiteX0" fmla="*/ 0 w 2293971"/>
              <a:gd name="connsiteY0" fmla="*/ 1139740 h 2279480"/>
              <a:gd name="connsiteX1" fmla="*/ 1151798 w 2293971"/>
              <a:gd name="connsiteY1" fmla="*/ 0 h 2279480"/>
              <a:gd name="connsiteX2" fmla="*/ 2293971 w 2293971"/>
              <a:gd name="connsiteY2" fmla="*/ 1149366 h 2279480"/>
              <a:gd name="connsiteX3" fmla="*/ 1151798 w 2293971"/>
              <a:gd name="connsiteY3" fmla="*/ 2279480 h 2279480"/>
              <a:gd name="connsiteX4" fmla="*/ 0 w 2293971"/>
              <a:gd name="connsiteY4" fmla="*/ 1139740 h 2279480"/>
              <a:gd name="connsiteX0" fmla="*/ 0 w 2293971"/>
              <a:gd name="connsiteY0" fmla="*/ 1139740 h 2292314"/>
              <a:gd name="connsiteX1" fmla="*/ 1151798 w 2293971"/>
              <a:gd name="connsiteY1" fmla="*/ 0 h 2292314"/>
              <a:gd name="connsiteX2" fmla="*/ 2293971 w 2293971"/>
              <a:gd name="connsiteY2" fmla="*/ 1149366 h 2292314"/>
              <a:gd name="connsiteX3" fmla="*/ 1142173 w 2293971"/>
              <a:gd name="connsiteY3" fmla="*/ 2292314 h 2292314"/>
              <a:gd name="connsiteX4" fmla="*/ 0 w 2293971"/>
              <a:gd name="connsiteY4" fmla="*/ 1139740 h 2292314"/>
              <a:gd name="connsiteX0" fmla="*/ 0 w 2293971"/>
              <a:gd name="connsiteY0" fmla="*/ 1142948 h 2295522"/>
              <a:gd name="connsiteX1" fmla="*/ 1155007 w 2293971"/>
              <a:gd name="connsiteY1" fmla="*/ 0 h 2295522"/>
              <a:gd name="connsiteX2" fmla="*/ 2293971 w 2293971"/>
              <a:gd name="connsiteY2" fmla="*/ 1152574 h 2295522"/>
              <a:gd name="connsiteX3" fmla="*/ 1142173 w 2293971"/>
              <a:gd name="connsiteY3" fmla="*/ 2295522 h 2295522"/>
              <a:gd name="connsiteX4" fmla="*/ 0 w 2293971"/>
              <a:gd name="connsiteY4" fmla="*/ 1142948 h 229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971" h="2295522">
                <a:moveTo>
                  <a:pt x="0" y="1142948"/>
                </a:moveTo>
                <a:lnTo>
                  <a:pt x="1155007" y="0"/>
                </a:lnTo>
                <a:lnTo>
                  <a:pt x="2293971" y="1152574"/>
                </a:lnTo>
                <a:lnTo>
                  <a:pt x="1142173" y="2295522"/>
                </a:lnTo>
                <a:lnTo>
                  <a:pt x="0" y="1142948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CL" dirty="0"/>
              <a:t>Arrastra tu imagen aquí</a:t>
            </a:r>
          </a:p>
        </p:txBody>
      </p:sp>
    </p:spTree>
    <p:extLst>
      <p:ext uri="{BB962C8B-B14F-4D97-AF65-F5344CB8AC3E}">
        <p14:creationId xmlns:p14="http://schemas.microsoft.com/office/powerpoint/2010/main" val="18831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00953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628A6F9-A9ED-FF42-AE03-394844A73F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401" y="6018639"/>
            <a:ext cx="2175711" cy="4405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BABB243-B576-2A4E-99A7-C7632F52B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01" y="4168748"/>
            <a:ext cx="5454315" cy="14464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pic>
        <p:nvPicPr>
          <p:cNvPr id="2" name="Imagen 1" descr="crus verde cachdd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63" y="0"/>
            <a:ext cx="4576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1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0095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209" y="0"/>
            <a:ext cx="4481616" cy="6858000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9628A6F9-A9ED-FF42-AE03-394844A73F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401" y="6018639"/>
            <a:ext cx="2175711" cy="4405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BABB243-B576-2A4E-99A7-C7632F52B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01" y="4168748"/>
            <a:ext cx="5454315" cy="14464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2704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FD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D600"/>
              </a:solidFill>
            </a:endParaRPr>
          </a:p>
        </p:txBody>
      </p:sp>
      <p:pic>
        <p:nvPicPr>
          <p:cNvPr id="8" name="Imagen 7" descr="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209" y="0"/>
            <a:ext cx="4481616" cy="6858000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9628A6F9-A9ED-FF42-AE03-394844A73F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401" y="6018639"/>
            <a:ext cx="2175711" cy="4405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BABB243-B576-2A4E-99A7-C7632F52B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01" y="4168748"/>
            <a:ext cx="5454315" cy="14464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7049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I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3812C2C-126D-6D46-A30C-9B56C7A1CA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85" y="757380"/>
            <a:ext cx="4790573" cy="47324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Modificar Título</a:t>
            </a:r>
            <a:endParaRPr lang="es-CL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9C27A22-2E2C-B44A-AEA2-D9AB7889D9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85" y="1230623"/>
            <a:ext cx="4790573" cy="363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sp>
        <p:nvSpPr>
          <p:cNvPr id="5" name="Marcador de texto 11">
            <a:extLst>
              <a:ext uri="{FF2B5EF4-FFF2-40B4-BE49-F238E27FC236}">
                <a16:creationId xmlns:a16="http://schemas.microsoft.com/office/drawing/2014/main" id="{7E4F66AF-E125-A642-A8F8-089D5EAA4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5536" y="1985043"/>
            <a:ext cx="2195596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9D40DE4E-07CA-C34A-9845-0DC432C0A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5535" y="2289900"/>
            <a:ext cx="5642644" cy="7401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Ut </a:t>
            </a:r>
            <a:r>
              <a:rPr lang="es-CL" dirty="0" err="1"/>
              <a:t>wisi</a:t>
            </a:r>
            <a:r>
              <a:rPr lang="es-CL" dirty="0"/>
              <a:t> </a:t>
            </a:r>
            <a:r>
              <a:rPr lang="es-CL" dirty="0" err="1"/>
              <a:t>enim</a:t>
            </a:r>
            <a:r>
              <a:rPr lang="es-CL" dirty="0"/>
              <a:t> ad </a:t>
            </a:r>
            <a:r>
              <a:rPr lang="es-CL" dirty="0" err="1"/>
              <a:t>minim</a:t>
            </a:r>
            <a:r>
              <a:rPr lang="es-CL" dirty="0"/>
              <a:t> </a:t>
            </a:r>
            <a:r>
              <a:rPr lang="es-CL" dirty="0" err="1"/>
              <a:t>veniam</a:t>
            </a:r>
            <a:r>
              <a:rPr lang="es-CL" dirty="0"/>
              <a:t>, </a:t>
            </a:r>
            <a:r>
              <a:rPr lang="es-CL" dirty="0" err="1"/>
              <a:t>quis</a:t>
            </a:r>
            <a:r>
              <a:rPr lang="es-CL" dirty="0"/>
              <a:t> </a:t>
            </a:r>
            <a:r>
              <a:rPr lang="es-CL" dirty="0" err="1"/>
              <a:t>nostrud</a:t>
            </a:r>
            <a:r>
              <a:rPr lang="es-CL" dirty="0"/>
              <a:t> </a:t>
            </a:r>
            <a:r>
              <a:rPr lang="es-CL" dirty="0" err="1"/>
              <a:t>exerci</a:t>
            </a:r>
            <a:r>
              <a:rPr lang="es-CL" dirty="0"/>
              <a:t> </a:t>
            </a:r>
            <a:r>
              <a:rPr lang="es-CL" dirty="0" err="1"/>
              <a:t>tation</a:t>
            </a:r>
            <a:r>
              <a:rPr lang="es-CL" dirty="0"/>
              <a:t> </a:t>
            </a:r>
            <a:r>
              <a:rPr lang="es-CL" dirty="0" err="1"/>
              <a:t>ullamcorper</a:t>
            </a:r>
            <a:r>
              <a:rPr lang="es-CL" dirty="0"/>
              <a:t> </a:t>
            </a:r>
            <a:r>
              <a:rPr lang="es-CL" dirty="0" err="1"/>
              <a:t>suscipit</a:t>
            </a:r>
            <a:r>
              <a:rPr lang="es-CL" dirty="0"/>
              <a:t> </a:t>
            </a:r>
            <a:r>
              <a:rPr lang="es-CL" dirty="0" err="1"/>
              <a:t>lobortis</a:t>
            </a:r>
            <a:r>
              <a:rPr lang="es-CL" dirty="0"/>
              <a:t> </a:t>
            </a:r>
            <a:r>
              <a:rPr lang="es-CL" dirty="0" err="1"/>
              <a:t>nisl</a:t>
            </a:r>
            <a:r>
              <a:rPr lang="es-CL" dirty="0"/>
              <a:t> ut </a:t>
            </a:r>
            <a:r>
              <a:rPr lang="es-CL" dirty="0" err="1"/>
              <a:t>aliquip</a:t>
            </a:r>
            <a:r>
              <a:rPr lang="es-CL" dirty="0"/>
              <a:t> ex </a:t>
            </a:r>
            <a:r>
              <a:rPr lang="es-CL" dirty="0" err="1"/>
              <a:t>ea</a:t>
            </a:r>
            <a:r>
              <a:rPr lang="es-CL" dirty="0"/>
              <a:t> commodo </a:t>
            </a:r>
            <a:r>
              <a:rPr lang="es-CL" dirty="0" err="1"/>
              <a:t>consequat</a:t>
            </a:r>
            <a:r>
              <a:rPr lang="es-CL" dirty="0"/>
              <a:t>. 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D0904D44-8C2E-924E-BFFA-09992126AE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5536" y="3443480"/>
            <a:ext cx="2195596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8" name="Marcador de texto 11">
            <a:extLst>
              <a:ext uri="{FF2B5EF4-FFF2-40B4-BE49-F238E27FC236}">
                <a16:creationId xmlns:a16="http://schemas.microsoft.com/office/drawing/2014/main" id="{705B38CA-582E-A44B-ACE0-59E72DC66C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5535" y="3750120"/>
            <a:ext cx="5642644" cy="8605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Ut </a:t>
            </a:r>
            <a:r>
              <a:rPr lang="es-CL" dirty="0" err="1"/>
              <a:t>wisi</a:t>
            </a:r>
            <a:r>
              <a:rPr lang="es-CL" dirty="0"/>
              <a:t> </a:t>
            </a:r>
            <a:r>
              <a:rPr lang="es-CL" dirty="0" err="1"/>
              <a:t>enim</a:t>
            </a:r>
            <a:r>
              <a:rPr lang="es-CL" dirty="0"/>
              <a:t> ad </a:t>
            </a:r>
            <a:r>
              <a:rPr lang="es-CL" dirty="0" err="1"/>
              <a:t>minim</a:t>
            </a:r>
            <a:r>
              <a:rPr lang="es-CL" dirty="0"/>
              <a:t> </a:t>
            </a:r>
            <a:r>
              <a:rPr lang="es-CL" dirty="0" err="1"/>
              <a:t>veniam</a:t>
            </a:r>
            <a:r>
              <a:rPr lang="es-CL" dirty="0"/>
              <a:t>, </a:t>
            </a:r>
            <a:r>
              <a:rPr lang="es-CL" dirty="0" err="1"/>
              <a:t>quis</a:t>
            </a:r>
            <a:r>
              <a:rPr lang="es-CL" dirty="0"/>
              <a:t> </a:t>
            </a:r>
            <a:r>
              <a:rPr lang="es-CL" dirty="0" err="1"/>
              <a:t>nostrud</a:t>
            </a:r>
            <a:r>
              <a:rPr lang="es-CL" dirty="0"/>
              <a:t> </a:t>
            </a:r>
            <a:r>
              <a:rPr lang="es-CL" dirty="0" err="1"/>
              <a:t>exerci</a:t>
            </a:r>
            <a:r>
              <a:rPr lang="es-CL" dirty="0"/>
              <a:t> </a:t>
            </a:r>
            <a:r>
              <a:rPr lang="es-CL" dirty="0" err="1"/>
              <a:t>tation</a:t>
            </a:r>
            <a:r>
              <a:rPr lang="es-CL" dirty="0"/>
              <a:t> </a:t>
            </a:r>
            <a:r>
              <a:rPr lang="es-CL" dirty="0" err="1"/>
              <a:t>ullamcorper</a:t>
            </a:r>
            <a:r>
              <a:rPr lang="es-CL" dirty="0"/>
              <a:t> </a:t>
            </a:r>
            <a:r>
              <a:rPr lang="es-CL" dirty="0" err="1"/>
              <a:t>suscipit</a:t>
            </a:r>
            <a:r>
              <a:rPr lang="es-CL" dirty="0"/>
              <a:t> </a:t>
            </a:r>
            <a:r>
              <a:rPr lang="es-CL" dirty="0" err="1"/>
              <a:t>lobortis</a:t>
            </a:r>
            <a:r>
              <a:rPr lang="es-CL" dirty="0"/>
              <a:t> </a:t>
            </a:r>
            <a:r>
              <a:rPr lang="es-CL" dirty="0" err="1"/>
              <a:t>nisl</a:t>
            </a:r>
            <a:r>
              <a:rPr lang="es-CL" dirty="0"/>
              <a:t> ut </a:t>
            </a:r>
            <a:r>
              <a:rPr lang="es-CL" dirty="0" err="1"/>
              <a:t>aliquip</a:t>
            </a:r>
            <a:r>
              <a:rPr lang="es-CL" dirty="0"/>
              <a:t> ex </a:t>
            </a:r>
            <a:r>
              <a:rPr lang="es-CL" dirty="0" err="1"/>
              <a:t>ea</a:t>
            </a:r>
            <a:r>
              <a:rPr lang="es-CL" dirty="0"/>
              <a:t> commodo </a:t>
            </a:r>
            <a:r>
              <a:rPr lang="es-CL" dirty="0" err="1"/>
              <a:t>consequat</a:t>
            </a:r>
            <a:r>
              <a:rPr lang="es-CL" dirty="0"/>
              <a:t>. 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4C2D9669-71BD-A34D-A32B-F47FCC2948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45536" y="5029864"/>
            <a:ext cx="2195596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81FC0E40-11C8-FA44-9CB6-6AA2FB21AD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45535" y="5336504"/>
            <a:ext cx="5642644" cy="8605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Ut </a:t>
            </a:r>
            <a:r>
              <a:rPr lang="es-CL" dirty="0" err="1"/>
              <a:t>wisi</a:t>
            </a:r>
            <a:r>
              <a:rPr lang="es-CL" dirty="0"/>
              <a:t> </a:t>
            </a:r>
            <a:r>
              <a:rPr lang="es-CL" dirty="0" err="1"/>
              <a:t>enim</a:t>
            </a:r>
            <a:r>
              <a:rPr lang="es-CL" dirty="0"/>
              <a:t> ad </a:t>
            </a:r>
            <a:r>
              <a:rPr lang="es-CL" dirty="0" err="1"/>
              <a:t>minim</a:t>
            </a:r>
            <a:r>
              <a:rPr lang="es-CL" dirty="0"/>
              <a:t> </a:t>
            </a:r>
            <a:r>
              <a:rPr lang="es-CL" dirty="0" err="1"/>
              <a:t>veniam</a:t>
            </a:r>
            <a:r>
              <a:rPr lang="es-CL" dirty="0"/>
              <a:t>, </a:t>
            </a:r>
            <a:r>
              <a:rPr lang="es-CL" dirty="0" err="1"/>
              <a:t>quis</a:t>
            </a:r>
            <a:r>
              <a:rPr lang="es-CL" dirty="0"/>
              <a:t> </a:t>
            </a:r>
            <a:r>
              <a:rPr lang="es-CL" dirty="0" err="1"/>
              <a:t>nostrud</a:t>
            </a:r>
            <a:r>
              <a:rPr lang="es-CL" dirty="0"/>
              <a:t> </a:t>
            </a:r>
            <a:r>
              <a:rPr lang="es-CL" dirty="0" err="1"/>
              <a:t>exerci</a:t>
            </a:r>
            <a:r>
              <a:rPr lang="es-CL" dirty="0"/>
              <a:t> </a:t>
            </a:r>
            <a:r>
              <a:rPr lang="es-CL" dirty="0" err="1"/>
              <a:t>tation</a:t>
            </a:r>
            <a:r>
              <a:rPr lang="es-CL" dirty="0"/>
              <a:t> </a:t>
            </a:r>
            <a:r>
              <a:rPr lang="es-CL" dirty="0" err="1"/>
              <a:t>ullamcorper</a:t>
            </a:r>
            <a:r>
              <a:rPr lang="es-CL" dirty="0"/>
              <a:t> </a:t>
            </a:r>
            <a:r>
              <a:rPr lang="es-CL" dirty="0" err="1"/>
              <a:t>suscipit</a:t>
            </a:r>
            <a:r>
              <a:rPr lang="es-CL" dirty="0"/>
              <a:t> </a:t>
            </a:r>
            <a:r>
              <a:rPr lang="es-CL" dirty="0" err="1"/>
              <a:t>lobortis</a:t>
            </a:r>
            <a:r>
              <a:rPr lang="es-CL" dirty="0"/>
              <a:t> </a:t>
            </a:r>
            <a:r>
              <a:rPr lang="es-CL" dirty="0" err="1"/>
              <a:t>nisl</a:t>
            </a:r>
            <a:r>
              <a:rPr lang="es-CL" dirty="0"/>
              <a:t> ut </a:t>
            </a:r>
            <a:r>
              <a:rPr lang="es-CL" dirty="0" err="1"/>
              <a:t>aliquip</a:t>
            </a:r>
            <a:r>
              <a:rPr lang="es-CL" dirty="0"/>
              <a:t> ex </a:t>
            </a:r>
            <a:r>
              <a:rPr lang="es-CL" dirty="0" err="1"/>
              <a:t>ea</a:t>
            </a:r>
            <a:r>
              <a:rPr lang="es-CL" dirty="0"/>
              <a:t> commodo </a:t>
            </a:r>
            <a:r>
              <a:rPr lang="es-CL" dirty="0" err="1"/>
              <a:t>consequat</a:t>
            </a:r>
            <a:r>
              <a:rPr lang="es-CL" dirty="0"/>
              <a:t>. </a:t>
            </a:r>
          </a:p>
        </p:txBody>
      </p:sp>
      <p:sp>
        <p:nvSpPr>
          <p:cNvPr id="11" name="Marcador de posición de imagen 21">
            <a:extLst>
              <a:ext uri="{FF2B5EF4-FFF2-40B4-BE49-F238E27FC236}">
                <a16:creationId xmlns:a16="http://schemas.microsoft.com/office/drawing/2014/main" id="{81DDDB88-B34A-CD45-898B-8FEBE5855D6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16863" y="0"/>
            <a:ext cx="4275137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dirty="0"/>
              <a:t>Arrastra tu imagen aquí</a:t>
            </a:r>
          </a:p>
          <a:p>
            <a:endParaRPr lang="es-CL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41C23F1-4BEC-F14A-9A81-A59D5122A175}"/>
              </a:ext>
            </a:extLst>
          </p:cNvPr>
          <p:cNvCxnSpPr>
            <a:cxnSpLocks/>
          </p:cNvCxnSpPr>
          <p:nvPr userDrawn="1"/>
        </p:nvCxnSpPr>
        <p:spPr>
          <a:xfrm>
            <a:off x="737938" y="1600201"/>
            <a:ext cx="36896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2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I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11">
            <a:extLst>
              <a:ext uri="{FF2B5EF4-FFF2-40B4-BE49-F238E27FC236}">
                <a16:creationId xmlns:a16="http://schemas.microsoft.com/office/drawing/2014/main" id="{7E4F66AF-E125-A642-A8F8-089D5EAA4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5837" y="3469572"/>
            <a:ext cx="1999079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9D40DE4E-07CA-C34A-9845-0DC432C0A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5836" y="3774429"/>
            <a:ext cx="1999080" cy="25155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Ut </a:t>
            </a:r>
            <a:r>
              <a:rPr lang="es-CL" dirty="0" err="1"/>
              <a:t>wisi</a:t>
            </a:r>
            <a:r>
              <a:rPr lang="es-CL" dirty="0"/>
              <a:t> </a:t>
            </a:r>
            <a:r>
              <a:rPr lang="es-CL" dirty="0" err="1"/>
              <a:t>enim</a:t>
            </a:r>
            <a:r>
              <a:rPr lang="es-CL" dirty="0"/>
              <a:t> ad </a:t>
            </a:r>
            <a:r>
              <a:rPr lang="es-CL" dirty="0" err="1"/>
              <a:t>minim</a:t>
            </a:r>
            <a:r>
              <a:rPr lang="es-CL" dirty="0"/>
              <a:t> </a:t>
            </a:r>
            <a:r>
              <a:rPr lang="es-CL" dirty="0" err="1"/>
              <a:t>veniam</a:t>
            </a:r>
            <a:r>
              <a:rPr lang="es-CL" dirty="0"/>
              <a:t>, </a:t>
            </a:r>
            <a:r>
              <a:rPr lang="es-CL" dirty="0" err="1"/>
              <a:t>quis</a:t>
            </a:r>
            <a:r>
              <a:rPr lang="es-CL" dirty="0"/>
              <a:t> </a:t>
            </a:r>
            <a:r>
              <a:rPr lang="es-CL" dirty="0" err="1"/>
              <a:t>nostrud</a:t>
            </a:r>
            <a:r>
              <a:rPr lang="es-CL" dirty="0"/>
              <a:t> </a:t>
            </a:r>
            <a:r>
              <a:rPr lang="es-CL" dirty="0" err="1"/>
              <a:t>exerci</a:t>
            </a:r>
            <a:r>
              <a:rPr lang="es-CL" dirty="0"/>
              <a:t> </a:t>
            </a:r>
            <a:r>
              <a:rPr lang="es-CL" dirty="0" err="1"/>
              <a:t>tation</a:t>
            </a:r>
            <a:r>
              <a:rPr lang="es-CL" dirty="0"/>
              <a:t> </a:t>
            </a:r>
            <a:r>
              <a:rPr lang="es-CL" dirty="0" err="1"/>
              <a:t>ullamcorper</a:t>
            </a:r>
            <a:r>
              <a:rPr lang="es-CL" dirty="0"/>
              <a:t> </a:t>
            </a:r>
            <a:r>
              <a:rPr lang="es-CL" dirty="0" err="1"/>
              <a:t>suscipit</a:t>
            </a:r>
            <a:r>
              <a:rPr lang="es-CL" dirty="0"/>
              <a:t> </a:t>
            </a:r>
            <a:r>
              <a:rPr lang="es-CL" dirty="0" err="1"/>
              <a:t>lobortis</a:t>
            </a:r>
            <a:r>
              <a:rPr lang="es-CL" dirty="0"/>
              <a:t> </a:t>
            </a:r>
            <a:r>
              <a:rPr lang="es-CL" dirty="0" err="1"/>
              <a:t>nisl</a:t>
            </a:r>
            <a:r>
              <a:rPr lang="es-CL" dirty="0"/>
              <a:t> ut </a:t>
            </a:r>
            <a:r>
              <a:rPr lang="es-CL" dirty="0" err="1"/>
              <a:t>aliquip</a:t>
            </a:r>
            <a:r>
              <a:rPr lang="es-CL" dirty="0"/>
              <a:t> ex </a:t>
            </a:r>
            <a:r>
              <a:rPr lang="es-CL" dirty="0" err="1"/>
              <a:t>ea</a:t>
            </a:r>
            <a:r>
              <a:rPr lang="es-CL" dirty="0"/>
              <a:t> commodo </a:t>
            </a:r>
            <a:r>
              <a:rPr lang="es-CL" dirty="0" err="1"/>
              <a:t>consequat</a:t>
            </a:r>
            <a:r>
              <a:rPr lang="es-CL" dirty="0"/>
              <a:t>. 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31FA7FCF-3D54-BC41-821D-A5984FE186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7757" y="3469572"/>
            <a:ext cx="1999079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8" name="Marcador de texto 11">
            <a:extLst>
              <a:ext uri="{FF2B5EF4-FFF2-40B4-BE49-F238E27FC236}">
                <a16:creationId xmlns:a16="http://schemas.microsoft.com/office/drawing/2014/main" id="{2745DC7B-51A6-9E44-8044-FE4DEB2A81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7756" y="3774429"/>
            <a:ext cx="1999080" cy="25155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Ut </a:t>
            </a:r>
            <a:r>
              <a:rPr lang="es-CL" dirty="0" err="1"/>
              <a:t>wisi</a:t>
            </a:r>
            <a:r>
              <a:rPr lang="es-CL" dirty="0"/>
              <a:t> </a:t>
            </a:r>
            <a:r>
              <a:rPr lang="es-CL" dirty="0" err="1"/>
              <a:t>enim</a:t>
            </a:r>
            <a:r>
              <a:rPr lang="es-CL" dirty="0"/>
              <a:t> ad </a:t>
            </a:r>
            <a:r>
              <a:rPr lang="es-CL" dirty="0" err="1"/>
              <a:t>minim</a:t>
            </a:r>
            <a:r>
              <a:rPr lang="es-CL" dirty="0"/>
              <a:t> </a:t>
            </a:r>
            <a:r>
              <a:rPr lang="es-CL" dirty="0" err="1"/>
              <a:t>veniam</a:t>
            </a:r>
            <a:r>
              <a:rPr lang="es-CL" dirty="0"/>
              <a:t>, </a:t>
            </a:r>
            <a:r>
              <a:rPr lang="es-CL" dirty="0" err="1"/>
              <a:t>quis</a:t>
            </a:r>
            <a:r>
              <a:rPr lang="es-CL" dirty="0"/>
              <a:t> </a:t>
            </a:r>
            <a:r>
              <a:rPr lang="es-CL" dirty="0" err="1"/>
              <a:t>nostrud</a:t>
            </a:r>
            <a:r>
              <a:rPr lang="es-CL" dirty="0"/>
              <a:t> </a:t>
            </a:r>
            <a:r>
              <a:rPr lang="es-CL" dirty="0" err="1"/>
              <a:t>exerci</a:t>
            </a:r>
            <a:r>
              <a:rPr lang="es-CL" dirty="0"/>
              <a:t> </a:t>
            </a:r>
            <a:r>
              <a:rPr lang="es-CL" dirty="0" err="1"/>
              <a:t>tation</a:t>
            </a:r>
            <a:r>
              <a:rPr lang="es-CL" dirty="0"/>
              <a:t> </a:t>
            </a:r>
            <a:r>
              <a:rPr lang="es-CL" dirty="0" err="1"/>
              <a:t>ullamcorper</a:t>
            </a:r>
            <a:r>
              <a:rPr lang="es-CL" dirty="0"/>
              <a:t> </a:t>
            </a:r>
            <a:r>
              <a:rPr lang="es-CL" dirty="0" err="1"/>
              <a:t>suscipit</a:t>
            </a:r>
            <a:r>
              <a:rPr lang="es-CL" dirty="0"/>
              <a:t> </a:t>
            </a:r>
            <a:r>
              <a:rPr lang="es-CL" dirty="0" err="1"/>
              <a:t>lobortis</a:t>
            </a:r>
            <a:r>
              <a:rPr lang="es-CL" dirty="0"/>
              <a:t> </a:t>
            </a:r>
            <a:r>
              <a:rPr lang="es-CL" dirty="0" err="1"/>
              <a:t>nisl</a:t>
            </a:r>
            <a:r>
              <a:rPr lang="es-CL" dirty="0"/>
              <a:t> ut </a:t>
            </a:r>
            <a:r>
              <a:rPr lang="es-CL" dirty="0" err="1"/>
              <a:t>aliquip</a:t>
            </a:r>
            <a:r>
              <a:rPr lang="es-CL" dirty="0"/>
              <a:t> ex </a:t>
            </a:r>
            <a:r>
              <a:rPr lang="es-CL" dirty="0" err="1"/>
              <a:t>ea</a:t>
            </a:r>
            <a:r>
              <a:rPr lang="es-CL" dirty="0"/>
              <a:t> commodo </a:t>
            </a:r>
            <a:r>
              <a:rPr lang="es-CL" dirty="0" err="1"/>
              <a:t>consequat</a:t>
            </a:r>
            <a:r>
              <a:rPr lang="es-CL" dirty="0"/>
              <a:t>. 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EE8264B7-570E-BF44-9CB2-D70D86C9BA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98964" y="3435016"/>
            <a:ext cx="1999079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4F8ECD81-9AB8-FC4A-AE68-05CCCE813F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8963" y="3739873"/>
            <a:ext cx="1999080" cy="25155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Ut </a:t>
            </a:r>
            <a:r>
              <a:rPr lang="es-CL" dirty="0" err="1"/>
              <a:t>wisi</a:t>
            </a:r>
            <a:r>
              <a:rPr lang="es-CL" dirty="0"/>
              <a:t> </a:t>
            </a:r>
            <a:r>
              <a:rPr lang="es-CL" dirty="0" err="1"/>
              <a:t>enim</a:t>
            </a:r>
            <a:r>
              <a:rPr lang="es-CL" dirty="0"/>
              <a:t> ad </a:t>
            </a:r>
            <a:r>
              <a:rPr lang="es-CL" dirty="0" err="1"/>
              <a:t>minim</a:t>
            </a:r>
            <a:r>
              <a:rPr lang="es-CL" dirty="0"/>
              <a:t> </a:t>
            </a:r>
            <a:r>
              <a:rPr lang="es-CL" dirty="0" err="1"/>
              <a:t>veniam</a:t>
            </a:r>
            <a:r>
              <a:rPr lang="es-CL" dirty="0"/>
              <a:t>, </a:t>
            </a:r>
            <a:r>
              <a:rPr lang="es-CL" dirty="0" err="1"/>
              <a:t>quis</a:t>
            </a:r>
            <a:r>
              <a:rPr lang="es-CL" dirty="0"/>
              <a:t> </a:t>
            </a:r>
            <a:r>
              <a:rPr lang="es-CL" dirty="0" err="1"/>
              <a:t>nostrud</a:t>
            </a:r>
            <a:r>
              <a:rPr lang="es-CL" dirty="0"/>
              <a:t> </a:t>
            </a:r>
            <a:r>
              <a:rPr lang="es-CL" dirty="0" err="1"/>
              <a:t>exerci</a:t>
            </a:r>
            <a:r>
              <a:rPr lang="es-CL" dirty="0"/>
              <a:t> </a:t>
            </a:r>
            <a:r>
              <a:rPr lang="es-CL" dirty="0" err="1"/>
              <a:t>tation</a:t>
            </a:r>
            <a:r>
              <a:rPr lang="es-CL" dirty="0"/>
              <a:t> </a:t>
            </a:r>
            <a:r>
              <a:rPr lang="es-CL" dirty="0" err="1"/>
              <a:t>ullamcorper</a:t>
            </a:r>
            <a:r>
              <a:rPr lang="es-CL" dirty="0"/>
              <a:t> </a:t>
            </a:r>
            <a:r>
              <a:rPr lang="es-CL" dirty="0" err="1"/>
              <a:t>suscipit</a:t>
            </a:r>
            <a:r>
              <a:rPr lang="es-CL" dirty="0"/>
              <a:t> </a:t>
            </a:r>
            <a:r>
              <a:rPr lang="es-CL" dirty="0" err="1"/>
              <a:t>lobortis</a:t>
            </a:r>
            <a:r>
              <a:rPr lang="es-CL" dirty="0"/>
              <a:t> </a:t>
            </a:r>
            <a:r>
              <a:rPr lang="es-CL" dirty="0" err="1"/>
              <a:t>nisl</a:t>
            </a:r>
            <a:r>
              <a:rPr lang="es-CL" dirty="0"/>
              <a:t> ut </a:t>
            </a:r>
            <a:r>
              <a:rPr lang="es-CL" dirty="0" err="1"/>
              <a:t>aliquip</a:t>
            </a:r>
            <a:r>
              <a:rPr lang="es-CL" dirty="0"/>
              <a:t> ex </a:t>
            </a:r>
            <a:r>
              <a:rPr lang="es-CL" dirty="0" err="1"/>
              <a:t>ea</a:t>
            </a:r>
            <a:r>
              <a:rPr lang="es-CL" dirty="0"/>
              <a:t> commodo </a:t>
            </a:r>
            <a:r>
              <a:rPr lang="es-CL" dirty="0" err="1"/>
              <a:t>consequat</a:t>
            </a:r>
            <a:r>
              <a:rPr lang="es-CL" dirty="0"/>
              <a:t>. </a:t>
            </a:r>
          </a:p>
        </p:txBody>
      </p:sp>
      <p:sp>
        <p:nvSpPr>
          <p:cNvPr id="11" name="Marcador de texto 11">
            <a:extLst>
              <a:ext uri="{FF2B5EF4-FFF2-40B4-BE49-F238E27FC236}">
                <a16:creationId xmlns:a16="http://schemas.microsoft.com/office/drawing/2014/main" id="{9E4D5678-9F8C-2949-935B-827EFDFCFA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40171" y="3429000"/>
            <a:ext cx="1999079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C2DFD20-B0A8-2F40-B2F4-4A068C99B4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40170" y="3733857"/>
            <a:ext cx="1999080" cy="25155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Ut </a:t>
            </a:r>
            <a:r>
              <a:rPr lang="es-CL" dirty="0" err="1"/>
              <a:t>wisi</a:t>
            </a:r>
            <a:r>
              <a:rPr lang="es-CL" dirty="0"/>
              <a:t> </a:t>
            </a:r>
            <a:r>
              <a:rPr lang="es-CL" dirty="0" err="1"/>
              <a:t>enim</a:t>
            </a:r>
            <a:r>
              <a:rPr lang="es-CL" dirty="0"/>
              <a:t> ad </a:t>
            </a:r>
            <a:r>
              <a:rPr lang="es-CL" dirty="0" err="1"/>
              <a:t>minim</a:t>
            </a:r>
            <a:r>
              <a:rPr lang="es-CL" dirty="0"/>
              <a:t> </a:t>
            </a:r>
            <a:r>
              <a:rPr lang="es-CL" dirty="0" err="1"/>
              <a:t>veniam</a:t>
            </a:r>
            <a:r>
              <a:rPr lang="es-CL" dirty="0"/>
              <a:t>, </a:t>
            </a:r>
            <a:r>
              <a:rPr lang="es-CL" dirty="0" err="1"/>
              <a:t>quis</a:t>
            </a:r>
            <a:r>
              <a:rPr lang="es-CL" dirty="0"/>
              <a:t> </a:t>
            </a:r>
            <a:r>
              <a:rPr lang="es-CL" dirty="0" err="1"/>
              <a:t>nostrud</a:t>
            </a:r>
            <a:r>
              <a:rPr lang="es-CL" dirty="0"/>
              <a:t> </a:t>
            </a:r>
            <a:r>
              <a:rPr lang="es-CL" dirty="0" err="1"/>
              <a:t>exerci</a:t>
            </a:r>
            <a:r>
              <a:rPr lang="es-CL" dirty="0"/>
              <a:t> </a:t>
            </a:r>
            <a:r>
              <a:rPr lang="es-CL" dirty="0" err="1"/>
              <a:t>tation</a:t>
            </a:r>
            <a:r>
              <a:rPr lang="es-CL" dirty="0"/>
              <a:t> </a:t>
            </a:r>
            <a:r>
              <a:rPr lang="es-CL" dirty="0" err="1"/>
              <a:t>ullamcorper</a:t>
            </a:r>
            <a:r>
              <a:rPr lang="es-CL" dirty="0"/>
              <a:t> </a:t>
            </a:r>
            <a:r>
              <a:rPr lang="es-CL" dirty="0" err="1"/>
              <a:t>suscipit</a:t>
            </a:r>
            <a:r>
              <a:rPr lang="es-CL" dirty="0"/>
              <a:t> </a:t>
            </a:r>
            <a:r>
              <a:rPr lang="es-CL" dirty="0" err="1"/>
              <a:t>lobortis</a:t>
            </a:r>
            <a:r>
              <a:rPr lang="es-CL" dirty="0"/>
              <a:t> </a:t>
            </a:r>
            <a:r>
              <a:rPr lang="es-CL" dirty="0" err="1"/>
              <a:t>nisl</a:t>
            </a:r>
            <a:r>
              <a:rPr lang="es-CL" dirty="0"/>
              <a:t> ut </a:t>
            </a:r>
            <a:r>
              <a:rPr lang="es-CL" dirty="0" err="1"/>
              <a:t>aliquip</a:t>
            </a:r>
            <a:r>
              <a:rPr lang="es-CL" dirty="0"/>
              <a:t> ex </a:t>
            </a:r>
            <a:r>
              <a:rPr lang="es-CL" dirty="0" err="1"/>
              <a:t>ea</a:t>
            </a:r>
            <a:r>
              <a:rPr lang="es-CL" dirty="0"/>
              <a:t> commodo </a:t>
            </a:r>
            <a:r>
              <a:rPr lang="es-CL" dirty="0" err="1"/>
              <a:t>consequat</a:t>
            </a:r>
            <a:r>
              <a:rPr lang="es-CL" dirty="0"/>
              <a:t>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3812C2C-126D-6D46-A30C-9B56C7A1CA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85" y="757380"/>
            <a:ext cx="4790573" cy="47324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Modificar Título</a:t>
            </a:r>
            <a:endParaRPr lang="es-CL" dirty="0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99C27A22-2E2C-B44A-AEA2-D9AB7889D9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85" y="1230623"/>
            <a:ext cx="4790573" cy="363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41C23F1-4BEC-F14A-9A81-A59D5122A175}"/>
              </a:ext>
            </a:extLst>
          </p:cNvPr>
          <p:cNvCxnSpPr>
            <a:cxnSpLocks/>
          </p:cNvCxnSpPr>
          <p:nvPr userDrawn="1"/>
        </p:nvCxnSpPr>
        <p:spPr>
          <a:xfrm>
            <a:off x="737938" y="1600201"/>
            <a:ext cx="36896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1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77" y="189103"/>
            <a:ext cx="1755648" cy="4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39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I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11">
            <a:extLst>
              <a:ext uri="{FF2B5EF4-FFF2-40B4-BE49-F238E27FC236}">
                <a16:creationId xmlns:a16="http://schemas.microsoft.com/office/drawing/2014/main" id="{9D40DE4E-07CA-C34A-9845-0DC432C0A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3843" y="2792218"/>
            <a:ext cx="4790573" cy="219787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Ut </a:t>
            </a:r>
            <a:r>
              <a:rPr lang="es-CL" dirty="0" err="1"/>
              <a:t>wisi</a:t>
            </a:r>
            <a:r>
              <a:rPr lang="es-CL" dirty="0"/>
              <a:t> </a:t>
            </a:r>
            <a:r>
              <a:rPr lang="es-CL" dirty="0" err="1"/>
              <a:t>enim</a:t>
            </a:r>
            <a:r>
              <a:rPr lang="es-CL" dirty="0"/>
              <a:t> ad </a:t>
            </a:r>
            <a:r>
              <a:rPr lang="es-CL" dirty="0" err="1"/>
              <a:t>minim</a:t>
            </a:r>
            <a:r>
              <a:rPr lang="es-CL" dirty="0"/>
              <a:t> </a:t>
            </a:r>
            <a:r>
              <a:rPr lang="es-CL" dirty="0" err="1"/>
              <a:t>veniam</a:t>
            </a:r>
            <a:r>
              <a:rPr lang="es-CL" dirty="0"/>
              <a:t>, </a:t>
            </a:r>
            <a:r>
              <a:rPr lang="es-CL" dirty="0" err="1"/>
              <a:t>quis</a:t>
            </a:r>
            <a:r>
              <a:rPr lang="es-CL" dirty="0"/>
              <a:t> </a:t>
            </a:r>
            <a:r>
              <a:rPr lang="es-CL" dirty="0" err="1"/>
              <a:t>nostrud</a:t>
            </a:r>
            <a:r>
              <a:rPr lang="es-CL" dirty="0"/>
              <a:t> </a:t>
            </a:r>
            <a:r>
              <a:rPr lang="es-CL" dirty="0" err="1"/>
              <a:t>exerci</a:t>
            </a:r>
            <a:r>
              <a:rPr lang="es-CL" dirty="0"/>
              <a:t> </a:t>
            </a:r>
            <a:r>
              <a:rPr lang="es-CL" dirty="0" err="1"/>
              <a:t>tation</a:t>
            </a:r>
            <a:r>
              <a:rPr lang="es-CL" dirty="0"/>
              <a:t> </a:t>
            </a:r>
            <a:r>
              <a:rPr lang="es-CL" dirty="0" err="1"/>
              <a:t>ullamcorper</a:t>
            </a:r>
            <a:r>
              <a:rPr lang="es-CL" dirty="0"/>
              <a:t> </a:t>
            </a:r>
            <a:r>
              <a:rPr lang="es-CL" dirty="0" err="1"/>
              <a:t>suscipit</a:t>
            </a:r>
            <a:r>
              <a:rPr lang="es-CL" dirty="0"/>
              <a:t> </a:t>
            </a:r>
            <a:r>
              <a:rPr lang="es-CL" dirty="0" err="1"/>
              <a:t>lobortis</a:t>
            </a:r>
            <a:r>
              <a:rPr lang="es-CL" dirty="0"/>
              <a:t> </a:t>
            </a:r>
            <a:r>
              <a:rPr lang="es-CL" dirty="0" err="1"/>
              <a:t>nisl</a:t>
            </a:r>
            <a:r>
              <a:rPr lang="es-CL" dirty="0"/>
              <a:t> ut </a:t>
            </a:r>
            <a:r>
              <a:rPr lang="es-CL" dirty="0" err="1"/>
              <a:t>aliquip</a:t>
            </a:r>
            <a:r>
              <a:rPr lang="es-CL" dirty="0"/>
              <a:t> ex </a:t>
            </a:r>
            <a:r>
              <a:rPr lang="es-CL" dirty="0" err="1"/>
              <a:t>ea</a:t>
            </a:r>
            <a:r>
              <a:rPr lang="es-CL" dirty="0"/>
              <a:t> commodo </a:t>
            </a:r>
            <a:r>
              <a:rPr lang="es-CL" dirty="0" err="1"/>
              <a:t>consequat</a:t>
            </a:r>
            <a:r>
              <a:rPr lang="es-CL" dirty="0"/>
              <a:t>. </a:t>
            </a:r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Ut </a:t>
            </a:r>
            <a:r>
              <a:rPr lang="es-CL" dirty="0" err="1"/>
              <a:t>wisi</a:t>
            </a:r>
            <a:r>
              <a:rPr lang="es-CL" dirty="0"/>
              <a:t> </a:t>
            </a:r>
            <a:r>
              <a:rPr lang="es-CL" dirty="0" err="1"/>
              <a:t>enim</a:t>
            </a:r>
            <a:r>
              <a:rPr lang="es-CL" dirty="0"/>
              <a:t> ad </a:t>
            </a:r>
            <a:r>
              <a:rPr lang="es-CL" dirty="0" err="1"/>
              <a:t>minim</a:t>
            </a:r>
            <a:r>
              <a:rPr lang="es-CL" dirty="0"/>
              <a:t> </a:t>
            </a:r>
            <a:r>
              <a:rPr lang="es-CL" dirty="0" err="1"/>
              <a:t>veniam</a:t>
            </a:r>
            <a:r>
              <a:rPr lang="es-CL" dirty="0"/>
              <a:t>, </a:t>
            </a:r>
            <a:r>
              <a:rPr lang="es-CL" dirty="0" err="1"/>
              <a:t>quis</a:t>
            </a:r>
            <a:r>
              <a:rPr lang="es-CL" dirty="0"/>
              <a:t> </a:t>
            </a:r>
            <a:r>
              <a:rPr lang="es-CL" dirty="0" err="1"/>
              <a:t>nostrud</a:t>
            </a:r>
            <a:r>
              <a:rPr lang="es-CL" dirty="0"/>
              <a:t> </a:t>
            </a:r>
            <a:r>
              <a:rPr lang="es-CL" dirty="0" err="1"/>
              <a:t>exerci</a:t>
            </a:r>
            <a:r>
              <a:rPr lang="es-CL" dirty="0"/>
              <a:t> </a:t>
            </a:r>
            <a:r>
              <a:rPr lang="es-CL" dirty="0" err="1"/>
              <a:t>tation</a:t>
            </a:r>
            <a:r>
              <a:rPr lang="es-CL" dirty="0"/>
              <a:t> </a:t>
            </a:r>
            <a:r>
              <a:rPr lang="es-CL" dirty="0" err="1"/>
              <a:t>ullamcorper</a:t>
            </a:r>
            <a:r>
              <a:rPr lang="es-CL" dirty="0"/>
              <a:t> </a:t>
            </a:r>
            <a:r>
              <a:rPr lang="es-CL" dirty="0" err="1"/>
              <a:t>suscipit</a:t>
            </a:r>
            <a:r>
              <a:rPr lang="es-CL" dirty="0"/>
              <a:t> </a:t>
            </a:r>
            <a:r>
              <a:rPr lang="es-CL" dirty="0" err="1"/>
              <a:t>lobortis</a:t>
            </a:r>
            <a:r>
              <a:rPr lang="es-CL" dirty="0"/>
              <a:t> </a:t>
            </a:r>
            <a:r>
              <a:rPr lang="es-CL" dirty="0" err="1"/>
              <a:t>nisl</a:t>
            </a:r>
            <a:r>
              <a:rPr lang="es-CL" dirty="0"/>
              <a:t> ut </a:t>
            </a:r>
            <a:r>
              <a:rPr lang="es-CL" dirty="0" err="1"/>
              <a:t>aliquip</a:t>
            </a:r>
            <a:r>
              <a:rPr lang="es-CL" dirty="0"/>
              <a:t> ex </a:t>
            </a:r>
            <a:r>
              <a:rPr lang="es-CL" dirty="0" err="1"/>
              <a:t>ea</a:t>
            </a:r>
            <a:r>
              <a:rPr lang="es-CL" dirty="0"/>
              <a:t> commodo </a:t>
            </a:r>
            <a:r>
              <a:rPr lang="es-CL" dirty="0" err="1"/>
              <a:t>consequat</a:t>
            </a:r>
            <a:r>
              <a:rPr lang="es-CL" dirty="0"/>
              <a:t>. </a:t>
            </a:r>
          </a:p>
          <a:p>
            <a:pPr lvl="0"/>
            <a:endParaRPr lang="es-CL" dirty="0"/>
          </a:p>
          <a:p>
            <a:pPr lvl="0"/>
            <a:endParaRPr lang="es-CL" dirty="0"/>
          </a:p>
        </p:txBody>
      </p:sp>
      <p:sp>
        <p:nvSpPr>
          <p:cNvPr id="6" name="Marcador de posición de imagen 21">
            <a:extLst>
              <a:ext uri="{FF2B5EF4-FFF2-40B4-BE49-F238E27FC236}">
                <a16:creationId xmlns:a16="http://schemas.microsoft.com/office/drawing/2014/main" id="{81DDDB88-B34A-CD45-898B-8FEBE5855D6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5247" y="0"/>
            <a:ext cx="4078624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dirty="0"/>
              <a:t>Arrastra tu imagen aquí</a:t>
            </a:r>
          </a:p>
          <a:p>
            <a:endParaRPr lang="es-CL" dirty="0"/>
          </a:p>
        </p:txBody>
      </p:sp>
      <p:pic>
        <p:nvPicPr>
          <p:cNvPr id="7" name="Imagen 6" descr="1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25" y="12192"/>
            <a:ext cx="1143000" cy="6845808"/>
          </a:xfrm>
          <a:prstGeom prst="rect">
            <a:avLst/>
          </a:prstGeom>
        </p:spPr>
      </p:pic>
      <p:sp>
        <p:nvSpPr>
          <p:cNvPr id="33" name="Subtítulo 2">
            <a:extLst>
              <a:ext uri="{FF2B5EF4-FFF2-40B4-BE49-F238E27FC236}">
                <a16:creationId xmlns:a16="http://schemas.microsoft.com/office/drawing/2014/main" id="{99C27A22-2E2C-B44A-AEA2-D9AB7889D9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73843" y="2183124"/>
            <a:ext cx="4790573" cy="363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41C23F1-4BEC-F14A-9A81-A59D5122A175}"/>
              </a:ext>
            </a:extLst>
          </p:cNvPr>
          <p:cNvCxnSpPr>
            <a:cxnSpLocks/>
          </p:cNvCxnSpPr>
          <p:nvPr userDrawn="1"/>
        </p:nvCxnSpPr>
        <p:spPr>
          <a:xfrm>
            <a:off x="5370096" y="2552702"/>
            <a:ext cx="36896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ítulo 1">
            <a:extLst>
              <a:ext uri="{FF2B5EF4-FFF2-40B4-BE49-F238E27FC236}">
                <a16:creationId xmlns:a16="http://schemas.microsoft.com/office/drawing/2014/main" id="{F3812C2C-126D-6D46-A30C-9B56C7A1CA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843" y="1709881"/>
            <a:ext cx="4790573" cy="47324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Modificar Título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30434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I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8FCE926-B3E1-4140-B274-8ED8FA425F06}"/>
              </a:ext>
            </a:extLst>
          </p:cNvPr>
          <p:cNvSpPr/>
          <p:nvPr userDrawn="1"/>
        </p:nvSpPr>
        <p:spPr>
          <a:xfrm>
            <a:off x="601579" y="601579"/>
            <a:ext cx="5494421" cy="55826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3812C2C-126D-6D46-A30C-9B56C7A1CA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2868" y="1540042"/>
            <a:ext cx="4472473" cy="8516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Modificar Título</a:t>
            </a:r>
            <a:endParaRPr lang="es-CL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9C27A22-2E2C-B44A-AEA2-D9AB7889D9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2868" y="2391670"/>
            <a:ext cx="4472473" cy="363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9D40DE4E-07CA-C34A-9845-0DC432C0A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2868" y="2996754"/>
            <a:ext cx="4472473" cy="219787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Ut </a:t>
            </a:r>
            <a:r>
              <a:rPr lang="es-CL" dirty="0" err="1"/>
              <a:t>wisi</a:t>
            </a:r>
            <a:r>
              <a:rPr lang="es-CL" dirty="0"/>
              <a:t> </a:t>
            </a:r>
            <a:r>
              <a:rPr lang="es-CL" dirty="0" err="1"/>
              <a:t>enim</a:t>
            </a:r>
            <a:r>
              <a:rPr lang="es-CL" dirty="0"/>
              <a:t> ad </a:t>
            </a:r>
            <a:r>
              <a:rPr lang="es-CL" dirty="0" err="1"/>
              <a:t>minim</a:t>
            </a:r>
            <a:r>
              <a:rPr lang="es-CL" dirty="0"/>
              <a:t> </a:t>
            </a:r>
            <a:r>
              <a:rPr lang="es-CL" dirty="0" err="1"/>
              <a:t>veniam</a:t>
            </a:r>
            <a:r>
              <a:rPr lang="es-CL" dirty="0"/>
              <a:t>, </a:t>
            </a:r>
            <a:r>
              <a:rPr lang="es-CL" dirty="0" err="1"/>
              <a:t>quis</a:t>
            </a:r>
            <a:r>
              <a:rPr lang="es-CL" dirty="0"/>
              <a:t> </a:t>
            </a:r>
            <a:r>
              <a:rPr lang="es-CL" dirty="0" err="1"/>
              <a:t>nostrud</a:t>
            </a:r>
            <a:r>
              <a:rPr lang="es-CL" dirty="0"/>
              <a:t> </a:t>
            </a:r>
            <a:r>
              <a:rPr lang="es-CL" dirty="0" err="1"/>
              <a:t>exerci</a:t>
            </a:r>
            <a:r>
              <a:rPr lang="es-CL" dirty="0"/>
              <a:t> </a:t>
            </a:r>
            <a:r>
              <a:rPr lang="es-CL" dirty="0" err="1"/>
              <a:t>tation</a:t>
            </a:r>
            <a:r>
              <a:rPr lang="es-CL" dirty="0"/>
              <a:t> </a:t>
            </a:r>
            <a:r>
              <a:rPr lang="es-CL" dirty="0" err="1"/>
              <a:t>ullamcorper</a:t>
            </a:r>
            <a:r>
              <a:rPr lang="es-CL" dirty="0"/>
              <a:t> </a:t>
            </a:r>
            <a:r>
              <a:rPr lang="es-CL" dirty="0" err="1"/>
              <a:t>suscipit</a:t>
            </a:r>
            <a:r>
              <a:rPr lang="es-CL" dirty="0"/>
              <a:t> </a:t>
            </a:r>
            <a:r>
              <a:rPr lang="es-CL" dirty="0" err="1"/>
              <a:t>lobortis</a:t>
            </a:r>
            <a:r>
              <a:rPr lang="es-CL" dirty="0"/>
              <a:t> </a:t>
            </a:r>
            <a:r>
              <a:rPr lang="es-CL" dirty="0" err="1"/>
              <a:t>nisl</a:t>
            </a:r>
            <a:r>
              <a:rPr lang="es-CL" dirty="0"/>
              <a:t> ut </a:t>
            </a:r>
            <a:r>
              <a:rPr lang="es-CL" dirty="0" err="1"/>
              <a:t>aliquip</a:t>
            </a:r>
            <a:r>
              <a:rPr lang="es-CL" dirty="0"/>
              <a:t> ex </a:t>
            </a:r>
            <a:r>
              <a:rPr lang="es-CL" dirty="0" err="1"/>
              <a:t>ea</a:t>
            </a:r>
            <a:r>
              <a:rPr lang="es-CL" dirty="0"/>
              <a:t> commodo </a:t>
            </a:r>
            <a:r>
              <a:rPr lang="es-CL" dirty="0" err="1"/>
              <a:t>consequat</a:t>
            </a:r>
            <a:r>
              <a:rPr lang="es-CL" dirty="0"/>
              <a:t>. </a:t>
            </a:r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Ut </a:t>
            </a:r>
            <a:r>
              <a:rPr lang="es-CL" dirty="0" err="1"/>
              <a:t>wisi</a:t>
            </a:r>
            <a:r>
              <a:rPr lang="es-CL" dirty="0"/>
              <a:t> </a:t>
            </a:r>
            <a:r>
              <a:rPr lang="es-CL" dirty="0" err="1"/>
              <a:t>enim</a:t>
            </a:r>
            <a:r>
              <a:rPr lang="es-CL" dirty="0"/>
              <a:t> ad </a:t>
            </a:r>
            <a:r>
              <a:rPr lang="es-CL" dirty="0" err="1"/>
              <a:t>minim</a:t>
            </a:r>
            <a:r>
              <a:rPr lang="es-CL" dirty="0"/>
              <a:t> </a:t>
            </a:r>
            <a:r>
              <a:rPr lang="es-CL" dirty="0" err="1"/>
              <a:t>veniam</a:t>
            </a:r>
            <a:r>
              <a:rPr lang="es-CL" dirty="0"/>
              <a:t>, </a:t>
            </a:r>
            <a:r>
              <a:rPr lang="es-CL" dirty="0" err="1"/>
              <a:t>quis</a:t>
            </a:r>
            <a:r>
              <a:rPr lang="es-CL" dirty="0"/>
              <a:t> </a:t>
            </a:r>
            <a:r>
              <a:rPr lang="es-CL" dirty="0" err="1"/>
              <a:t>nostrud</a:t>
            </a:r>
            <a:r>
              <a:rPr lang="es-CL" dirty="0"/>
              <a:t> </a:t>
            </a:r>
            <a:r>
              <a:rPr lang="es-CL" dirty="0" err="1"/>
              <a:t>exerci</a:t>
            </a:r>
            <a:r>
              <a:rPr lang="es-CL" dirty="0"/>
              <a:t> </a:t>
            </a:r>
            <a:r>
              <a:rPr lang="es-CL" dirty="0" err="1"/>
              <a:t>tation</a:t>
            </a:r>
            <a:r>
              <a:rPr lang="es-CL" dirty="0"/>
              <a:t> </a:t>
            </a:r>
            <a:r>
              <a:rPr lang="es-CL" dirty="0" err="1"/>
              <a:t>ullamcorper</a:t>
            </a:r>
            <a:r>
              <a:rPr lang="es-CL" dirty="0"/>
              <a:t> </a:t>
            </a:r>
            <a:r>
              <a:rPr lang="es-CL" dirty="0" err="1"/>
              <a:t>suscipit</a:t>
            </a:r>
            <a:r>
              <a:rPr lang="es-CL" dirty="0"/>
              <a:t> </a:t>
            </a:r>
            <a:r>
              <a:rPr lang="es-CL" dirty="0" err="1"/>
              <a:t>lobortis</a:t>
            </a:r>
            <a:r>
              <a:rPr lang="es-CL" dirty="0"/>
              <a:t> </a:t>
            </a:r>
            <a:r>
              <a:rPr lang="es-CL" dirty="0" err="1"/>
              <a:t>nisl</a:t>
            </a:r>
            <a:r>
              <a:rPr lang="es-CL" dirty="0"/>
              <a:t> ut </a:t>
            </a:r>
            <a:r>
              <a:rPr lang="es-CL" dirty="0" err="1"/>
              <a:t>aliquip</a:t>
            </a:r>
            <a:r>
              <a:rPr lang="es-CL" dirty="0"/>
              <a:t> ex </a:t>
            </a:r>
            <a:r>
              <a:rPr lang="es-CL" dirty="0" err="1"/>
              <a:t>ea</a:t>
            </a:r>
            <a:r>
              <a:rPr lang="es-CL" dirty="0"/>
              <a:t> commodo </a:t>
            </a:r>
            <a:r>
              <a:rPr lang="es-CL" dirty="0" err="1"/>
              <a:t>consequat</a:t>
            </a:r>
            <a:r>
              <a:rPr lang="es-CL" dirty="0"/>
              <a:t>. </a:t>
            </a:r>
          </a:p>
          <a:p>
            <a:pPr lvl="0"/>
            <a:endParaRPr lang="es-CL" dirty="0"/>
          </a:p>
          <a:p>
            <a:pPr lvl="0"/>
            <a:endParaRPr lang="es-CL" dirty="0"/>
          </a:p>
        </p:txBody>
      </p:sp>
      <p:sp>
        <p:nvSpPr>
          <p:cNvPr id="7" name="Marcador de posición de imagen 21">
            <a:extLst>
              <a:ext uri="{FF2B5EF4-FFF2-40B4-BE49-F238E27FC236}">
                <a16:creationId xmlns:a16="http://schemas.microsoft.com/office/drawing/2014/main" id="{81DDDB88-B34A-CD45-898B-8FEBE5855D6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dirty="0"/>
              <a:t>Arrastra tu imagen aquí</a:t>
            </a:r>
          </a:p>
          <a:p>
            <a:endParaRPr lang="es-CL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41C23F1-4BEC-F14A-9A81-A59D5122A175}"/>
              </a:ext>
            </a:extLst>
          </p:cNvPr>
          <p:cNvCxnSpPr>
            <a:cxnSpLocks/>
          </p:cNvCxnSpPr>
          <p:nvPr userDrawn="1"/>
        </p:nvCxnSpPr>
        <p:spPr>
          <a:xfrm>
            <a:off x="1189121" y="2761247"/>
            <a:ext cx="3689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809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I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1">
            <a:extLst>
              <a:ext uri="{FF2B5EF4-FFF2-40B4-BE49-F238E27FC236}">
                <a16:creationId xmlns:a16="http://schemas.microsoft.com/office/drawing/2014/main" id="{6C8D55E7-DF99-1841-A2D4-771F4FA5BE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238" y="4640293"/>
            <a:ext cx="1999079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4" name="Marcador de texto 11">
            <a:extLst>
              <a:ext uri="{FF2B5EF4-FFF2-40B4-BE49-F238E27FC236}">
                <a16:creationId xmlns:a16="http://schemas.microsoft.com/office/drawing/2014/main" id="{B6C7C333-A6F6-014D-8BA8-172E6BD249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1237" y="4945150"/>
            <a:ext cx="1999080" cy="12547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5" name="Marcador de texto 11">
            <a:extLst>
              <a:ext uri="{FF2B5EF4-FFF2-40B4-BE49-F238E27FC236}">
                <a16:creationId xmlns:a16="http://schemas.microsoft.com/office/drawing/2014/main" id="{FC4CA143-F91F-E54E-8212-9C190EA4D6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02567" y="4640293"/>
            <a:ext cx="1999079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08430980-E46F-E84F-9A15-E346100F87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02566" y="4945150"/>
            <a:ext cx="1999080" cy="12547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F7D6C65D-38C7-2042-88F6-1588E5DB85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4509" y="4640293"/>
            <a:ext cx="1999079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8" name="Marcador de texto 11">
            <a:extLst>
              <a:ext uri="{FF2B5EF4-FFF2-40B4-BE49-F238E27FC236}">
                <a16:creationId xmlns:a16="http://schemas.microsoft.com/office/drawing/2014/main" id="{A7DFB2B7-0DB0-5940-9AB1-565CC43805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4508" y="4945150"/>
            <a:ext cx="1999080" cy="12547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D132EC2F-20D3-7648-81E6-7EEB89521C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66453" y="4640293"/>
            <a:ext cx="1999079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3B302CC9-DA57-BA4F-A207-A3F5FF1AA4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6452" y="4945150"/>
            <a:ext cx="1999080" cy="12547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11" name="Marcador de texto 11">
            <a:extLst>
              <a:ext uri="{FF2B5EF4-FFF2-40B4-BE49-F238E27FC236}">
                <a16:creationId xmlns:a16="http://schemas.microsoft.com/office/drawing/2014/main" id="{D5580189-3795-2645-9714-05360E73BE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98394" y="4640293"/>
            <a:ext cx="1999079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B86712B3-EE2B-0442-818C-185D1434741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98393" y="4945150"/>
            <a:ext cx="1999080" cy="12547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45D42FE-39B9-0347-BECD-0500A86447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0713" y="385012"/>
            <a:ext cx="4790573" cy="851627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Modificar Título</a:t>
            </a:r>
            <a:endParaRPr lang="es-CL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48CB8A6-D54C-5849-8E5B-00965C2598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00713" y="1236640"/>
            <a:ext cx="4790573" cy="363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pic>
        <p:nvPicPr>
          <p:cNvPr id="15" name="Imagen 14" descr="1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77" y="189103"/>
            <a:ext cx="1755648" cy="4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30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IO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1">
            <a:extLst>
              <a:ext uri="{FF2B5EF4-FFF2-40B4-BE49-F238E27FC236}">
                <a16:creationId xmlns:a16="http://schemas.microsoft.com/office/drawing/2014/main" id="{6C8D55E7-DF99-1841-A2D4-771F4FA5BE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0529" y="5270858"/>
            <a:ext cx="2255821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4" name="Marcador de texto 11">
            <a:extLst>
              <a:ext uri="{FF2B5EF4-FFF2-40B4-BE49-F238E27FC236}">
                <a16:creationId xmlns:a16="http://schemas.microsoft.com/office/drawing/2014/main" id="{B6C7C333-A6F6-014D-8BA8-172E6BD249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530" y="5575715"/>
            <a:ext cx="2255820" cy="934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45D42FE-39B9-0347-BECD-0500A86447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0713" y="385012"/>
            <a:ext cx="4790573" cy="851627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Modificar Título</a:t>
            </a:r>
            <a:endParaRPr lang="es-CL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48CB8A6-D54C-5849-8E5B-00965C2598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00713" y="1236640"/>
            <a:ext cx="4790573" cy="363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5BF790DD-D32C-564C-A33B-B9C9ACAAC55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1903510"/>
            <a:ext cx="12192000" cy="2622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CL" dirty="0"/>
              <a:t>Arrastra tu imagen aquí</a:t>
            </a:r>
          </a:p>
        </p:txBody>
      </p:sp>
      <p:sp>
        <p:nvSpPr>
          <p:cNvPr id="8" name="Marcador de texto 11">
            <a:extLst>
              <a:ext uri="{FF2B5EF4-FFF2-40B4-BE49-F238E27FC236}">
                <a16:creationId xmlns:a16="http://schemas.microsoft.com/office/drawing/2014/main" id="{AE4E2721-1AF7-0C42-9F3E-FA22F13EF2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2997" y="5270858"/>
            <a:ext cx="2255821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9C8D0077-3507-424D-848C-47BC1F6232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2998" y="5575715"/>
            <a:ext cx="2255820" cy="934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E9960AB4-B20D-FB44-9599-E7A4C69460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5465" y="5270858"/>
            <a:ext cx="2255821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11" name="Marcador de texto 11">
            <a:extLst>
              <a:ext uri="{FF2B5EF4-FFF2-40B4-BE49-F238E27FC236}">
                <a16:creationId xmlns:a16="http://schemas.microsoft.com/office/drawing/2014/main" id="{98C346F9-CBFF-9040-83A9-B47A949335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5466" y="5575715"/>
            <a:ext cx="2255820" cy="934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A03D4FA-F441-E447-8E37-3D30E640EB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35497" y="5270858"/>
            <a:ext cx="2255821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A1F27C0B-1315-7B48-B5AD-B75F584C0B3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35498" y="5575715"/>
            <a:ext cx="2255820" cy="934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pic>
        <p:nvPicPr>
          <p:cNvPr id="14" name="Imagen 13" descr="1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77" y="189103"/>
            <a:ext cx="1755648" cy="4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98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IO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6A70819-25D7-4944-B91D-9168A46F0715}"/>
              </a:ext>
            </a:extLst>
          </p:cNvPr>
          <p:cNvSpPr/>
          <p:nvPr userDrawn="1"/>
        </p:nvSpPr>
        <p:spPr>
          <a:xfrm>
            <a:off x="991766" y="2148839"/>
            <a:ext cx="3401568" cy="3255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0FA6EE8-9C03-0B43-82C2-A5AF49ABC55C}"/>
              </a:ext>
            </a:extLst>
          </p:cNvPr>
          <p:cNvSpPr/>
          <p:nvPr userDrawn="1"/>
        </p:nvSpPr>
        <p:spPr>
          <a:xfrm>
            <a:off x="4397906" y="2148839"/>
            <a:ext cx="3401568" cy="3255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D7B071A-2195-1C42-AE76-BF0E19DB4AE3}"/>
              </a:ext>
            </a:extLst>
          </p:cNvPr>
          <p:cNvSpPr/>
          <p:nvPr userDrawn="1"/>
        </p:nvSpPr>
        <p:spPr>
          <a:xfrm>
            <a:off x="7799474" y="2148839"/>
            <a:ext cx="3401568" cy="3255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6C8D55E7-DF99-1841-A2D4-771F4FA5BE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4640" y="3429000"/>
            <a:ext cx="2255821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B6C7C333-A6F6-014D-8BA8-172E6BD249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4640" y="3733857"/>
            <a:ext cx="2255820" cy="934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45D42FE-39B9-0347-BECD-0500A86447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0713" y="385012"/>
            <a:ext cx="4790573" cy="851627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Modificar Título</a:t>
            </a:r>
            <a:endParaRPr lang="es-CL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748CB8A6-D54C-5849-8E5B-00965C2598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00713" y="1236640"/>
            <a:ext cx="4790573" cy="363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sp>
        <p:nvSpPr>
          <p:cNvPr id="11" name="Marcador de texto 11">
            <a:extLst>
              <a:ext uri="{FF2B5EF4-FFF2-40B4-BE49-F238E27FC236}">
                <a16:creationId xmlns:a16="http://schemas.microsoft.com/office/drawing/2014/main" id="{552CE2E1-2D62-3342-AF2E-357774D3A9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70780" y="3429000"/>
            <a:ext cx="2255821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10CB89D-19A6-D04C-A96E-D738D2A31A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0780" y="3733857"/>
            <a:ext cx="2255820" cy="934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F921DC23-70F8-BF42-BD2B-C497DCA9F3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348" y="3429000"/>
            <a:ext cx="2255821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69F6CCF4-800B-CF43-91C4-94ACEE5324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2348" y="3733857"/>
            <a:ext cx="2255820" cy="934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684ABF1-5185-C442-8017-0F1296692CB8}"/>
              </a:ext>
            </a:extLst>
          </p:cNvPr>
          <p:cNvSpPr/>
          <p:nvPr userDrawn="1"/>
        </p:nvSpPr>
        <p:spPr>
          <a:xfrm>
            <a:off x="0" y="5404084"/>
            <a:ext cx="12192000" cy="1453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7F7F7F"/>
              </a:solidFill>
            </a:endParaRP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A561D38F-FC07-594D-B18E-03E4540E02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1247" y="5672091"/>
            <a:ext cx="7618474" cy="9348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  <a:p>
            <a:pPr lvl="0"/>
            <a:endParaRPr lang="es-CL" dirty="0"/>
          </a:p>
        </p:txBody>
      </p:sp>
      <p:pic>
        <p:nvPicPr>
          <p:cNvPr id="17" name="Imagen 16" descr="1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77" y="189103"/>
            <a:ext cx="1755648" cy="4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2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25" y="0"/>
            <a:ext cx="6858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BABB243-B576-2A4E-99A7-C7632F52B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01" y="775925"/>
            <a:ext cx="4630599" cy="14464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B812E9E-1F08-D440-845D-25E1AC4E9EC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401" y="2898190"/>
            <a:ext cx="2175711" cy="4405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00.00.00</a:t>
            </a:r>
            <a:endParaRPr lang="es-CL" dirty="0"/>
          </a:p>
        </p:txBody>
      </p:sp>
      <p:pic>
        <p:nvPicPr>
          <p:cNvPr id="8" name="Imagen 7" descr="CRUZ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1" y="5036708"/>
            <a:ext cx="1530096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5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IO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1">
            <a:extLst>
              <a:ext uri="{FF2B5EF4-FFF2-40B4-BE49-F238E27FC236}">
                <a16:creationId xmlns:a16="http://schemas.microsoft.com/office/drawing/2014/main" id="{6C8D55E7-DF99-1841-A2D4-771F4FA5BE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685" y="4473325"/>
            <a:ext cx="2255821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4" name="Marcador de texto 11">
            <a:extLst>
              <a:ext uri="{FF2B5EF4-FFF2-40B4-BE49-F238E27FC236}">
                <a16:creationId xmlns:a16="http://schemas.microsoft.com/office/drawing/2014/main" id="{B6C7C333-A6F6-014D-8BA8-172E6BD249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686" y="4778182"/>
            <a:ext cx="2267418" cy="15033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30C93873-DBD3-FF4A-B980-9182C97F8E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66057" y="4473325"/>
            <a:ext cx="2255821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8" name="Marcador de texto 11">
            <a:extLst>
              <a:ext uri="{FF2B5EF4-FFF2-40B4-BE49-F238E27FC236}">
                <a16:creationId xmlns:a16="http://schemas.microsoft.com/office/drawing/2014/main" id="{6F8B50E3-4C2F-C243-93A8-A2F8935B8F2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66058" y="4778182"/>
            <a:ext cx="2255820" cy="15033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8B588328-CABF-B347-892B-135CA3375D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0655" y="4473325"/>
            <a:ext cx="2255821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78F6D8E5-3526-9741-93BE-551D7C9267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20656" y="4778182"/>
            <a:ext cx="2255820" cy="15033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11" name="Marcador de texto 11">
            <a:extLst>
              <a:ext uri="{FF2B5EF4-FFF2-40B4-BE49-F238E27FC236}">
                <a16:creationId xmlns:a16="http://schemas.microsoft.com/office/drawing/2014/main" id="{C270391B-9704-3F4E-9E11-0137B4F6B5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52937" y="4473325"/>
            <a:ext cx="2255821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1E5BE0AF-4CA4-8C4E-B66F-D76928F0C2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52938" y="4778182"/>
            <a:ext cx="2255820" cy="15033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3812C2C-126D-6D46-A30C-9B56C7A1CA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85" y="757380"/>
            <a:ext cx="4790573" cy="47324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Modificar Título</a:t>
            </a:r>
            <a:endParaRPr lang="es-CL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99C27A22-2E2C-B44A-AEA2-D9AB7889D9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85" y="1230623"/>
            <a:ext cx="4790573" cy="363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41C23F1-4BEC-F14A-9A81-A59D5122A175}"/>
              </a:ext>
            </a:extLst>
          </p:cNvPr>
          <p:cNvCxnSpPr>
            <a:cxnSpLocks/>
          </p:cNvCxnSpPr>
          <p:nvPr userDrawn="1"/>
        </p:nvCxnSpPr>
        <p:spPr>
          <a:xfrm>
            <a:off x="737938" y="1600201"/>
            <a:ext cx="36896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 descr="1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77" y="189103"/>
            <a:ext cx="1755648" cy="4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90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IO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1">
            <a:extLst>
              <a:ext uri="{FF2B5EF4-FFF2-40B4-BE49-F238E27FC236}">
                <a16:creationId xmlns:a16="http://schemas.microsoft.com/office/drawing/2014/main" id="{6C8D55E7-DF99-1841-A2D4-771F4FA5BE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685" y="4473325"/>
            <a:ext cx="2843487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4" name="Marcador de texto 11">
            <a:extLst>
              <a:ext uri="{FF2B5EF4-FFF2-40B4-BE49-F238E27FC236}">
                <a16:creationId xmlns:a16="http://schemas.microsoft.com/office/drawing/2014/main" id="{B6C7C333-A6F6-014D-8BA8-172E6BD249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85" y="4778182"/>
            <a:ext cx="2843487" cy="15033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B604A3EB-EE49-994F-90B5-92DC0262AB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88129" y="4473325"/>
            <a:ext cx="2843487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8" name="Marcador de texto 11">
            <a:extLst>
              <a:ext uri="{FF2B5EF4-FFF2-40B4-BE49-F238E27FC236}">
                <a16:creationId xmlns:a16="http://schemas.microsoft.com/office/drawing/2014/main" id="{0BBE4842-83FD-BF4B-94FE-5A08485D14B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88129" y="4778182"/>
            <a:ext cx="2843487" cy="15033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6FBC1771-A759-D343-BE34-40BC5D6FAA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54450" y="4473325"/>
            <a:ext cx="2843487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DD4A4A1D-8BC5-FC48-A207-787CEB3865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4450" y="4778182"/>
            <a:ext cx="2843487" cy="15033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3812C2C-126D-6D46-A30C-9B56C7A1CA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85" y="757380"/>
            <a:ext cx="4790573" cy="47324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Modificar Título</a:t>
            </a:r>
            <a:endParaRPr lang="es-CL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99C27A22-2E2C-B44A-AEA2-D9AB7889D9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85" y="1230623"/>
            <a:ext cx="4790573" cy="363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41C23F1-4BEC-F14A-9A81-A59D5122A175}"/>
              </a:ext>
            </a:extLst>
          </p:cNvPr>
          <p:cNvCxnSpPr>
            <a:cxnSpLocks/>
          </p:cNvCxnSpPr>
          <p:nvPr userDrawn="1"/>
        </p:nvCxnSpPr>
        <p:spPr>
          <a:xfrm>
            <a:off x="737938" y="1600201"/>
            <a:ext cx="36896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4F106EA-A2BC-3A43-84D0-FA1A8876C6F5}"/>
              </a:ext>
            </a:extLst>
          </p:cNvPr>
          <p:cNvCxnSpPr>
            <a:cxnSpLocks/>
          </p:cNvCxnSpPr>
          <p:nvPr userDrawn="1"/>
        </p:nvCxnSpPr>
        <p:spPr>
          <a:xfrm>
            <a:off x="3991346" y="4473325"/>
            <a:ext cx="0" cy="18082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1B2F8C6-8789-904A-884C-F3DB7E01292D}"/>
              </a:ext>
            </a:extLst>
          </p:cNvPr>
          <p:cNvCxnSpPr>
            <a:cxnSpLocks/>
          </p:cNvCxnSpPr>
          <p:nvPr userDrawn="1"/>
        </p:nvCxnSpPr>
        <p:spPr>
          <a:xfrm>
            <a:off x="7837791" y="4453446"/>
            <a:ext cx="0" cy="182808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 descr="1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77" y="189103"/>
            <a:ext cx="1755648" cy="4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92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IO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C29AC95-E4A6-DB48-88B9-F9B809AFE9D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1685" y="2362148"/>
            <a:ext cx="4713727" cy="345223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dirty="0"/>
              <a:t>Arrastra tu imagen o gráfico aquí</a:t>
            </a: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6FBC1771-A759-D343-BE34-40BC5D6FAA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9744" y="2374901"/>
            <a:ext cx="3626647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DD4A4A1D-8BC5-FC48-A207-787CEB3865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59744" y="2679758"/>
            <a:ext cx="3626647" cy="150334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  <a:p>
            <a:pPr lvl="0"/>
            <a:endParaRPr lang="es-CL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3812C2C-126D-6D46-A30C-9B56C7A1CA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85" y="757380"/>
            <a:ext cx="4790573" cy="47324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Modificar Título</a:t>
            </a:r>
            <a:endParaRPr lang="es-CL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9C27A22-2E2C-B44A-AEA2-D9AB7889D9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85" y="1230623"/>
            <a:ext cx="4790573" cy="363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41C23F1-4BEC-F14A-9A81-A59D5122A175}"/>
              </a:ext>
            </a:extLst>
          </p:cNvPr>
          <p:cNvCxnSpPr>
            <a:cxnSpLocks/>
          </p:cNvCxnSpPr>
          <p:nvPr userDrawn="1"/>
        </p:nvCxnSpPr>
        <p:spPr>
          <a:xfrm>
            <a:off x="737938" y="1600201"/>
            <a:ext cx="36896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1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77" y="189103"/>
            <a:ext cx="1755648" cy="4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55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IO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C29AC95-E4A6-DB48-88B9-F9B809AFE9D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1685" y="2362148"/>
            <a:ext cx="4713727" cy="345223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dirty="0"/>
              <a:t>Arrastra tu imagen o gráfico aquí</a:t>
            </a:r>
          </a:p>
          <a:p>
            <a:endParaRPr lang="es-CL" dirty="0"/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6FBC1771-A759-D343-BE34-40BC5D6FAA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9744" y="2362148"/>
            <a:ext cx="4713725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DD4A4A1D-8BC5-FC48-A207-787CEB3865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59744" y="2667004"/>
            <a:ext cx="4713725" cy="3134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  <a:p>
            <a:pPr lvl="0"/>
            <a:endParaRPr lang="es-CL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3812C2C-126D-6D46-A30C-9B56C7A1CA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85" y="757380"/>
            <a:ext cx="4790573" cy="47324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Modificar Título</a:t>
            </a:r>
            <a:endParaRPr lang="es-CL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9C27A22-2E2C-B44A-AEA2-D9AB7889D9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85" y="1230623"/>
            <a:ext cx="4790573" cy="363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41C23F1-4BEC-F14A-9A81-A59D5122A175}"/>
              </a:ext>
            </a:extLst>
          </p:cNvPr>
          <p:cNvCxnSpPr>
            <a:cxnSpLocks/>
          </p:cNvCxnSpPr>
          <p:nvPr userDrawn="1"/>
        </p:nvCxnSpPr>
        <p:spPr>
          <a:xfrm>
            <a:off x="737938" y="1600201"/>
            <a:ext cx="36896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1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77" y="189103"/>
            <a:ext cx="1755648" cy="4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04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IO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C29AC95-E4A6-DB48-88B9-F9B809AFE9D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83626" y="2374901"/>
            <a:ext cx="4713727" cy="345223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dirty="0"/>
              <a:t>Arrastra tu imagen o gráfico aquí</a:t>
            </a: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6FBC1771-A759-D343-BE34-40BC5D6FAA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685" y="2374901"/>
            <a:ext cx="4790573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Título Párrafo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DD4A4A1D-8BC5-FC48-A207-787CEB3865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685" y="2679757"/>
            <a:ext cx="4790573" cy="3134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consectetuer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, sed </a:t>
            </a:r>
            <a:r>
              <a:rPr lang="es-CL" dirty="0" err="1"/>
              <a:t>diam</a:t>
            </a:r>
            <a:r>
              <a:rPr lang="es-CL" dirty="0"/>
              <a:t> </a:t>
            </a:r>
            <a:r>
              <a:rPr lang="es-CL" dirty="0" err="1"/>
              <a:t>nonummy</a:t>
            </a:r>
            <a:r>
              <a:rPr lang="es-CL" dirty="0"/>
              <a:t>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euismod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ut </a:t>
            </a:r>
            <a:r>
              <a:rPr lang="es-CL" dirty="0" err="1"/>
              <a:t>laoreet</a:t>
            </a:r>
            <a:r>
              <a:rPr lang="es-CL" dirty="0"/>
              <a:t> </a:t>
            </a:r>
            <a:r>
              <a:rPr lang="es-CL" dirty="0" err="1"/>
              <a:t>dolore</a:t>
            </a:r>
            <a:r>
              <a:rPr lang="es-CL" dirty="0"/>
              <a:t> magna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</a:p>
          <a:p>
            <a:pPr lvl="0"/>
            <a:endParaRPr lang="es-CL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3812C2C-126D-6D46-A30C-9B56C7A1CA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85" y="757380"/>
            <a:ext cx="4790573" cy="47324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Modificar Título</a:t>
            </a:r>
            <a:endParaRPr lang="es-CL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9C27A22-2E2C-B44A-AEA2-D9AB7889D9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85" y="1230623"/>
            <a:ext cx="4790573" cy="363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41C23F1-4BEC-F14A-9A81-A59D5122A175}"/>
              </a:ext>
            </a:extLst>
          </p:cNvPr>
          <p:cNvCxnSpPr>
            <a:cxnSpLocks/>
          </p:cNvCxnSpPr>
          <p:nvPr userDrawn="1"/>
        </p:nvCxnSpPr>
        <p:spPr>
          <a:xfrm>
            <a:off x="737938" y="1600201"/>
            <a:ext cx="36896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1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77" y="189103"/>
            <a:ext cx="1755648" cy="4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4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IO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3812C2C-126D-6D46-A30C-9B56C7A1CA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85" y="757380"/>
            <a:ext cx="4790573" cy="47324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Modificar Título</a:t>
            </a:r>
            <a:endParaRPr lang="es-CL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9C27A22-2E2C-B44A-AEA2-D9AB7889D9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85" y="1230623"/>
            <a:ext cx="4790573" cy="363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41C23F1-4BEC-F14A-9A81-A59D5122A175}"/>
              </a:ext>
            </a:extLst>
          </p:cNvPr>
          <p:cNvCxnSpPr>
            <a:cxnSpLocks/>
          </p:cNvCxnSpPr>
          <p:nvPr userDrawn="1"/>
        </p:nvCxnSpPr>
        <p:spPr>
          <a:xfrm>
            <a:off x="737938" y="1600201"/>
            <a:ext cx="36896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1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77" y="189103"/>
            <a:ext cx="1755648" cy="4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71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IOR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F3812C2C-126D-6D46-A30C-9B56C7A1CA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85" y="757380"/>
            <a:ext cx="4790573" cy="47324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Modificar Título</a:t>
            </a:r>
            <a:endParaRPr lang="es-CL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99C27A22-2E2C-B44A-AEA2-D9AB7889D9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85" y="1230623"/>
            <a:ext cx="4790573" cy="363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41C23F1-4BEC-F14A-9A81-A59D5122A175}"/>
              </a:ext>
            </a:extLst>
          </p:cNvPr>
          <p:cNvCxnSpPr>
            <a:cxnSpLocks/>
          </p:cNvCxnSpPr>
          <p:nvPr userDrawn="1"/>
        </p:nvCxnSpPr>
        <p:spPr>
          <a:xfrm>
            <a:off x="737938" y="1600201"/>
            <a:ext cx="36896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1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77" y="189103"/>
            <a:ext cx="1755648" cy="4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12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IOR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3812C2C-126D-6D46-A30C-9B56C7A1CA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85" y="757380"/>
            <a:ext cx="4790573" cy="47324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Modificar Título</a:t>
            </a:r>
            <a:endParaRPr lang="es-CL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9C27A22-2E2C-B44A-AEA2-D9AB7889D9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85" y="1230623"/>
            <a:ext cx="4790573" cy="363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41C23F1-4BEC-F14A-9A81-A59D5122A175}"/>
              </a:ext>
            </a:extLst>
          </p:cNvPr>
          <p:cNvCxnSpPr>
            <a:cxnSpLocks/>
          </p:cNvCxnSpPr>
          <p:nvPr userDrawn="1"/>
        </p:nvCxnSpPr>
        <p:spPr>
          <a:xfrm>
            <a:off x="737938" y="1600201"/>
            <a:ext cx="36896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1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7572"/>
            <a:ext cx="1755648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087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IOR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F961651-EA69-054C-BAC1-534195CA00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4361" y="321797"/>
            <a:ext cx="2843487" cy="300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L" dirty="0"/>
              <a:t>Número o nombre de capítulo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3812C2C-126D-6D46-A30C-9B56C7A1CA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85" y="757380"/>
            <a:ext cx="4790573" cy="47324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Modificar Título</a:t>
            </a:r>
            <a:endParaRPr lang="es-CL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9C27A22-2E2C-B44A-AEA2-D9AB7889D9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85" y="1230623"/>
            <a:ext cx="4790573" cy="363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41C23F1-4BEC-F14A-9A81-A59D5122A175}"/>
              </a:ext>
            </a:extLst>
          </p:cNvPr>
          <p:cNvCxnSpPr>
            <a:cxnSpLocks/>
          </p:cNvCxnSpPr>
          <p:nvPr userDrawn="1"/>
        </p:nvCxnSpPr>
        <p:spPr>
          <a:xfrm>
            <a:off x="737938" y="1600201"/>
            <a:ext cx="36896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1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737" y="276733"/>
            <a:ext cx="1085088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646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RU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77" y="2197676"/>
            <a:ext cx="2687499" cy="2462648"/>
          </a:xfrm>
          <a:prstGeom prst="rect">
            <a:avLst/>
          </a:prstGeom>
        </p:spPr>
      </p:pic>
      <p:pic>
        <p:nvPicPr>
          <p:cNvPr id="4" name="Imagen 3" descr="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209" y="0"/>
            <a:ext cx="4481616" cy="6858000"/>
          </a:xfrm>
          <a:prstGeom prst="rect">
            <a:avLst/>
          </a:prstGeom>
        </p:spPr>
      </p:pic>
      <p:pic>
        <p:nvPicPr>
          <p:cNvPr id="5" name="Imagen 4" descr="8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209" y="0"/>
            <a:ext cx="4481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BABB243-B576-2A4E-99A7-C7632F52B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01" y="4602858"/>
            <a:ext cx="7543131" cy="14464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812E9E-1F08-D440-845D-25E1AC4E9EC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401" y="5998215"/>
            <a:ext cx="2175711" cy="4405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00.00.00</a:t>
            </a:r>
            <a:endParaRPr lang="es-CL" dirty="0"/>
          </a:p>
        </p:txBody>
      </p:sp>
      <p:pic>
        <p:nvPicPr>
          <p:cNvPr id="12" name="Imagen 11" descr="CRU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483" y="5036708"/>
            <a:ext cx="1530096" cy="1402080"/>
          </a:xfrm>
          <a:prstGeom prst="rect">
            <a:avLst/>
          </a:prstGeom>
        </p:spPr>
      </p:pic>
      <p:pic>
        <p:nvPicPr>
          <p:cNvPr id="19" name="Imagen 18" descr="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40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4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1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6931"/>
            <a:ext cx="12188825" cy="1021069"/>
          </a:xfrm>
          <a:prstGeom prst="rect">
            <a:avLst/>
          </a:prstGeom>
        </p:spPr>
      </p:pic>
      <p:pic>
        <p:nvPicPr>
          <p:cNvPr id="4" name="Imagen 3" descr="CRUZ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63" y="1688646"/>
            <a:ext cx="2687499" cy="24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00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6" name="Imagen 155" descr="Icono&#10;&#10;Descripción generada automáticamente con confianza media">
            <a:extLst>
              <a:ext uri="{FF2B5EF4-FFF2-40B4-BE49-F238E27FC236}">
                <a16:creationId xmlns:a16="http://schemas.microsoft.com/office/drawing/2014/main" id="{07865AD5-8935-3F41-9D93-E0DC2B2E83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73596" y="4376127"/>
            <a:ext cx="400920" cy="292436"/>
          </a:xfrm>
          <a:prstGeom prst="rect">
            <a:avLst/>
          </a:prstGeom>
        </p:spPr>
      </p:pic>
      <p:pic>
        <p:nvPicPr>
          <p:cNvPr id="157" name="Imagen 156" descr="Icono&#10;&#10;Descripción generada automáticamente">
            <a:extLst>
              <a:ext uri="{FF2B5EF4-FFF2-40B4-BE49-F238E27FC236}">
                <a16:creationId xmlns:a16="http://schemas.microsoft.com/office/drawing/2014/main" id="{60629751-8838-B543-89AC-DF3E0EDE5B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7153" y="3760289"/>
            <a:ext cx="405636" cy="344319"/>
          </a:xfrm>
          <a:prstGeom prst="rect">
            <a:avLst/>
          </a:prstGeom>
        </p:spPr>
      </p:pic>
      <p:pic>
        <p:nvPicPr>
          <p:cNvPr id="158" name="Imagen 157" descr="Imagen que contiene Icono&#10;&#10;Descripción generada automáticamente">
            <a:extLst>
              <a:ext uri="{FF2B5EF4-FFF2-40B4-BE49-F238E27FC236}">
                <a16:creationId xmlns:a16="http://schemas.microsoft.com/office/drawing/2014/main" id="{4BD1451B-C34F-6E48-B4AB-31130D61BC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07527" y="3096774"/>
            <a:ext cx="377336" cy="386769"/>
          </a:xfrm>
          <a:prstGeom prst="rect">
            <a:avLst/>
          </a:prstGeom>
        </p:spPr>
      </p:pic>
      <p:pic>
        <p:nvPicPr>
          <p:cNvPr id="159" name="Imagen 15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3FD50B9-46D6-614E-B81F-F9807FADA5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82404" y="4405867"/>
            <a:ext cx="433936" cy="367902"/>
          </a:xfrm>
          <a:prstGeom prst="rect">
            <a:avLst/>
          </a:prstGeom>
        </p:spPr>
      </p:pic>
      <p:pic>
        <p:nvPicPr>
          <p:cNvPr id="160" name="Imagen 159" descr="Icono&#10;&#10;Descripción generada automáticamente con confianza media">
            <a:extLst>
              <a:ext uri="{FF2B5EF4-FFF2-40B4-BE49-F238E27FC236}">
                <a16:creationId xmlns:a16="http://schemas.microsoft.com/office/drawing/2014/main" id="{32AB0FE0-419D-D74A-ABDF-CFEE6F00680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294821" y="2427687"/>
            <a:ext cx="382053" cy="358470"/>
          </a:xfrm>
          <a:prstGeom prst="rect">
            <a:avLst/>
          </a:prstGeom>
        </p:spPr>
      </p:pic>
      <p:pic>
        <p:nvPicPr>
          <p:cNvPr id="161" name="Imagen 160" descr="Icono&#10;&#10;Descripción generada automáticamente">
            <a:extLst>
              <a:ext uri="{FF2B5EF4-FFF2-40B4-BE49-F238E27FC236}">
                <a16:creationId xmlns:a16="http://schemas.microsoft.com/office/drawing/2014/main" id="{A7FBBAB5-266E-344B-925A-1CE989D362D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628921" y="3683114"/>
            <a:ext cx="339602" cy="382053"/>
          </a:xfrm>
          <a:prstGeom prst="rect">
            <a:avLst/>
          </a:prstGeom>
        </p:spPr>
      </p:pic>
      <p:pic>
        <p:nvPicPr>
          <p:cNvPr id="162" name="Imagen 161" descr="Icono&#10;&#10;Descripción generada automáticamente">
            <a:extLst>
              <a:ext uri="{FF2B5EF4-FFF2-40B4-BE49-F238E27FC236}">
                <a16:creationId xmlns:a16="http://schemas.microsoft.com/office/drawing/2014/main" id="{4D6F12B6-CF49-8E47-A65F-00A35B5796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595426" y="4266724"/>
            <a:ext cx="377336" cy="410353"/>
          </a:xfrm>
          <a:prstGeom prst="rect">
            <a:avLst/>
          </a:prstGeom>
        </p:spPr>
      </p:pic>
      <p:pic>
        <p:nvPicPr>
          <p:cNvPr id="163" name="Imagen 16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139342E3-C0CB-414C-8E90-3A2ED7DAFE4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618809" y="3112375"/>
            <a:ext cx="382053" cy="259418"/>
          </a:xfrm>
          <a:prstGeom prst="rect">
            <a:avLst/>
          </a:prstGeom>
        </p:spPr>
      </p:pic>
      <p:pic>
        <p:nvPicPr>
          <p:cNvPr id="164" name="Imagen 163" descr="Imagen que contiene Icono&#10;&#10;Descripción generada automáticamente">
            <a:extLst>
              <a:ext uri="{FF2B5EF4-FFF2-40B4-BE49-F238E27FC236}">
                <a16:creationId xmlns:a16="http://schemas.microsoft.com/office/drawing/2014/main" id="{71063857-472C-504C-9A17-F11B5D8D26C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668836" y="2382529"/>
            <a:ext cx="344319" cy="353753"/>
          </a:xfrm>
          <a:prstGeom prst="rect">
            <a:avLst/>
          </a:prstGeom>
        </p:spPr>
      </p:pic>
      <p:pic>
        <p:nvPicPr>
          <p:cNvPr id="165" name="Imagen 16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1F80DED-4F88-BA4F-8890-DA6A8A3E765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598484" y="1808631"/>
            <a:ext cx="344319" cy="344319"/>
          </a:xfrm>
          <a:prstGeom prst="rect">
            <a:avLst/>
          </a:prstGeom>
        </p:spPr>
      </p:pic>
      <p:pic>
        <p:nvPicPr>
          <p:cNvPr id="166" name="Imagen 16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1126E4A8-2314-3148-83B1-1C238F8B93C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85610" y="1243421"/>
            <a:ext cx="344319" cy="344319"/>
          </a:xfrm>
          <a:prstGeom prst="rect">
            <a:avLst/>
          </a:prstGeom>
        </p:spPr>
      </p:pic>
      <p:pic>
        <p:nvPicPr>
          <p:cNvPr id="167" name="Imagen 166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FB1DA30B-404E-564D-95A4-C511FD3CAA3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665896" y="1243421"/>
            <a:ext cx="344319" cy="344319"/>
          </a:xfrm>
          <a:prstGeom prst="rect">
            <a:avLst/>
          </a:prstGeom>
        </p:spPr>
      </p:pic>
      <p:pic>
        <p:nvPicPr>
          <p:cNvPr id="168" name="Imagen 167" descr="Forma, Círculo&#10;&#10;Descripción generada automáticamente">
            <a:extLst>
              <a:ext uri="{FF2B5EF4-FFF2-40B4-BE49-F238E27FC236}">
                <a16:creationId xmlns:a16="http://schemas.microsoft.com/office/drawing/2014/main" id="{E22CCE28-642D-864A-BADD-95FAFEC604F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593068" y="650322"/>
            <a:ext cx="344319" cy="344319"/>
          </a:xfrm>
          <a:prstGeom prst="rect">
            <a:avLst/>
          </a:prstGeom>
        </p:spPr>
      </p:pic>
      <p:pic>
        <p:nvPicPr>
          <p:cNvPr id="169" name="Imagen 168" descr="Forma, Círculo&#10;&#10;Descripción generada automáticamente">
            <a:extLst>
              <a:ext uri="{FF2B5EF4-FFF2-40B4-BE49-F238E27FC236}">
                <a16:creationId xmlns:a16="http://schemas.microsoft.com/office/drawing/2014/main" id="{73DAD0FA-5FB4-FA4F-A734-38C0D14506D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980957" y="4368133"/>
            <a:ext cx="344319" cy="344319"/>
          </a:xfrm>
          <a:prstGeom prst="rect">
            <a:avLst/>
          </a:prstGeom>
        </p:spPr>
      </p:pic>
      <p:pic>
        <p:nvPicPr>
          <p:cNvPr id="170" name="Imagen 169" descr="Icono&#10;&#10;Descripción generada automáticamente">
            <a:extLst>
              <a:ext uri="{FF2B5EF4-FFF2-40B4-BE49-F238E27FC236}">
                <a16:creationId xmlns:a16="http://schemas.microsoft.com/office/drawing/2014/main" id="{6DBFA244-1106-3C40-BA66-34DFF356028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397329" y="4368133"/>
            <a:ext cx="320735" cy="358470"/>
          </a:xfrm>
          <a:prstGeom prst="rect">
            <a:avLst/>
          </a:prstGeom>
        </p:spPr>
      </p:pic>
      <p:pic>
        <p:nvPicPr>
          <p:cNvPr id="171" name="Imagen 170" descr="Icono&#10;&#10;Descripción generada automáticamente">
            <a:extLst>
              <a:ext uri="{FF2B5EF4-FFF2-40B4-BE49-F238E27FC236}">
                <a16:creationId xmlns:a16="http://schemas.microsoft.com/office/drawing/2014/main" id="{EC1B39A6-05B6-6D47-994C-32020F4C290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653888" y="4368133"/>
            <a:ext cx="367903" cy="367902"/>
          </a:xfrm>
          <a:prstGeom prst="rect">
            <a:avLst/>
          </a:prstGeom>
        </p:spPr>
      </p:pic>
      <p:pic>
        <p:nvPicPr>
          <p:cNvPr id="172" name="Imagen 171" descr="Imagen en blanco y negro de un reloj&#10;&#10;Descripción generada automáticamente con confianza baja">
            <a:extLst>
              <a:ext uri="{FF2B5EF4-FFF2-40B4-BE49-F238E27FC236}">
                <a16:creationId xmlns:a16="http://schemas.microsoft.com/office/drawing/2014/main" id="{F5A83EAA-36C9-E24C-A4EB-DF8052BCD76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956348" y="4387000"/>
            <a:ext cx="316018" cy="396203"/>
          </a:xfrm>
          <a:prstGeom prst="rect">
            <a:avLst/>
          </a:prstGeom>
        </p:spPr>
      </p:pic>
      <p:pic>
        <p:nvPicPr>
          <p:cNvPr id="173" name="Imagen 172" descr="Icono&#10;&#10;Descripción generada automáticamente">
            <a:extLst>
              <a:ext uri="{FF2B5EF4-FFF2-40B4-BE49-F238E27FC236}">
                <a16:creationId xmlns:a16="http://schemas.microsoft.com/office/drawing/2014/main" id="{AFC7AAB4-E613-B140-8B0E-8FBF35D6ADD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400493" y="4471900"/>
            <a:ext cx="448086" cy="235835"/>
          </a:xfrm>
          <a:prstGeom prst="rect">
            <a:avLst/>
          </a:prstGeom>
        </p:spPr>
      </p:pic>
      <p:pic>
        <p:nvPicPr>
          <p:cNvPr id="174" name="Imagen 173" descr="Icono&#10;&#10;Descripción generada automáticamente">
            <a:extLst>
              <a:ext uri="{FF2B5EF4-FFF2-40B4-BE49-F238E27FC236}">
                <a16:creationId xmlns:a16="http://schemas.microsoft.com/office/drawing/2014/main" id="{77466EF4-D6E7-7347-8165-00D9EBD79244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5359365" y="4379925"/>
            <a:ext cx="297152" cy="419787"/>
          </a:xfrm>
          <a:prstGeom prst="rect">
            <a:avLst/>
          </a:prstGeom>
        </p:spPr>
      </p:pic>
      <p:pic>
        <p:nvPicPr>
          <p:cNvPr id="175" name="Imagen 174" descr="Icono&#10;&#10;Descripción generada automáticamente">
            <a:extLst>
              <a:ext uri="{FF2B5EF4-FFF2-40B4-BE49-F238E27FC236}">
                <a16:creationId xmlns:a16="http://schemas.microsoft.com/office/drawing/2014/main" id="{A8868486-708C-1F45-B8FE-7D3322B17D80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762382" y="4389359"/>
            <a:ext cx="283002" cy="400920"/>
          </a:xfrm>
          <a:prstGeom prst="rect">
            <a:avLst/>
          </a:prstGeom>
        </p:spPr>
      </p:pic>
      <p:pic>
        <p:nvPicPr>
          <p:cNvPr id="176" name="Imagen 175" descr="Icono&#10;&#10;Descripción generada automáticamente">
            <a:extLst>
              <a:ext uri="{FF2B5EF4-FFF2-40B4-BE49-F238E27FC236}">
                <a16:creationId xmlns:a16="http://schemas.microsoft.com/office/drawing/2014/main" id="{1C914829-977C-9C4A-AEC8-B4EB2F14FA70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4080499" y="4387000"/>
            <a:ext cx="367903" cy="405636"/>
          </a:xfrm>
          <a:prstGeom prst="rect">
            <a:avLst/>
          </a:prstGeom>
        </p:spPr>
      </p:pic>
      <p:pic>
        <p:nvPicPr>
          <p:cNvPr id="177" name="Imagen 17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4473319-E710-814F-9AA0-C483152B16F7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454688" y="1854477"/>
            <a:ext cx="198102" cy="349036"/>
          </a:xfrm>
          <a:prstGeom prst="rect">
            <a:avLst/>
          </a:prstGeom>
        </p:spPr>
      </p:pic>
      <p:pic>
        <p:nvPicPr>
          <p:cNvPr id="178" name="Imagen 177" descr="Código QR&#10;&#10;Descripción generada automáticamente">
            <a:extLst>
              <a:ext uri="{FF2B5EF4-FFF2-40B4-BE49-F238E27FC236}">
                <a16:creationId xmlns:a16="http://schemas.microsoft.com/office/drawing/2014/main" id="{5D90A215-AD5C-F34D-9F7C-C08FFE4725C9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879700" y="4453033"/>
            <a:ext cx="358470" cy="273569"/>
          </a:xfrm>
          <a:prstGeom prst="rect">
            <a:avLst/>
          </a:prstGeom>
        </p:spPr>
      </p:pic>
      <p:pic>
        <p:nvPicPr>
          <p:cNvPr id="179" name="Imagen 178" descr="Imagen que contiene edificio, ventana, dibujo&#10;&#10;Descripción generada automáticamente">
            <a:extLst>
              <a:ext uri="{FF2B5EF4-FFF2-40B4-BE49-F238E27FC236}">
                <a16:creationId xmlns:a16="http://schemas.microsoft.com/office/drawing/2014/main" id="{3081A5F0-D309-8E43-820B-340227B7142A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77036" y="4453033"/>
            <a:ext cx="410353" cy="273569"/>
          </a:xfrm>
          <a:prstGeom prst="rect">
            <a:avLst/>
          </a:prstGeom>
        </p:spPr>
      </p:pic>
      <p:pic>
        <p:nvPicPr>
          <p:cNvPr id="180" name="Imagen 179" descr="Icono&#10;&#10;Descripción generada automáticamente">
            <a:extLst>
              <a:ext uri="{FF2B5EF4-FFF2-40B4-BE49-F238E27FC236}">
                <a16:creationId xmlns:a16="http://schemas.microsoft.com/office/drawing/2014/main" id="{24B5DF95-E3B3-CE44-A244-A4282E2E867E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345930" y="4403508"/>
            <a:ext cx="386769" cy="372619"/>
          </a:xfrm>
          <a:prstGeom prst="rect">
            <a:avLst/>
          </a:prstGeom>
        </p:spPr>
      </p:pic>
      <p:pic>
        <p:nvPicPr>
          <p:cNvPr id="181" name="Imagen 180" descr="Icono&#10;&#10;Descripción generada automáticamente">
            <a:extLst>
              <a:ext uri="{FF2B5EF4-FFF2-40B4-BE49-F238E27FC236}">
                <a16:creationId xmlns:a16="http://schemas.microsoft.com/office/drawing/2014/main" id="{2C67E64E-5DF9-CA45-B374-2C01EDF99E93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7990650" y="3734090"/>
            <a:ext cx="226401" cy="363187"/>
          </a:xfrm>
          <a:prstGeom prst="rect">
            <a:avLst/>
          </a:prstGeom>
        </p:spPr>
      </p:pic>
      <p:pic>
        <p:nvPicPr>
          <p:cNvPr id="182" name="Imagen 181" descr="Icono&#10;&#10;Descripción generada automáticamente">
            <a:extLst>
              <a:ext uri="{FF2B5EF4-FFF2-40B4-BE49-F238E27FC236}">
                <a16:creationId xmlns:a16="http://schemas.microsoft.com/office/drawing/2014/main" id="{A21ABEA9-C8C7-134D-B16C-55FA2EAABCB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7363646" y="3753215"/>
            <a:ext cx="363187" cy="320735"/>
          </a:xfrm>
          <a:prstGeom prst="rect">
            <a:avLst/>
          </a:prstGeom>
        </p:spPr>
      </p:pic>
      <p:pic>
        <p:nvPicPr>
          <p:cNvPr id="183" name="Imagen 182" descr="Icono&#10;&#10;Descripción generada automáticamente">
            <a:extLst>
              <a:ext uri="{FF2B5EF4-FFF2-40B4-BE49-F238E27FC236}">
                <a16:creationId xmlns:a16="http://schemas.microsoft.com/office/drawing/2014/main" id="{4CA13416-0FFD-B949-B586-C1501C37A87B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6637502" y="3671441"/>
            <a:ext cx="349036" cy="429219"/>
          </a:xfrm>
          <a:prstGeom prst="rect">
            <a:avLst/>
          </a:prstGeom>
        </p:spPr>
      </p:pic>
      <p:pic>
        <p:nvPicPr>
          <p:cNvPr id="184" name="Imagen 183" descr="Icono&#10;&#10;Descripción generada automáticamente">
            <a:extLst>
              <a:ext uri="{FF2B5EF4-FFF2-40B4-BE49-F238E27FC236}">
                <a16:creationId xmlns:a16="http://schemas.microsoft.com/office/drawing/2014/main" id="{96C7C2A8-1F5C-FD41-B224-564E63FD57BE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5920659" y="3760289"/>
            <a:ext cx="396203" cy="306586"/>
          </a:xfrm>
          <a:prstGeom prst="rect">
            <a:avLst/>
          </a:prstGeom>
        </p:spPr>
      </p:pic>
      <p:pic>
        <p:nvPicPr>
          <p:cNvPr id="185" name="Imagen 184" descr="Icono&#10;&#10;Descripción generada automáticamente">
            <a:extLst>
              <a:ext uri="{FF2B5EF4-FFF2-40B4-BE49-F238E27FC236}">
                <a16:creationId xmlns:a16="http://schemas.microsoft.com/office/drawing/2014/main" id="{8797A2A1-EF80-034C-A782-6A00570FC264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5352397" y="3709160"/>
            <a:ext cx="283002" cy="386769"/>
          </a:xfrm>
          <a:prstGeom prst="rect">
            <a:avLst/>
          </a:prstGeom>
        </p:spPr>
      </p:pic>
      <p:pic>
        <p:nvPicPr>
          <p:cNvPr id="186" name="Imagen 185" descr="Icono&#10;&#10;Descripción generada automáticamente">
            <a:extLst>
              <a:ext uri="{FF2B5EF4-FFF2-40B4-BE49-F238E27FC236}">
                <a16:creationId xmlns:a16="http://schemas.microsoft.com/office/drawing/2014/main" id="{1A974B7D-4AEE-5E4B-9B4D-D31789E38A9F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4745874" y="3716234"/>
            <a:ext cx="339602" cy="372619"/>
          </a:xfrm>
          <a:prstGeom prst="rect">
            <a:avLst/>
          </a:prstGeom>
        </p:spPr>
      </p:pic>
      <p:pic>
        <p:nvPicPr>
          <p:cNvPr id="187" name="Imagen 186" descr="Icono&#10;&#10;Descripción generada automáticamente">
            <a:extLst>
              <a:ext uri="{FF2B5EF4-FFF2-40B4-BE49-F238E27FC236}">
                <a16:creationId xmlns:a16="http://schemas.microsoft.com/office/drawing/2014/main" id="{85D19D81-F474-F948-A600-F18DF5477A02}"/>
              </a:ext>
            </a:extLst>
          </p:cNvPr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4065246" y="3713876"/>
            <a:ext cx="386769" cy="377336"/>
          </a:xfrm>
          <a:prstGeom prst="rect">
            <a:avLst/>
          </a:prstGeom>
        </p:spPr>
      </p:pic>
      <p:pic>
        <p:nvPicPr>
          <p:cNvPr id="188" name="Imagen 187" descr="Icono&#10;&#10;Descripción generada automáticamente">
            <a:extLst>
              <a:ext uri="{FF2B5EF4-FFF2-40B4-BE49-F238E27FC236}">
                <a16:creationId xmlns:a16="http://schemas.microsoft.com/office/drawing/2014/main" id="{2A8E6C05-FE27-C241-99E7-EC2FB499BB07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3342871" y="3728026"/>
            <a:ext cx="400920" cy="349036"/>
          </a:xfrm>
          <a:prstGeom prst="rect">
            <a:avLst/>
          </a:prstGeom>
        </p:spPr>
      </p:pic>
      <p:pic>
        <p:nvPicPr>
          <p:cNvPr id="189" name="Imagen 188" descr="Icono&#10;&#10;Descripción generada automáticamente">
            <a:extLst>
              <a:ext uri="{FF2B5EF4-FFF2-40B4-BE49-F238E27FC236}">
                <a16:creationId xmlns:a16="http://schemas.microsoft.com/office/drawing/2014/main" id="{7779D4BE-EE7C-D849-AA07-40300F6D125C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2678681" y="3732743"/>
            <a:ext cx="396203" cy="339602"/>
          </a:xfrm>
          <a:prstGeom prst="rect">
            <a:avLst/>
          </a:prstGeom>
        </p:spPr>
      </p:pic>
      <p:pic>
        <p:nvPicPr>
          <p:cNvPr id="190" name="Imagen 189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4523479-D77D-5440-845E-730C0F982969}"/>
              </a:ext>
            </a:extLst>
          </p:cNvPr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1833892" y="3794060"/>
            <a:ext cx="415070" cy="216968"/>
          </a:xfrm>
          <a:prstGeom prst="rect">
            <a:avLst/>
          </a:prstGeom>
        </p:spPr>
      </p:pic>
      <p:pic>
        <p:nvPicPr>
          <p:cNvPr id="191" name="Imagen 190" descr="Icono&#10;&#10;Descripción generada automáticamente">
            <a:extLst>
              <a:ext uri="{FF2B5EF4-FFF2-40B4-BE49-F238E27FC236}">
                <a16:creationId xmlns:a16="http://schemas.microsoft.com/office/drawing/2014/main" id="{4BBAA8EB-E4C3-FD46-900C-5E1AC7790D8A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102977" y="3728026"/>
            <a:ext cx="358470" cy="349036"/>
          </a:xfrm>
          <a:prstGeom prst="rect">
            <a:avLst/>
          </a:prstGeom>
        </p:spPr>
      </p:pic>
      <p:pic>
        <p:nvPicPr>
          <p:cNvPr id="192" name="Imagen 191" descr="Icono&#10;&#10;Descripción generada automáticamente">
            <a:extLst>
              <a:ext uri="{FF2B5EF4-FFF2-40B4-BE49-F238E27FC236}">
                <a16:creationId xmlns:a16="http://schemas.microsoft.com/office/drawing/2014/main" id="{DCAF0A52-6633-504B-AA49-F67AC21FF36A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345930" y="3711519"/>
            <a:ext cx="353753" cy="382053"/>
          </a:xfrm>
          <a:prstGeom prst="rect">
            <a:avLst/>
          </a:prstGeom>
        </p:spPr>
      </p:pic>
      <p:pic>
        <p:nvPicPr>
          <p:cNvPr id="193" name="Imagen 192" descr="Icono&#10;&#10;Descripción generada automáticamente">
            <a:extLst>
              <a:ext uri="{FF2B5EF4-FFF2-40B4-BE49-F238E27FC236}">
                <a16:creationId xmlns:a16="http://schemas.microsoft.com/office/drawing/2014/main" id="{74FC6ADB-7B88-3440-A9AA-DA45E2D37561}"/>
              </a:ext>
            </a:extLst>
          </p:cNvPr>
          <p:cNvPicPr>
            <a:picLocks noChangeAspect="1"/>
          </p:cNvPicPr>
          <p:nvPr userDrawn="1"/>
        </p:nvPicPr>
        <p:blipFill>
          <a:blip r:embed="rId39"/>
          <a:stretch>
            <a:fillRect/>
          </a:stretch>
        </p:blipFill>
        <p:spPr>
          <a:xfrm>
            <a:off x="7921999" y="3030742"/>
            <a:ext cx="339602" cy="396203"/>
          </a:xfrm>
          <a:prstGeom prst="rect">
            <a:avLst/>
          </a:prstGeom>
        </p:spPr>
      </p:pic>
      <p:pic>
        <p:nvPicPr>
          <p:cNvPr id="194" name="Imagen 193" descr="Icono&#10;&#10;Descripción generada automáticamente">
            <a:extLst>
              <a:ext uri="{FF2B5EF4-FFF2-40B4-BE49-F238E27FC236}">
                <a16:creationId xmlns:a16="http://schemas.microsoft.com/office/drawing/2014/main" id="{0DAE9FE6-8595-6E45-A48E-CA045AC8C7BA}"/>
              </a:ext>
            </a:extLst>
          </p:cNvPr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7340728" y="3030742"/>
            <a:ext cx="367903" cy="367902"/>
          </a:xfrm>
          <a:prstGeom prst="rect">
            <a:avLst/>
          </a:prstGeom>
        </p:spPr>
      </p:pic>
      <p:pic>
        <p:nvPicPr>
          <p:cNvPr id="195" name="Imagen 194" descr="Icono&#10;&#10;Descripción generada automáticamente">
            <a:extLst>
              <a:ext uri="{FF2B5EF4-FFF2-40B4-BE49-F238E27FC236}">
                <a16:creationId xmlns:a16="http://schemas.microsoft.com/office/drawing/2014/main" id="{5ADED84B-81B5-D043-BB44-F029965B4EA7}"/>
              </a:ext>
            </a:extLst>
          </p:cNvPr>
          <p:cNvPicPr>
            <a:picLocks noChangeAspect="1"/>
          </p:cNvPicPr>
          <p:nvPr userDrawn="1"/>
        </p:nvPicPr>
        <p:blipFill>
          <a:blip r:embed="rId41"/>
          <a:stretch>
            <a:fillRect/>
          </a:stretch>
        </p:blipFill>
        <p:spPr>
          <a:xfrm>
            <a:off x="6630096" y="3059580"/>
            <a:ext cx="325452" cy="410353"/>
          </a:xfrm>
          <a:prstGeom prst="rect">
            <a:avLst/>
          </a:prstGeom>
        </p:spPr>
      </p:pic>
      <p:pic>
        <p:nvPicPr>
          <p:cNvPr id="196" name="Imagen 195" descr="Icono&#10;&#10;Descripción generada automáticamente">
            <a:extLst>
              <a:ext uri="{FF2B5EF4-FFF2-40B4-BE49-F238E27FC236}">
                <a16:creationId xmlns:a16="http://schemas.microsoft.com/office/drawing/2014/main" id="{997E5DE0-85BF-4A4D-A891-CD34F053574D}"/>
              </a:ext>
            </a:extLst>
          </p:cNvPr>
          <p:cNvPicPr>
            <a:picLocks noChangeAspect="1"/>
          </p:cNvPicPr>
          <p:nvPr userDrawn="1"/>
        </p:nvPicPr>
        <p:blipFill>
          <a:blip r:embed="rId42"/>
          <a:stretch>
            <a:fillRect/>
          </a:stretch>
        </p:blipFill>
        <p:spPr>
          <a:xfrm>
            <a:off x="6011665" y="3081361"/>
            <a:ext cx="367903" cy="353753"/>
          </a:xfrm>
          <a:prstGeom prst="rect">
            <a:avLst/>
          </a:prstGeom>
        </p:spPr>
      </p:pic>
      <p:pic>
        <p:nvPicPr>
          <p:cNvPr id="197" name="Imagen 196">
            <a:extLst>
              <a:ext uri="{FF2B5EF4-FFF2-40B4-BE49-F238E27FC236}">
                <a16:creationId xmlns:a16="http://schemas.microsoft.com/office/drawing/2014/main" id="{4A21E50F-A271-E840-9F01-9723C27A4F2E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5333530" y="3035458"/>
            <a:ext cx="320735" cy="377336"/>
          </a:xfrm>
          <a:prstGeom prst="rect">
            <a:avLst/>
          </a:prstGeom>
        </p:spPr>
      </p:pic>
      <p:pic>
        <p:nvPicPr>
          <p:cNvPr id="198" name="Imagen 197">
            <a:extLst>
              <a:ext uri="{FF2B5EF4-FFF2-40B4-BE49-F238E27FC236}">
                <a16:creationId xmlns:a16="http://schemas.microsoft.com/office/drawing/2014/main" id="{5D0BDA50-979A-7F4E-97E2-B65D5F85961E}"/>
              </a:ext>
            </a:extLst>
          </p:cNvPr>
          <p:cNvPicPr>
            <a:picLocks noChangeAspect="1"/>
          </p:cNvPicPr>
          <p:nvPr userDrawn="1"/>
        </p:nvPicPr>
        <p:blipFill>
          <a:blip r:embed="rId44"/>
          <a:stretch>
            <a:fillRect/>
          </a:stretch>
        </p:blipFill>
        <p:spPr>
          <a:xfrm>
            <a:off x="4731724" y="3040175"/>
            <a:ext cx="367903" cy="367902"/>
          </a:xfrm>
          <a:prstGeom prst="rect">
            <a:avLst/>
          </a:prstGeom>
        </p:spPr>
      </p:pic>
      <p:pic>
        <p:nvPicPr>
          <p:cNvPr id="199" name="Imagen 198">
            <a:extLst>
              <a:ext uri="{FF2B5EF4-FFF2-40B4-BE49-F238E27FC236}">
                <a16:creationId xmlns:a16="http://schemas.microsoft.com/office/drawing/2014/main" id="{F0F54078-1F0D-414A-AD64-63E2A3FAAF86}"/>
              </a:ext>
            </a:extLst>
          </p:cNvPr>
          <p:cNvPicPr>
            <a:picLocks noChangeAspect="1"/>
          </p:cNvPicPr>
          <p:nvPr userDrawn="1"/>
        </p:nvPicPr>
        <p:blipFill>
          <a:blip r:embed="rId45"/>
          <a:stretch>
            <a:fillRect/>
          </a:stretch>
        </p:blipFill>
        <p:spPr>
          <a:xfrm>
            <a:off x="4058171" y="3099133"/>
            <a:ext cx="400920" cy="249986"/>
          </a:xfrm>
          <a:prstGeom prst="rect">
            <a:avLst/>
          </a:prstGeom>
        </p:spPr>
      </p:pic>
      <p:pic>
        <p:nvPicPr>
          <p:cNvPr id="200" name="Imagen 199">
            <a:extLst>
              <a:ext uri="{FF2B5EF4-FFF2-40B4-BE49-F238E27FC236}">
                <a16:creationId xmlns:a16="http://schemas.microsoft.com/office/drawing/2014/main" id="{960D73EC-C5C8-F944-B61F-6B7786A94B94}"/>
              </a:ext>
            </a:extLst>
          </p:cNvPr>
          <p:cNvPicPr>
            <a:picLocks noChangeAspect="1"/>
          </p:cNvPicPr>
          <p:nvPr userDrawn="1"/>
        </p:nvPicPr>
        <p:blipFill>
          <a:blip r:embed="rId46"/>
          <a:stretch>
            <a:fillRect/>
          </a:stretch>
        </p:blipFill>
        <p:spPr>
          <a:xfrm>
            <a:off x="3352419" y="3035458"/>
            <a:ext cx="377336" cy="377336"/>
          </a:xfrm>
          <a:prstGeom prst="rect">
            <a:avLst/>
          </a:prstGeom>
        </p:spPr>
      </p:pic>
      <p:pic>
        <p:nvPicPr>
          <p:cNvPr id="201" name="Imagen 200">
            <a:extLst>
              <a:ext uri="{FF2B5EF4-FFF2-40B4-BE49-F238E27FC236}">
                <a16:creationId xmlns:a16="http://schemas.microsoft.com/office/drawing/2014/main" id="{86CA40E6-12F1-5645-B6C1-C02484BA24DF}"/>
              </a:ext>
            </a:extLst>
          </p:cNvPr>
          <p:cNvPicPr>
            <a:picLocks noChangeAspect="1"/>
          </p:cNvPicPr>
          <p:nvPr userDrawn="1"/>
        </p:nvPicPr>
        <p:blipFill>
          <a:blip r:embed="rId47"/>
          <a:stretch>
            <a:fillRect/>
          </a:stretch>
        </p:blipFill>
        <p:spPr>
          <a:xfrm>
            <a:off x="2642141" y="3054325"/>
            <a:ext cx="363187" cy="339602"/>
          </a:xfrm>
          <a:prstGeom prst="rect">
            <a:avLst/>
          </a:prstGeom>
        </p:spPr>
      </p:pic>
      <p:pic>
        <p:nvPicPr>
          <p:cNvPr id="202" name="Imagen 201">
            <a:extLst>
              <a:ext uri="{FF2B5EF4-FFF2-40B4-BE49-F238E27FC236}">
                <a16:creationId xmlns:a16="http://schemas.microsoft.com/office/drawing/2014/main" id="{11BD03FB-B507-034D-8D20-D0F6712C1C5B}"/>
              </a:ext>
            </a:extLst>
          </p:cNvPr>
          <p:cNvPicPr>
            <a:picLocks noChangeAspect="1"/>
          </p:cNvPicPr>
          <p:nvPr userDrawn="1"/>
        </p:nvPicPr>
        <p:blipFill>
          <a:blip r:embed="rId48"/>
          <a:stretch>
            <a:fillRect/>
          </a:stretch>
        </p:blipFill>
        <p:spPr>
          <a:xfrm>
            <a:off x="1870911" y="3021309"/>
            <a:ext cx="349036" cy="405636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59B96DE9-7FA5-2E4A-AAF2-07B11AEA8308}"/>
              </a:ext>
            </a:extLst>
          </p:cNvPr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>
            <a:off x="1112411" y="3054325"/>
            <a:ext cx="339602" cy="339602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220B421E-4093-4145-9E0C-D39F2B22B38C}"/>
              </a:ext>
            </a:extLst>
          </p:cNvPr>
          <p:cNvPicPr>
            <a:picLocks noChangeAspect="1"/>
          </p:cNvPicPr>
          <p:nvPr userDrawn="1"/>
        </p:nvPicPr>
        <p:blipFill>
          <a:blip r:embed="rId50"/>
          <a:stretch>
            <a:fillRect/>
          </a:stretch>
        </p:blipFill>
        <p:spPr>
          <a:xfrm>
            <a:off x="345930" y="3059042"/>
            <a:ext cx="415070" cy="330169"/>
          </a:xfrm>
          <a:prstGeom prst="rect">
            <a:avLst/>
          </a:prstGeom>
        </p:spPr>
      </p:pic>
      <p:pic>
        <p:nvPicPr>
          <p:cNvPr id="205" name="Imagen 204">
            <a:extLst>
              <a:ext uri="{FF2B5EF4-FFF2-40B4-BE49-F238E27FC236}">
                <a16:creationId xmlns:a16="http://schemas.microsoft.com/office/drawing/2014/main" id="{65618960-8A06-F24D-A238-3815E2E2C32F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7903132" y="2441941"/>
            <a:ext cx="358470" cy="297152"/>
          </a:xfrm>
          <a:prstGeom prst="rect">
            <a:avLst/>
          </a:prstGeom>
        </p:spPr>
      </p:pic>
      <p:pic>
        <p:nvPicPr>
          <p:cNvPr id="206" name="Imagen 205">
            <a:extLst>
              <a:ext uri="{FF2B5EF4-FFF2-40B4-BE49-F238E27FC236}">
                <a16:creationId xmlns:a16="http://schemas.microsoft.com/office/drawing/2014/main" id="{8C2F4254-8D86-A24A-B10A-D3FE271FFA21}"/>
              </a:ext>
            </a:extLst>
          </p:cNvPr>
          <p:cNvPicPr>
            <a:picLocks noChangeAspect="1"/>
          </p:cNvPicPr>
          <p:nvPr userDrawn="1"/>
        </p:nvPicPr>
        <p:blipFill>
          <a:blip r:embed="rId52"/>
          <a:stretch>
            <a:fillRect/>
          </a:stretch>
        </p:blipFill>
        <p:spPr>
          <a:xfrm>
            <a:off x="7242107" y="2392415"/>
            <a:ext cx="457520" cy="372619"/>
          </a:xfrm>
          <a:prstGeom prst="rect">
            <a:avLst/>
          </a:prstGeom>
        </p:spPr>
      </p:pic>
      <p:pic>
        <p:nvPicPr>
          <p:cNvPr id="207" name="Imagen 206">
            <a:extLst>
              <a:ext uri="{FF2B5EF4-FFF2-40B4-BE49-F238E27FC236}">
                <a16:creationId xmlns:a16="http://schemas.microsoft.com/office/drawing/2014/main" id="{D14480E7-FE84-344C-9224-34FB9B2B2009}"/>
              </a:ext>
            </a:extLst>
          </p:cNvPr>
          <p:cNvPicPr>
            <a:picLocks noChangeAspect="1"/>
          </p:cNvPicPr>
          <p:nvPr userDrawn="1"/>
        </p:nvPicPr>
        <p:blipFill>
          <a:blip r:embed="rId53"/>
          <a:stretch>
            <a:fillRect/>
          </a:stretch>
        </p:blipFill>
        <p:spPr>
          <a:xfrm>
            <a:off x="6571134" y="2390057"/>
            <a:ext cx="429219" cy="377336"/>
          </a:xfrm>
          <a:prstGeom prst="rect">
            <a:avLst/>
          </a:prstGeom>
        </p:spPr>
      </p:pic>
      <p:pic>
        <p:nvPicPr>
          <p:cNvPr id="208" name="Imagen 207">
            <a:extLst>
              <a:ext uri="{FF2B5EF4-FFF2-40B4-BE49-F238E27FC236}">
                <a16:creationId xmlns:a16="http://schemas.microsoft.com/office/drawing/2014/main" id="{C6AA02E0-0858-1941-976F-35C7FA35FAA4}"/>
              </a:ext>
            </a:extLst>
          </p:cNvPr>
          <p:cNvPicPr>
            <a:picLocks noChangeAspect="1"/>
          </p:cNvPicPr>
          <p:nvPr userDrawn="1"/>
        </p:nvPicPr>
        <p:blipFill>
          <a:blip r:embed="rId54"/>
          <a:stretch>
            <a:fillRect/>
          </a:stretch>
        </p:blipFill>
        <p:spPr>
          <a:xfrm>
            <a:off x="7909699" y="1832214"/>
            <a:ext cx="301869" cy="382053"/>
          </a:xfrm>
          <a:prstGeom prst="rect">
            <a:avLst/>
          </a:prstGeom>
        </p:spPr>
      </p:pic>
      <p:pic>
        <p:nvPicPr>
          <p:cNvPr id="209" name="Imagen 208" descr="Icono&#10;&#10;Descripción generada automáticamente">
            <a:extLst>
              <a:ext uri="{FF2B5EF4-FFF2-40B4-BE49-F238E27FC236}">
                <a16:creationId xmlns:a16="http://schemas.microsoft.com/office/drawing/2014/main" id="{49D2EF9F-E6C7-8342-8C38-10212CA935C9}"/>
              </a:ext>
            </a:extLst>
          </p:cNvPr>
          <p:cNvPicPr>
            <a:picLocks noChangeAspect="1"/>
          </p:cNvPicPr>
          <p:nvPr userDrawn="1"/>
        </p:nvPicPr>
        <p:blipFill>
          <a:blip r:embed="rId55"/>
          <a:stretch>
            <a:fillRect/>
          </a:stretch>
        </p:blipFill>
        <p:spPr>
          <a:xfrm>
            <a:off x="7320602" y="1855798"/>
            <a:ext cx="268852" cy="334885"/>
          </a:xfrm>
          <a:prstGeom prst="rect">
            <a:avLst/>
          </a:prstGeom>
        </p:spPr>
      </p:pic>
      <p:pic>
        <p:nvPicPr>
          <p:cNvPr id="210" name="Imagen 209">
            <a:extLst>
              <a:ext uri="{FF2B5EF4-FFF2-40B4-BE49-F238E27FC236}">
                <a16:creationId xmlns:a16="http://schemas.microsoft.com/office/drawing/2014/main" id="{65594F86-6B93-4544-B539-FE38772E8E71}"/>
              </a:ext>
            </a:extLst>
          </p:cNvPr>
          <p:cNvPicPr>
            <a:picLocks noChangeAspect="1"/>
          </p:cNvPicPr>
          <p:nvPr userDrawn="1"/>
        </p:nvPicPr>
        <p:blipFill>
          <a:blip r:embed="rId56"/>
          <a:stretch>
            <a:fillRect/>
          </a:stretch>
        </p:blipFill>
        <p:spPr>
          <a:xfrm>
            <a:off x="6646601" y="1848722"/>
            <a:ext cx="353753" cy="349036"/>
          </a:xfrm>
          <a:prstGeom prst="rect">
            <a:avLst/>
          </a:prstGeom>
        </p:spPr>
      </p:pic>
      <p:pic>
        <p:nvPicPr>
          <p:cNvPr id="211" name="Imagen 210">
            <a:extLst>
              <a:ext uri="{FF2B5EF4-FFF2-40B4-BE49-F238E27FC236}">
                <a16:creationId xmlns:a16="http://schemas.microsoft.com/office/drawing/2014/main" id="{4ABE70BD-C6E6-7A46-9776-613DF13BA3DF}"/>
              </a:ext>
            </a:extLst>
          </p:cNvPr>
          <p:cNvPicPr>
            <a:picLocks noChangeAspect="1"/>
          </p:cNvPicPr>
          <p:nvPr userDrawn="1"/>
        </p:nvPicPr>
        <p:blipFill>
          <a:blip r:embed="rId57"/>
          <a:stretch>
            <a:fillRect/>
          </a:stretch>
        </p:blipFill>
        <p:spPr>
          <a:xfrm>
            <a:off x="7873813" y="1223937"/>
            <a:ext cx="334885" cy="325452"/>
          </a:xfrm>
          <a:prstGeom prst="rect">
            <a:avLst/>
          </a:prstGeom>
        </p:spPr>
      </p:pic>
      <p:pic>
        <p:nvPicPr>
          <p:cNvPr id="212" name="Imagen 211">
            <a:extLst>
              <a:ext uri="{FF2B5EF4-FFF2-40B4-BE49-F238E27FC236}">
                <a16:creationId xmlns:a16="http://schemas.microsoft.com/office/drawing/2014/main" id="{EC20DF7E-E904-7442-9981-14F1DC63D5F5}"/>
              </a:ext>
            </a:extLst>
          </p:cNvPr>
          <p:cNvPicPr>
            <a:picLocks noChangeAspect="1"/>
          </p:cNvPicPr>
          <p:nvPr userDrawn="1"/>
        </p:nvPicPr>
        <p:blipFill>
          <a:blip r:embed="rId58"/>
          <a:stretch>
            <a:fillRect/>
          </a:stretch>
        </p:blipFill>
        <p:spPr>
          <a:xfrm>
            <a:off x="7873813" y="620657"/>
            <a:ext cx="301869" cy="334885"/>
          </a:xfrm>
          <a:prstGeom prst="rect">
            <a:avLst/>
          </a:prstGeom>
        </p:spPr>
      </p:pic>
      <p:pic>
        <p:nvPicPr>
          <p:cNvPr id="213" name="Imagen 212">
            <a:extLst>
              <a:ext uri="{FF2B5EF4-FFF2-40B4-BE49-F238E27FC236}">
                <a16:creationId xmlns:a16="http://schemas.microsoft.com/office/drawing/2014/main" id="{9EFAC397-02E9-6F41-A7AC-F33E1759282A}"/>
              </a:ext>
            </a:extLst>
          </p:cNvPr>
          <p:cNvPicPr>
            <a:picLocks noChangeAspect="1"/>
          </p:cNvPicPr>
          <p:nvPr userDrawn="1"/>
        </p:nvPicPr>
        <p:blipFill>
          <a:blip r:embed="rId59"/>
          <a:stretch>
            <a:fillRect/>
          </a:stretch>
        </p:blipFill>
        <p:spPr>
          <a:xfrm>
            <a:off x="7269979" y="1199562"/>
            <a:ext cx="254701" cy="382053"/>
          </a:xfrm>
          <a:prstGeom prst="rect">
            <a:avLst/>
          </a:prstGeom>
        </p:spPr>
      </p:pic>
      <p:pic>
        <p:nvPicPr>
          <p:cNvPr id="214" name="Imagen 213">
            <a:extLst>
              <a:ext uri="{FF2B5EF4-FFF2-40B4-BE49-F238E27FC236}">
                <a16:creationId xmlns:a16="http://schemas.microsoft.com/office/drawing/2014/main" id="{6EA589F3-5FBB-6946-AE7F-1BE9EFCD4A3D}"/>
              </a:ext>
            </a:extLst>
          </p:cNvPr>
          <p:cNvPicPr>
            <a:picLocks noChangeAspect="1"/>
          </p:cNvPicPr>
          <p:nvPr userDrawn="1"/>
        </p:nvPicPr>
        <p:blipFill>
          <a:blip r:embed="rId60"/>
          <a:stretch>
            <a:fillRect/>
          </a:stretch>
        </p:blipFill>
        <p:spPr>
          <a:xfrm>
            <a:off x="7246231" y="589998"/>
            <a:ext cx="306586" cy="396203"/>
          </a:xfrm>
          <a:prstGeom prst="rect">
            <a:avLst/>
          </a:prstGeom>
        </p:spPr>
      </p:pic>
      <p:pic>
        <p:nvPicPr>
          <p:cNvPr id="215" name="Imagen 214">
            <a:extLst>
              <a:ext uri="{FF2B5EF4-FFF2-40B4-BE49-F238E27FC236}">
                <a16:creationId xmlns:a16="http://schemas.microsoft.com/office/drawing/2014/main" id="{64D5A26E-8E81-AF45-B5C9-4055F857BC75}"/>
              </a:ext>
            </a:extLst>
          </p:cNvPr>
          <p:cNvPicPr>
            <a:picLocks noChangeAspect="1"/>
          </p:cNvPicPr>
          <p:nvPr userDrawn="1"/>
        </p:nvPicPr>
        <p:blipFill>
          <a:blip r:embed="rId61"/>
          <a:stretch>
            <a:fillRect/>
          </a:stretch>
        </p:blipFill>
        <p:spPr>
          <a:xfrm>
            <a:off x="6653888" y="601790"/>
            <a:ext cx="202818" cy="358470"/>
          </a:xfrm>
          <a:prstGeom prst="rect">
            <a:avLst/>
          </a:prstGeom>
        </p:spPr>
      </p:pic>
      <p:pic>
        <p:nvPicPr>
          <p:cNvPr id="216" name="Imagen 215">
            <a:extLst>
              <a:ext uri="{FF2B5EF4-FFF2-40B4-BE49-F238E27FC236}">
                <a16:creationId xmlns:a16="http://schemas.microsoft.com/office/drawing/2014/main" id="{5F938D53-4838-0F41-8E4B-88E9C32AB6AE}"/>
              </a:ext>
            </a:extLst>
          </p:cNvPr>
          <p:cNvPicPr>
            <a:picLocks noChangeAspect="1"/>
          </p:cNvPicPr>
          <p:nvPr userDrawn="1"/>
        </p:nvPicPr>
        <p:blipFill>
          <a:blip r:embed="rId62"/>
          <a:stretch>
            <a:fillRect/>
          </a:stretch>
        </p:blipFill>
        <p:spPr>
          <a:xfrm>
            <a:off x="5962140" y="627731"/>
            <a:ext cx="429219" cy="306586"/>
          </a:xfrm>
          <a:prstGeom prst="rect">
            <a:avLst/>
          </a:prstGeom>
        </p:spPr>
      </p:pic>
      <p:pic>
        <p:nvPicPr>
          <p:cNvPr id="217" name="Imagen 216">
            <a:extLst>
              <a:ext uri="{FF2B5EF4-FFF2-40B4-BE49-F238E27FC236}">
                <a16:creationId xmlns:a16="http://schemas.microsoft.com/office/drawing/2014/main" id="{7674096E-E06C-1543-913A-65267723E56E}"/>
              </a:ext>
            </a:extLst>
          </p:cNvPr>
          <p:cNvPicPr>
            <a:picLocks noChangeAspect="1"/>
          </p:cNvPicPr>
          <p:nvPr userDrawn="1"/>
        </p:nvPicPr>
        <p:blipFill>
          <a:blip r:embed="rId63"/>
          <a:stretch>
            <a:fillRect/>
          </a:stretch>
        </p:blipFill>
        <p:spPr>
          <a:xfrm>
            <a:off x="5375980" y="620656"/>
            <a:ext cx="235835" cy="320735"/>
          </a:xfrm>
          <a:prstGeom prst="rect">
            <a:avLst/>
          </a:prstGeom>
        </p:spPr>
      </p:pic>
      <p:pic>
        <p:nvPicPr>
          <p:cNvPr id="218" name="Imagen 217">
            <a:extLst>
              <a:ext uri="{FF2B5EF4-FFF2-40B4-BE49-F238E27FC236}">
                <a16:creationId xmlns:a16="http://schemas.microsoft.com/office/drawing/2014/main" id="{4B6E1EFC-51A1-9749-A5AF-6BC5D4D2C698}"/>
              </a:ext>
            </a:extLst>
          </p:cNvPr>
          <p:cNvPicPr>
            <a:picLocks noChangeAspect="1"/>
          </p:cNvPicPr>
          <p:nvPr userDrawn="1"/>
        </p:nvPicPr>
        <p:blipFill>
          <a:blip r:embed="rId64"/>
          <a:stretch>
            <a:fillRect/>
          </a:stretch>
        </p:blipFill>
        <p:spPr>
          <a:xfrm>
            <a:off x="6594717" y="1196852"/>
            <a:ext cx="382053" cy="358470"/>
          </a:xfrm>
          <a:prstGeom prst="rect">
            <a:avLst/>
          </a:prstGeom>
        </p:spPr>
      </p:pic>
      <p:pic>
        <p:nvPicPr>
          <p:cNvPr id="219" name="Imagen 218">
            <a:extLst>
              <a:ext uri="{FF2B5EF4-FFF2-40B4-BE49-F238E27FC236}">
                <a16:creationId xmlns:a16="http://schemas.microsoft.com/office/drawing/2014/main" id="{F25D2C0A-DEC6-0942-B43F-26817A08F1FE}"/>
              </a:ext>
            </a:extLst>
          </p:cNvPr>
          <p:cNvPicPr>
            <a:picLocks noChangeAspect="1"/>
          </p:cNvPicPr>
          <p:nvPr userDrawn="1"/>
        </p:nvPicPr>
        <p:blipFill>
          <a:blip r:embed="rId65"/>
          <a:stretch>
            <a:fillRect/>
          </a:stretch>
        </p:blipFill>
        <p:spPr>
          <a:xfrm>
            <a:off x="5973932" y="1265661"/>
            <a:ext cx="405636" cy="349036"/>
          </a:xfrm>
          <a:prstGeom prst="rect">
            <a:avLst/>
          </a:prstGeom>
        </p:spPr>
      </p:pic>
      <p:pic>
        <p:nvPicPr>
          <p:cNvPr id="220" name="Imagen 219">
            <a:extLst>
              <a:ext uri="{FF2B5EF4-FFF2-40B4-BE49-F238E27FC236}">
                <a16:creationId xmlns:a16="http://schemas.microsoft.com/office/drawing/2014/main" id="{AD90AE30-DFE6-9242-9740-09C07C94C503}"/>
              </a:ext>
            </a:extLst>
          </p:cNvPr>
          <p:cNvPicPr>
            <a:picLocks noChangeAspect="1"/>
          </p:cNvPicPr>
          <p:nvPr userDrawn="1"/>
        </p:nvPicPr>
        <p:blipFill>
          <a:blip r:embed="rId66"/>
          <a:stretch>
            <a:fillRect/>
          </a:stretch>
        </p:blipFill>
        <p:spPr>
          <a:xfrm>
            <a:off x="5338247" y="1253805"/>
            <a:ext cx="311303" cy="349036"/>
          </a:xfrm>
          <a:prstGeom prst="rect">
            <a:avLst/>
          </a:prstGeom>
        </p:spPr>
      </p:pic>
      <p:pic>
        <p:nvPicPr>
          <p:cNvPr id="221" name="Imagen 220">
            <a:extLst>
              <a:ext uri="{FF2B5EF4-FFF2-40B4-BE49-F238E27FC236}">
                <a16:creationId xmlns:a16="http://schemas.microsoft.com/office/drawing/2014/main" id="{3FC2AA95-F0D9-134C-BBD0-5A965886E428}"/>
              </a:ext>
            </a:extLst>
          </p:cNvPr>
          <p:cNvPicPr>
            <a:picLocks noChangeAspect="1"/>
          </p:cNvPicPr>
          <p:nvPr userDrawn="1"/>
        </p:nvPicPr>
        <p:blipFill>
          <a:blip r:embed="rId67"/>
          <a:stretch>
            <a:fillRect/>
          </a:stretch>
        </p:blipFill>
        <p:spPr>
          <a:xfrm>
            <a:off x="5305229" y="2418357"/>
            <a:ext cx="377336" cy="320735"/>
          </a:xfrm>
          <a:prstGeom prst="rect">
            <a:avLst/>
          </a:prstGeom>
        </p:spPr>
      </p:pic>
      <p:pic>
        <p:nvPicPr>
          <p:cNvPr id="222" name="Imagen 221">
            <a:extLst>
              <a:ext uri="{FF2B5EF4-FFF2-40B4-BE49-F238E27FC236}">
                <a16:creationId xmlns:a16="http://schemas.microsoft.com/office/drawing/2014/main" id="{F2E863E2-B211-5E48-9530-6E88EDDF0B0F}"/>
              </a:ext>
            </a:extLst>
          </p:cNvPr>
          <p:cNvPicPr>
            <a:picLocks noChangeAspect="1"/>
          </p:cNvPicPr>
          <p:nvPr userDrawn="1"/>
        </p:nvPicPr>
        <p:blipFill>
          <a:blip r:embed="rId68"/>
          <a:stretch>
            <a:fillRect/>
          </a:stretch>
        </p:blipFill>
        <p:spPr>
          <a:xfrm>
            <a:off x="6070624" y="1832214"/>
            <a:ext cx="212251" cy="382053"/>
          </a:xfrm>
          <a:prstGeom prst="rect">
            <a:avLst/>
          </a:prstGeom>
        </p:spPr>
      </p:pic>
      <p:pic>
        <p:nvPicPr>
          <p:cNvPr id="223" name="Imagen 222" descr="Icono&#10;&#10;Descripción generada automáticamente">
            <a:extLst>
              <a:ext uri="{FF2B5EF4-FFF2-40B4-BE49-F238E27FC236}">
                <a16:creationId xmlns:a16="http://schemas.microsoft.com/office/drawing/2014/main" id="{3DA28B19-9555-D142-9664-DC6A5A4F03E4}"/>
              </a:ext>
            </a:extLst>
          </p:cNvPr>
          <p:cNvPicPr>
            <a:picLocks noChangeAspect="1"/>
          </p:cNvPicPr>
          <p:nvPr userDrawn="1"/>
        </p:nvPicPr>
        <p:blipFill>
          <a:blip r:embed="rId69"/>
          <a:stretch>
            <a:fillRect/>
          </a:stretch>
        </p:blipFill>
        <p:spPr>
          <a:xfrm>
            <a:off x="5995158" y="2438535"/>
            <a:ext cx="363187" cy="268852"/>
          </a:xfrm>
          <a:prstGeom prst="rect">
            <a:avLst/>
          </a:prstGeom>
        </p:spPr>
      </p:pic>
      <p:pic>
        <p:nvPicPr>
          <p:cNvPr id="224" name="Imagen 223">
            <a:extLst>
              <a:ext uri="{FF2B5EF4-FFF2-40B4-BE49-F238E27FC236}">
                <a16:creationId xmlns:a16="http://schemas.microsoft.com/office/drawing/2014/main" id="{9D71BC33-1B79-C043-AF47-037B070399B9}"/>
              </a:ext>
            </a:extLst>
          </p:cNvPr>
          <p:cNvPicPr>
            <a:picLocks noChangeAspect="1"/>
          </p:cNvPicPr>
          <p:nvPr userDrawn="1"/>
        </p:nvPicPr>
        <p:blipFill>
          <a:blip r:embed="rId70"/>
          <a:stretch>
            <a:fillRect/>
          </a:stretch>
        </p:blipFill>
        <p:spPr>
          <a:xfrm>
            <a:off x="5392933" y="1877022"/>
            <a:ext cx="400920" cy="292436"/>
          </a:xfrm>
          <a:prstGeom prst="rect">
            <a:avLst/>
          </a:prstGeom>
        </p:spPr>
      </p:pic>
      <p:pic>
        <p:nvPicPr>
          <p:cNvPr id="225" name="Imagen 224">
            <a:extLst>
              <a:ext uri="{FF2B5EF4-FFF2-40B4-BE49-F238E27FC236}">
                <a16:creationId xmlns:a16="http://schemas.microsoft.com/office/drawing/2014/main" id="{23058B96-DC3B-8047-9595-AB8078D45CAC}"/>
              </a:ext>
            </a:extLst>
          </p:cNvPr>
          <p:cNvPicPr>
            <a:picLocks noChangeAspect="1"/>
          </p:cNvPicPr>
          <p:nvPr userDrawn="1"/>
        </p:nvPicPr>
        <p:blipFill>
          <a:blip r:embed="rId71"/>
          <a:stretch>
            <a:fillRect/>
          </a:stretch>
        </p:blipFill>
        <p:spPr>
          <a:xfrm>
            <a:off x="2602220" y="2437224"/>
            <a:ext cx="415070" cy="283002"/>
          </a:xfrm>
          <a:prstGeom prst="rect">
            <a:avLst/>
          </a:prstGeom>
        </p:spPr>
      </p:pic>
      <p:pic>
        <p:nvPicPr>
          <p:cNvPr id="226" name="Imagen 225" descr="Icono&#10;&#10;Descripción generada automáticamente">
            <a:extLst>
              <a:ext uri="{FF2B5EF4-FFF2-40B4-BE49-F238E27FC236}">
                <a16:creationId xmlns:a16="http://schemas.microsoft.com/office/drawing/2014/main" id="{0FF6FE79-30CE-6A4F-AABD-C47C9656690C}"/>
              </a:ext>
            </a:extLst>
          </p:cNvPr>
          <p:cNvPicPr>
            <a:picLocks noChangeAspect="1"/>
          </p:cNvPicPr>
          <p:nvPr userDrawn="1"/>
        </p:nvPicPr>
        <p:blipFill>
          <a:blip r:embed="rId72"/>
          <a:stretch>
            <a:fillRect/>
          </a:stretch>
        </p:blipFill>
        <p:spPr>
          <a:xfrm>
            <a:off x="4736440" y="2434865"/>
            <a:ext cx="358470" cy="287719"/>
          </a:xfrm>
          <a:prstGeom prst="rect">
            <a:avLst/>
          </a:prstGeom>
        </p:spPr>
      </p:pic>
      <p:pic>
        <p:nvPicPr>
          <p:cNvPr id="227" name="Imagen 226">
            <a:extLst>
              <a:ext uri="{FF2B5EF4-FFF2-40B4-BE49-F238E27FC236}">
                <a16:creationId xmlns:a16="http://schemas.microsoft.com/office/drawing/2014/main" id="{D2516917-FEC8-6241-8B4B-46214759BD63}"/>
              </a:ext>
            </a:extLst>
          </p:cNvPr>
          <p:cNvPicPr>
            <a:picLocks noChangeAspect="1"/>
          </p:cNvPicPr>
          <p:nvPr userDrawn="1"/>
        </p:nvPicPr>
        <p:blipFill>
          <a:blip r:embed="rId73"/>
          <a:stretch>
            <a:fillRect/>
          </a:stretch>
        </p:blipFill>
        <p:spPr>
          <a:xfrm>
            <a:off x="4081755" y="2435520"/>
            <a:ext cx="353753" cy="306586"/>
          </a:xfrm>
          <a:prstGeom prst="rect">
            <a:avLst/>
          </a:prstGeom>
        </p:spPr>
      </p:pic>
      <p:pic>
        <p:nvPicPr>
          <p:cNvPr id="228" name="Imagen 227">
            <a:extLst>
              <a:ext uri="{FF2B5EF4-FFF2-40B4-BE49-F238E27FC236}">
                <a16:creationId xmlns:a16="http://schemas.microsoft.com/office/drawing/2014/main" id="{1657C0F7-EABC-1F41-A3A5-9B00F558D792}"/>
              </a:ext>
            </a:extLst>
          </p:cNvPr>
          <p:cNvPicPr>
            <a:picLocks noChangeAspect="1"/>
          </p:cNvPicPr>
          <p:nvPr userDrawn="1"/>
        </p:nvPicPr>
        <p:blipFill>
          <a:blip r:embed="rId74"/>
          <a:stretch>
            <a:fillRect/>
          </a:stretch>
        </p:blipFill>
        <p:spPr>
          <a:xfrm>
            <a:off x="3300421" y="2449016"/>
            <a:ext cx="443370" cy="259418"/>
          </a:xfrm>
          <a:prstGeom prst="rect">
            <a:avLst/>
          </a:prstGeom>
        </p:spPr>
      </p:pic>
      <p:pic>
        <p:nvPicPr>
          <p:cNvPr id="229" name="Imagen 228">
            <a:extLst>
              <a:ext uri="{FF2B5EF4-FFF2-40B4-BE49-F238E27FC236}">
                <a16:creationId xmlns:a16="http://schemas.microsoft.com/office/drawing/2014/main" id="{625B5BA3-81A6-5445-911A-894CCD5EE1D9}"/>
              </a:ext>
            </a:extLst>
          </p:cNvPr>
          <p:cNvPicPr>
            <a:picLocks noChangeAspect="1"/>
          </p:cNvPicPr>
          <p:nvPr userDrawn="1"/>
        </p:nvPicPr>
        <p:blipFill>
          <a:blip r:embed="rId75"/>
          <a:stretch>
            <a:fillRect/>
          </a:stretch>
        </p:blipFill>
        <p:spPr>
          <a:xfrm>
            <a:off x="1870911" y="2425432"/>
            <a:ext cx="325452" cy="306586"/>
          </a:xfrm>
          <a:prstGeom prst="rect">
            <a:avLst/>
          </a:prstGeom>
        </p:spPr>
      </p:pic>
      <p:pic>
        <p:nvPicPr>
          <p:cNvPr id="230" name="Imagen 229">
            <a:extLst>
              <a:ext uri="{FF2B5EF4-FFF2-40B4-BE49-F238E27FC236}">
                <a16:creationId xmlns:a16="http://schemas.microsoft.com/office/drawing/2014/main" id="{AD3E39E7-D983-2444-A36F-00AAA44ED6AE}"/>
              </a:ext>
            </a:extLst>
          </p:cNvPr>
          <p:cNvPicPr>
            <a:picLocks noChangeAspect="1"/>
          </p:cNvPicPr>
          <p:nvPr userDrawn="1"/>
        </p:nvPicPr>
        <p:blipFill>
          <a:blip r:embed="rId76"/>
          <a:stretch>
            <a:fillRect/>
          </a:stretch>
        </p:blipFill>
        <p:spPr>
          <a:xfrm>
            <a:off x="4762382" y="1829855"/>
            <a:ext cx="306586" cy="386769"/>
          </a:xfrm>
          <a:prstGeom prst="rect">
            <a:avLst/>
          </a:prstGeom>
        </p:spPr>
      </p:pic>
      <p:pic>
        <p:nvPicPr>
          <p:cNvPr id="231" name="Imagen 230">
            <a:extLst>
              <a:ext uri="{FF2B5EF4-FFF2-40B4-BE49-F238E27FC236}">
                <a16:creationId xmlns:a16="http://schemas.microsoft.com/office/drawing/2014/main" id="{EEAA79E9-238B-9F4E-A116-46C77694A312}"/>
              </a:ext>
            </a:extLst>
          </p:cNvPr>
          <p:cNvPicPr>
            <a:picLocks noChangeAspect="1"/>
          </p:cNvPicPr>
          <p:nvPr userDrawn="1"/>
        </p:nvPicPr>
        <p:blipFill>
          <a:blip r:embed="rId77"/>
          <a:stretch>
            <a:fillRect/>
          </a:stretch>
        </p:blipFill>
        <p:spPr>
          <a:xfrm>
            <a:off x="2665896" y="1839289"/>
            <a:ext cx="325452" cy="367902"/>
          </a:xfrm>
          <a:prstGeom prst="rect">
            <a:avLst/>
          </a:prstGeom>
        </p:spPr>
      </p:pic>
      <p:pic>
        <p:nvPicPr>
          <p:cNvPr id="232" name="Imagen 231">
            <a:extLst>
              <a:ext uri="{FF2B5EF4-FFF2-40B4-BE49-F238E27FC236}">
                <a16:creationId xmlns:a16="http://schemas.microsoft.com/office/drawing/2014/main" id="{125B6956-2060-4947-944E-C51B29CEF116}"/>
              </a:ext>
            </a:extLst>
          </p:cNvPr>
          <p:cNvPicPr>
            <a:picLocks noChangeAspect="1"/>
          </p:cNvPicPr>
          <p:nvPr userDrawn="1"/>
        </p:nvPicPr>
        <p:blipFill>
          <a:blip r:embed="rId78"/>
          <a:stretch>
            <a:fillRect/>
          </a:stretch>
        </p:blipFill>
        <p:spPr>
          <a:xfrm>
            <a:off x="4112413" y="1844005"/>
            <a:ext cx="292436" cy="358470"/>
          </a:xfrm>
          <a:prstGeom prst="rect">
            <a:avLst/>
          </a:prstGeom>
        </p:spPr>
      </p:pic>
      <p:pic>
        <p:nvPicPr>
          <p:cNvPr id="233" name="Imagen 232">
            <a:extLst>
              <a:ext uri="{FF2B5EF4-FFF2-40B4-BE49-F238E27FC236}">
                <a16:creationId xmlns:a16="http://schemas.microsoft.com/office/drawing/2014/main" id="{68D97F0C-4C0D-4D4F-B044-A0D15DAC573A}"/>
              </a:ext>
            </a:extLst>
          </p:cNvPr>
          <p:cNvPicPr>
            <a:picLocks noChangeAspect="1"/>
          </p:cNvPicPr>
          <p:nvPr userDrawn="1"/>
        </p:nvPicPr>
        <p:blipFill>
          <a:blip r:embed="rId79"/>
          <a:stretch>
            <a:fillRect/>
          </a:stretch>
        </p:blipFill>
        <p:spPr>
          <a:xfrm>
            <a:off x="3426800" y="1834572"/>
            <a:ext cx="292436" cy="377336"/>
          </a:xfrm>
          <a:prstGeom prst="rect">
            <a:avLst/>
          </a:prstGeom>
        </p:spPr>
      </p:pic>
      <p:pic>
        <p:nvPicPr>
          <p:cNvPr id="234" name="Imagen 233">
            <a:extLst>
              <a:ext uri="{FF2B5EF4-FFF2-40B4-BE49-F238E27FC236}">
                <a16:creationId xmlns:a16="http://schemas.microsoft.com/office/drawing/2014/main" id="{908EFB50-2048-EC40-9A18-2534318FC540}"/>
              </a:ext>
            </a:extLst>
          </p:cNvPr>
          <p:cNvPicPr>
            <a:picLocks noChangeAspect="1"/>
          </p:cNvPicPr>
          <p:nvPr userDrawn="1"/>
        </p:nvPicPr>
        <p:blipFill>
          <a:blip r:embed="rId80"/>
          <a:stretch>
            <a:fillRect/>
          </a:stretch>
        </p:blipFill>
        <p:spPr>
          <a:xfrm>
            <a:off x="1851496" y="1893531"/>
            <a:ext cx="358470" cy="259418"/>
          </a:xfrm>
          <a:prstGeom prst="rect">
            <a:avLst/>
          </a:prstGeom>
        </p:spPr>
      </p:pic>
      <p:pic>
        <p:nvPicPr>
          <p:cNvPr id="235" name="Imagen 234">
            <a:extLst>
              <a:ext uri="{FF2B5EF4-FFF2-40B4-BE49-F238E27FC236}">
                <a16:creationId xmlns:a16="http://schemas.microsoft.com/office/drawing/2014/main" id="{438D697A-0852-BF48-895D-BFC9E1EBCB26}"/>
              </a:ext>
            </a:extLst>
          </p:cNvPr>
          <p:cNvPicPr>
            <a:picLocks noChangeAspect="1"/>
          </p:cNvPicPr>
          <p:nvPr userDrawn="1"/>
        </p:nvPicPr>
        <p:blipFill>
          <a:blip r:embed="rId81"/>
          <a:stretch>
            <a:fillRect/>
          </a:stretch>
        </p:blipFill>
        <p:spPr>
          <a:xfrm>
            <a:off x="1785586" y="1248900"/>
            <a:ext cx="363187" cy="297152"/>
          </a:xfrm>
          <a:prstGeom prst="rect">
            <a:avLst/>
          </a:prstGeom>
        </p:spPr>
      </p:pic>
      <p:pic>
        <p:nvPicPr>
          <p:cNvPr id="236" name="Imagen 235">
            <a:extLst>
              <a:ext uri="{FF2B5EF4-FFF2-40B4-BE49-F238E27FC236}">
                <a16:creationId xmlns:a16="http://schemas.microsoft.com/office/drawing/2014/main" id="{8BA8266A-0FAD-8847-8EB1-57AF8DCF0819}"/>
              </a:ext>
            </a:extLst>
          </p:cNvPr>
          <p:cNvPicPr>
            <a:picLocks noChangeAspect="1"/>
          </p:cNvPicPr>
          <p:nvPr userDrawn="1"/>
        </p:nvPicPr>
        <p:blipFill>
          <a:blip r:embed="rId82"/>
          <a:stretch>
            <a:fillRect/>
          </a:stretch>
        </p:blipFill>
        <p:spPr>
          <a:xfrm>
            <a:off x="3393885" y="1298441"/>
            <a:ext cx="386769" cy="372619"/>
          </a:xfrm>
          <a:prstGeom prst="rect">
            <a:avLst/>
          </a:prstGeom>
        </p:spPr>
      </p:pic>
      <p:pic>
        <p:nvPicPr>
          <p:cNvPr id="237" name="Imagen 236">
            <a:extLst>
              <a:ext uri="{FF2B5EF4-FFF2-40B4-BE49-F238E27FC236}">
                <a16:creationId xmlns:a16="http://schemas.microsoft.com/office/drawing/2014/main" id="{ED011266-C03C-7440-B9A3-F140DDFC97E3}"/>
              </a:ext>
            </a:extLst>
          </p:cNvPr>
          <p:cNvPicPr>
            <a:picLocks noChangeAspect="1"/>
          </p:cNvPicPr>
          <p:nvPr userDrawn="1"/>
        </p:nvPicPr>
        <p:blipFill>
          <a:blip r:embed="rId83"/>
          <a:stretch>
            <a:fillRect/>
          </a:stretch>
        </p:blipFill>
        <p:spPr>
          <a:xfrm>
            <a:off x="4079396" y="1275093"/>
            <a:ext cx="358470" cy="330169"/>
          </a:xfrm>
          <a:prstGeom prst="rect">
            <a:avLst/>
          </a:prstGeom>
        </p:spPr>
      </p:pic>
      <p:pic>
        <p:nvPicPr>
          <p:cNvPr id="238" name="Imagen 237">
            <a:extLst>
              <a:ext uri="{FF2B5EF4-FFF2-40B4-BE49-F238E27FC236}">
                <a16:creationId xmlns:a16="http://schemas.microsoft.com/office/drawing/2014/main" id="{0F554321-D761-474E-99D0-C9CC21547B24}"/>
              </a:ext>
            </a:extLst>
          </p:cNvPr>
          <p:cNvPicPr>
            <a:picLocks noChangeAspect="1"/>
          </p:cNvPicPr>
          <p:nvPr userDrawn="1"/>
        </p:nvPicPr>
        <p:blipFill>
          <a:blip r:embed="rId84"/>
          <a:stretch>
            <a:fillRect/>
          </a:stretch>
        </p:blipFill>
        <p:spPr>
          <a:xfrm>
            <a:off x="4724649" y="1289970"/>
            <a:ext cx="382053" cy="259418"/>
          </a:xfrm>
          <a:prstGeom prst="rect">
            <a:avLst/>
          </a:prstGeom>
        </p:spPr>
      </p:pic>
      <p:pic>
        <p:nvPicPr>
          <p:cNvPr id="239" name="Imagen 238">
            <a:extLst>
              <a:ext uri="{FF2B5EF4-FFF2-40B4-BE49-F238E27FC236}">
                <a16:creationId xmlns:a16="http://schemas.microsoft.com/office/drawing/2014/main" id="{953A83DA-43A5-2C40-8400-A8E6BC948F0C}"/>
              </a:ext>
            </a:extLst>
          </p:cNvPr>
          <p:cNvPicPr>
            <a:picLocks noChangeAspect="1"/>
          </p:cNvPicPr>
          <p:nvPr userDrawn="1"/>
        </p:nvPicPr>
        <p:blipFill>
          <a:blip r:embed="rId85"/>
          <a:stretch>
            <a:fillRect/>
          </a:stretch>
        </p:blipFill>
        <p:spPr>
          <a:xfrm>
            <a:off x="4121847" y="594714"/>
            <a:ext cx="273569" cy="372619"/>
          </a:xfrm>
          <a:prstGeom prst="rect">
            <a:avLst/>
          </a:prstGeom>
        </p:spPr>
      </p:pic>
      <p:pic>
        <p:nvPicPr>
          <p:cNvPr id="240" name="Imagen 239">
            <a:extLst>
              <a:ext uri="{FF2B5EF4-FFF2-40B4-BE49-F238E27FC236}">
                <a16:creationId xmlns:a16="http://schemas.microsoft.com/office/drawing/2014/main" id="{B23A9167-420F-6744-B635-9749BDDA7527}"/>
              </a:ext>
            </a:extLst>
          </p:cNvPr>
          <p:cNvPicPr>
            <a:picLocks noChangeAspect="1"/>
          </p:cNvPicPr>
          <p:nvPr userDrawn="1"/>
        </p:nvPicPr>
        <p:blipFill>
          <a:blip r:embed="rId86"/>
          <a:stretch>
            <a:fillRect/>
          </a:stretch>
        </p:blipFill>
        <p:spPr>
          <a:xfrm>
            <a:off x="4734082" y="618298"/>
            <a:ext cx="363187" cy="325452"/>
          </a:xfrm>
          <a:prstGeom prst="rect">
            <a:avLst/>
          </a:prstGeom>
        </p:spPr>
      </p:pic>
      <p:pic>
        <p:nvPicPr>
          <p:cNvPr id="241" name="Imagen 240">
            <a:extLst>
              <a:ext uri="{FF2B5EF4-FFF2-40B4-BE49-F238E27FC236}">
                <a16:creationId xmlns:a16="http://schemas.microsoft.com/office/drawing/2014/main" id="{275287D2-4ADE-CD4F-82D7-33596AFD4A82}"/>
              </a:ext>
            </a:extLst>
          </p:cNvPr>
          <p:cNvPicPr>
            <a:picLocks noChangeAspect="1"/>
          </p:cNvPicPr>
          <p:nvPr userDrawn="1"/>
        </p:nvPicPr>
        <p:blipFill>
          <a:blip r:embed="rId87"/>
          <a:stretch>
            <a:fillRect/>
          </a:stretch>
        </p:blipFill>
        <p:spPr>
          <a:xfrm>
            <a:off x="3383817" y="599432"/>
            <a:ext cx="301869" cy="363187"/>
          </a:xfrm>
          <a:prstGeom prst="rect">
            <a:avLst/>
          </a:prstGeom>
        </p:spPr>
      </p:pic>
      <p:pic>
        <p:nvPicPr>
          <p:cNvPr id="242" name="Imagen 241">
            <a:extLst>
              <a:ext uri="{FF2B5EF4-FFF2-40B4-BE49-F238E27FC236}">
                <a16:creationId xmlns:a16="http://schemas.microsoft.com/office/drawing/2014/main" id="{1D886B08-914E-EF48-BC0D-85C5D13A3946}"/>
              </a:ext>
            </a:extLst>
          </p:cNvPr>
          <p:cNvPicPr>
            <a:picLocks noChangeAspect="1"/>
          </p:cNvPicPr>
          <p:nvPr userDrawn="1"/>
        </p:nvPicPr>
        <p:blipFill>
          <a:blip r:embed="rId88"/>
          <a:stretch>
            <a:fillRect/>
          </a:stretch>
        </p:blipFill>
        <p:spPr>
          <a:xfrm>
            <a:off x="2740067" y="610858"/>
            <a:ext cx="245268" cy="349036"/>
          </a:xfrm>
          <a:prstGeom prst="rect">
            <a:avLst/>
          </a:prstGeom>
        </p:spPr>
      </p:pic>
      <p:pic>
        <p:nvPicPr>
          <p:cNvPr id="243" name="Imagen 242">
            <a:extLst>
              <a:ext uri="{FF2B5EF4-FFF2-40B4-BE49-F238E27FC236}">
                <a16:creationId xmlns:a16="http://schemas.microsoft.com/office/drawing/2014/main" id="{5C7F6CE2-6772-0247-AB06-95A5A2BCD7A9}"/>
              </a:ext>
            </a:extLst>
          </p:cNvPr>
          <p:cNvPicPr>
            <a:picLocks noChangeAspect="1"/>
          </p:cNvPicPr>
          <p:nvPr userDrawn="1"/>
        </p:nvPicPr>
        <p:blipFill>
          <a:blip r:embed="rId89"/>
          <a:stretch>
            <a:fillRect/>
          </a:stretch>
        </p:blipFill>
        <p:spPr>
          <a:xfrm>
            <a:off x="1842519" y="592356"/>
            <a:ext cx="311303" cy="377336"/>
          </a:xfrm>
          <a:prstGeom prst="rect">
            <a:avLst/>
          </a:prstGeom>
        </p:spPr>
      </p:pic>
      <p:pic>
        <p:nvPicPr>
          <p:cNvPr id="244" name="Imagen 243">
            <a:extLst>
              <a:ext uri="{FF2B5EF4-FFF2-40B4-BE49-F238E27FC236}">
                <a16:creationId xmlns:a16="http://schemas.microsoft.com/office/drawing/2014/main" id="{51DBCCED-78D6-5846-A1BE-95B1C40F2FEA}"/>
              </a:ext>
            </a:extLst>
          </p:cNvPr>
          <p:cNvPicPr>
            <a:picLocks noChangeAspect="1"/>
          </p:cNvPicPr>
          <p:nvPr userDrawn="1"/>
        </p:nvPicPr>
        <p:blipFill>
          <a:blip r:embed="rId90"/>
          <a:stretch>
            <a:fillRect/>
          </a:stretch>
        </p:blipFill>
        <p:spPr>
          <a:xfrm>
            <a:off x="1117128" y="2397132"/>
            <a:ext cx="330169" cy="363187"/>
          </a:xfrm>
          <a:prstGeom prst="rect">
            <a:avLst/>
          </a:prstGeom>
        </p:spPr>
      </p:pic>
      <p:pic>
        <p:nvPicPr>
          <p:cNvPr id="245" name="Imagen 244">
            <a:extLst>
              <a:ext uri="{FF2B5EF4-FFF2-40B4-BE49-F238E27FC236}">
                <a16:creationId xmlns:a16="http://schemas.microsoft.com/office/drawing/2014/main" id="{93410F80-6C50-1E49-9B65-DEE8A370260D}"/>
              </a:ext>
            </a:extLst>
          </p:cNvPr>
          <p:cNvPicPr>
            <a:picLocks noChangeAspect="1"/>
          </p:cNvPicPr>
          <p:nvPr userDrawn="1"/>
        </p:nvPicPr>
        <p:blipFill>
          <a:blip r:embed="rId91"/>
          <a:stretch>
            <a:fillRect/>
          </a:stretch>
        </p:blipFill>
        <p:spPr>
          <a:xfrm>
            <a:off x="1072319" y="1891172"/>
            <a:ext cx="419787" cy="264135"/>
          </a:xfrm>
          <a:prstGeom prst="rect">
            <a:avLst/>
          </a:prstGeom>
        </p:spPr>
      </p:pic>
      <p:pic>
        <p:nvPicPr>
          <p:cNvPr id="246" name="Imagen 245">
            <a:extLst>
              <a:ext uri="{FF2B5EF4-FFF2-40B4-BE49-F238E27FC236}">
                <a16:creationId xmlns:a16="http://schemas.microsoft.com/office/drawing/2014/main" id="{80529934-5F84-6049-ACFB-9735F8F62A1E}"/>
              </a:ext>
            </a:extLst>
          </p:cNvPr>
          <p:cNvPicPr>
            <a:picLocks noChangeAspect="1"/>
          </p:cNvPicPr>
          <p:nvPr userDrawn="1"/>
        </p:nvPicPr>
        <p:blipFill>
          <a:blip r:embed="rId92"/>
          <a:stretch>
            <a:fillRect/>
          </a:stretch>
        </p:blipFill>
        <p:spPr>
          <a:xfrm>
            <a:off x="1128920" y="1170326"/>
            <a:ext cx="306586" cy="400920"/>
          </a:xfrm>
          <a:prstGeom prst="rect">
            <a:avLst/>
          </a:prstGeom>
        </p:spPr>
      </p:pic>
      <p:pic>
        <p:nvPicPr>
          <p:cNvPr id="247" name="Imagen 246">
            <a:extLst>
              <a:ext uri="{FF2B5EF4-FFF2-40B4-BE49-F238E27FC236}">
                <a16:creationId xmlns:a16="http://schemas.microsoft.com/office/drawing/2014/main" id="{8EFEC9A1-3150-0C48-BB48-99020C0543C3}"/>
              </a:ext>
            </a:extLst>
          </p:cNvPr>
          <p:cNvPicPr>
            <a:picLocks noChangeAspect="1"/>
          </p:cNvPicPr>
          <p:nvPr userDrawn="1"/>
        </p:nvPicPr>
        <p:blipFill>
          <a:blip r:embed="rId93"/>
          <a:stretch>
            <a:fillRect/>
          </a:stretch>
        </p:blipFill>
        <p:spPr>
          <a:xfrm>
            <a:off x="1081753" y="634806"/>
            <a:ext cx="400920" cy="292436"/>
          </a:xfrm>
          <a:prstGeom prst="rect">
            <a:avLst/>
          </a:prstGeom>
        </p:spPr>
      </p:pic>
      <p:pic>
        <p:nvPicPr>
          <p:cNvPr id="248" name="Imagen 247">
            <a:extLst>
              <a:ext uri="{FF2B5EF4-FFF2-40B4-BE49-F238E27FC236}">
                <a16:creationId xmlns:a16="http://schemas.microsoft.com/office/drawing/2014/main" id="{E2DFA59B-6973-4144-9AF7-FFD76C805221}"/>
              </a:ext>
            </a:extLst>
          </p:cNvPr>
          <p:cNvPicPr>
            <a:picLocks noChangeAspect="1"/>
          </p:cNvPicPr>
          <p:nvPr userDrawn="1"/>
        </p:nvPicPr>
        <p:blipFill>
          <a:blip r:embed="rId94"/>
          <a:stretch>
            <a:fillRect/>
          </a:stretch>
        </p:blipFill>
        <p:spPr>
          <a:xfrm>
            <a:off x="335729" y="2430149"/>
            <a:ext cx="429219" cy="297152"/>
          </a:xfrm>
          <a:prstGeom prst="rect">
            <a:avLst/>
          </a:prstGeom>
        </p:spPr>
      </p:pic>
      <p:pic>
        <p:nvPicPr>
          <p:cNvPr id="249" name="Imagen 248">
            <a:extLst>
              <a:ext uri="{FF2B5EF4-FFF2-40B4-BE49-F238E27FC236}">
                <a16:creationId xmlns:a16="http://schemas.microsoft.com/office/drawing/2014/main" id="{5D6F10ED-AEA3-6949-BD1C-71B375065708}"/>
              </a:ext>
            </a:extLst>
          </p:cNvPr>
          <p:cNvPicPr>
            <a:picLocks noChangeAspect="1"/>
          </p:cNvPicPr>
          <p:nvPr userDrawn="1"/>
        </p:nvPicPr>
        <p:blipFill>
          <a:blip r:embed="rId95"/>
          <a:stretch>
            <a:fillRect/>
          </a:stretch>
        </p:blipFill>
        <p:spPr>
          <a:xfrm>
            <a:off x="390739" y="1851081"/>
            <a:ext cx="400920" cy="344319"/>
          </a:xfrm>
          <a:prstGeom prst="rect">
            <a:avLst/>
          </a:prstGeom>
        </p:spPr>
      </p:pic>
      <p:pic>
        <p:nvPicPr>
          <p:cNvPr id="250" name="Imagen 249">
            <a:extLst>
              <a:ext uri="{FF2B5EF4-FFF2-40B4-BE49-F238E27FC236}">
                <a16:creationId xmlns:a16="http://schemas.microsoft.com/office/drawing/2014/main" id="{E4F544DC-D4E3-7843-B540-BA833994287A}"/>
              </a:ext>
            </a:extLst>
          </p:cNvPr>
          <p:cNvPicPr>
            <a:picLocks noChangeAspect="1"/>
          </p:cNvPicPr>
          <p:nvPr userDrawn="1"/>
        </p:nvPicPr>
        <p:blipFill>
          <a:blip r:embed="rId96"/>
          <a:stretch>
            <a:fillRect/>
          </a:stretch>
        </p:blipFill>
        <p:spPr>
          <a:xfrm>
            <a:off x="390739" y="1159309"/>
            <a:ext cx="405636" cy="325452"/>
          </a:xfrm>
          <a:prstGeom prst="rect">
            <a:avLst/>
          </a:prstGeom>
        </p:spPr>
      </p:pic>
      <p:pic>
        <p:nvPicPr>
          <p:cNvPr id="251" name="Imagen 250">
            <a:extLst>
              <a:ext uri="{FF2B5EF4-FFF2-40B4-BE49-F238E27FC236}">
                <a16:creationId xmlns:a16="http://schemas.microsoft.com/office/drawing/2014/main" id="{3DE2C5AF-4AB0-3445-AF1D-FF71A055287D}"/>
              </a:ext>
            </a:extLst>
          </p:cNvPr>
          <p:cNvPicPr>
            <a:picLocks noChangeAspect="1"/>
          </p:cNvPicPr>
          <p:nvPr userDrawn="1"/>
        </p:nvPicPr>
        <p:blipFill>
          <a:blip r:embed="rId97"/>
          <a:stretch>
            <a:fillRect/>
          </a:stretch>
        </p:blipFill>
        <p:spPr>
          <a:xfrm>
            <a:off x="345930" y="634806"/>
            <a:ext cx="495253" cy="292436"/>
          </a:xfrm>
          <a:prstGeom prst="rect">
            <a:avLst/>
          </a:prstGeom>
        </p:spPr>
      </p:pic>
      <p:pic>
        <p:nvPicPr>
          <p:cNvPr id="252" name="Imagen 251" descr="Icono&#10;&#10;Descripción generada automáticamente">
            <a:extLst>
              <a:ext uri="{FF2B5EF4-FFF2-40B4-BE49-F238E27FC236}">
                <a16:creationId xmlns:a16="http://schemas.microsoft.com/office/drawing/2014/main" id="{BE463E2E-9F8F-4E42-ABBA-0DA69C94A6A3}"/>
              </a:ext>
            </a:extLst>
          </p:cNvPr>
          <p:cNvPicPr>
            <a:picLocks noChangeAspect="1"/>
          </p:cNvPicPr>
          <p:nvPr userDrawn="1"/>
        </p:nvPicPr>
        <p:blipFill>
          <a:blip r:embed="rId98"/>
          <a:stretch>
            <a:fillRect/>
          </a:stretch>
        </p:blipFill>
        <p:spPr>
          <a:xfrm>
            <a:off x="4121847" y="5790425"/>
            <a:ext cx="425892" cy="309279"/>
          </a:xfrm>
          <a:prstGeom prst="rect">
            <a:avLst/>
          </a:prstGeom>
        </p:spPr>
      </p:pic>
      <p:pic>
        <p:nvPicPr>
          <p:cNvPr id="253" name="Imagen 252" descr="Icono&#10;&#10;Descripción generada automáticamente">
            <a:extLst>
              <a:ext uri="{FF2B5EF4-FFF2-40B4-BE49-F238E27FC236}">
                <a16:creationId xmlns:a16="http://schemas.microsoft.com/office/drawing/2014/main" id="{3A203CC3-DD05-EF41-A1E4-8468B4241B29}"/>
              </a:ext>
            </a:extLst>
          </p:cNvPr>
          <p:cNvPicPr>
            <a:picLocks noChangeAspect="1"/>
          </p:cNvPicPr>
          <p:nvPr userDrawn="1"/>
        </p:nvPicPr>
        <p:blipFill>
          <a:blip r:embed="rId99"/>
          <a:stretch>
            <a:fillRect/>
          </a:stretch>
        </p:blipFill>
        <p:spPr>
          <a:xfrm>
            <a:off x="3383817" y="5808169"/>
            <a:ext cx="446173" cy="349840"/>
          </a:xfrm>
          <a:prstGeom prst="rect">
            <a:avLst/>
          </a:prstGeom>
        </p:spPr>
      </p:pic>
      <p:pic>
        <p:nvPicPr>
          <p:cNvPr id="254" name="Imagen 253" descr="Icono&#10;&#10;Descripción generada automáticamente">
            <a:extLst>
              <a:ext uri="{FF2B5EF4-FFF2-40B4-BE49-F238E27FC236}">
                <a16:creationId xmlns:a16="http://schemas.microsoft.com/office/drawing/2014/main" id="{FB21EF30-C2F9-3B4F-B3BA-875785927530}"/>
              </a:ext>
            </a:extLst>
          </p:cNvPr>
          <p:cNvPicPr>
            <a:picLocks noChangeAspect="1"/>
          </p:cNvPicPr>
          <p:nvPr userDrawn="1"/>
        </p:nvPicPr>
        <p:blipFill>
          <a:blip r:embed="rId100"/>
          <a:stretch>
            <a:fillRect/>
          </a:stretch>
        </p:blipFill>
        <p:spPr>
          <a:xfrm>
            <a:off x="10046788" y="3054325"/>
            <a:ext cx="456313" cy="415752"/>
          </a:xfrm>
          <a:prstGeom prst="rect">
            <a:avLst/>
          </a:prstGeom>
        </p:spPr>
      </p:pic>
      <p:pic>
        <p:nvPicPr>
          <p:cNvPr id="255" name="Imagen 254" descr="Icono&#10;&#10;Descripción generada automáticamente">
            <a:extLst>
              <a:ext uri="{FF2B5EF4-FFF2-40B4-BE49-F238E27FC236}">
                <a16:creationId xmlns:a16="http://schemas.microsoft.com/office/drawing/2014/main" id="{30632E5A-8913-DB4C-BD31-A99D111E5DAF}"/>
              </a:ext>
            </a:extLst>
          </p:cNvPr>
          <p:cNvPicPr>
            <a:picLocks noChangeAspect="1"/>
          </p:cNvPicPr>
          <p:nvPr userDrawn="1"/>
        </p:nvPicPr>
        <p:blipFill>
          <a:blip r:embed="rId101"/>
          <a:stretch>
            <a:fillRect/>
          </a:stretch>
        </p:blipFill>
        <p:spPr>
          <a:xfrm>
            <a:off x="7320602" y="5006216"/>
            <a:ext cx="446173" cy="466454"/>
          </a:xfrm>
          <a:prstGeom prst="rect">
            <a:avLst/>
          </a:prstGeom>
        </p:spPr>
      </p:pic>
      <p:pic>
        <p:nvPicPr>
          <p:cNvPr id="256" name="Imagen 255" descr="Icono&#10;&#10;Descripción generada automáticamente">
            <a:extLst>
              <a:ext uri="{FF2B5EF4-FFF2-40B4-BE49-F238E27FC236}">
                <a16:creationId xmlns:a16="http://schemas.microsoft.com/office/drawing/2014/main" id="{E8248A42-20DC-3D4B-ABEA-E8E359BDA326}"/>
              </a:ext>
            </a:extLst>
          </p:cNvPr>
          <p:cNvPicPr>
            <a:picLocks noChangeAspect="1"/>
          </p:cNvPicPr>
          <p:nvPr userDrawn="1"/>
        </p:nvPicPr>
        <p:blipFill>
          <a:blip r:embed="rId102"/>
          <a:stretch>
            <a:fillRect/>
          </a:stretch>
        </p:blipFill>
        <p:spPr>
          <a:xfrm>
            <a:off x="2614968" y="5757467"/>
            <a:ext cx="446173" cy="400542"/>
          </a:xfrm>
          <a:prstGeom prst="rect">
            <a:avLst/>
          </a:prstGeom>
        </p:spPr>
      </p:pic>
      <p:pic>
        <p:nvPicPr>
          <p:cNvPr id="257" name="Imagen 256" descr="Icono&#10;&#10;Descripción generada automáticamente">
            <a:extLst>
              <a:ext uri="{FF2B5EF4-FFF2-40B4-BE49-F238E27FC236}">
                <a16:creationId xmlns:a16="http://schemas.microsoft.com/office/drawing/2014/main" id="{57F6938E-12DB-8B45-B007-3037CE38113B}"/>
              </a:ext>
            </a:extLst>
          </p:cNvPr>
          <p:cNvPicPr>
            <a:picLocks noChangeAspect="1"/>
          </p:cNvPicPr>
          <p:nvPr userDrawn="1"/>
        </p:nvPicPr>
        <p:blipFill>
          <a:blip r:embed="rId103"/>
          <a:stretch>
            <a:fillRect/>
          </a:stretch>
        </p:blipFill>
        <p:spPr>
          <a:xfrm>
            <a:off x="1897224" y="5762537"/>
            <a:ext cx="299139" cy="395472"/>
          </a:xfrm>
          <a:prstGeom prst="rect">
            <a:avLst/>
          </a:prstGeom>
        </p:spPr>
      </p:pic>
      <p:pic>
        <p:nvPicPr>
          <p:cNvPr id="258" name="Imagen 257" descr="Icono&#10;&#10;Descripción generada automáticamente">
            <a:extLst>
              <a:ext uri="{FF2B5EF4-FFF2-40B4-BE49-F238E27FC236}">
                <a16:creationId xmlns:a16="http://schemas.microsoft.com/office/drawing/2014/main" id="{E99A5314-9F0C-CE4D-B67C-954F6244E1D0}"/>
              </a:ext>
            </a:extLst>
          </p:cNvPr>
          <p:cNvPicPr>
            <a:picLocks noChangeAspect="1"/>
          </p:cNvPicPr>
          <p:nvPr userDrawn="1"/>
        </p:nvPicPr>
        <p:blipFill>
          <a:blip r:embed="rId104"/>
          <a:stretch>
            <a:fillRect/>
          </a:stretch>
        </p:blipFill>
        <p:spPr>
          <a:xfrm>
            <a:off x="1040898" y="5772678"/>
            <a:ext cx="385331" cy="385331"/>
          </a:xfrm>
          <a:prstGeom prst="rect">
            <a:avLst/>
          </a:prstGeom>
        </p:spPr>
      </p:pic>
      <p:pic>
        <p:nvPicPr>
          <p:cNvPr id="259" name="Imagen 258" descr="Icono&#10;&#10;Descripción generada automáticamente">
            <a:extLst>
              <a:ext uri="{FF2B5EF4-FFF2-40B4-BE49-F238E27FC236}">
                <a16:creationId xmlns:a16="http://schemas.microsoft.com/office/drawing/2014/main" id="{1DA545EC-5EC2-204F-B7BF-C1AF0F7C9EAB}"/>
              </a:ext>
            </a:extLst>
          </p:cNvPr>
          <p:cNvPicPr>
            <a:picLocks noChangeAspect="1"/>
          </p:cNvPicPr>
          <p:nvPr userDrawn="1"/>
        </p:nvPicPr>
        <p:blipFill>
          <a:blip r:embed="rId105"/>
          <a:stretch>
            <a:fillRect/>
          </a:stretch>
        </p:blipFill>
        <p:spPr>
          <a:xfrm>
            <a:off x="289001" y="5790425"/>
            <a:ext cx="410682" cy="349840"/>
          </a:xfrm>
          <a:prstGeom prst="rect">
            <a:avLst/>
          </a:prstGeom>
        </p:spPr>
      </p:pic>
      <p:pic>
        <p:nvPicPr>
          <p:cNvPr id="260" name="Imagen 259" descr="Texto, Icono&#10;&#10;Descripción generada automáticamente con confianza media">
            <a:extLst>
              <a:ext uri="{FF2B5EF4-FFF2-40B4-BE49-F238E27FC236}">
                <a16:creationId xmlns:a16="http://schemas.microsoft.com/office/drawing/2014/main" id="{4188EE43-7C17-9A4C-9FD0-C3FDF337E8CA}"/>
              </a:ext>
            </a:extLst>
          </p:cNvPr>
          <p:cNvPicPr>
            <a:picLocks noChangeAspect="1"/>
          </p:cNvPicPr>
          <p:nvPr userDrawn="1"/>
        </p:nvPicPr>
        <p:blipFill>
          <a:blip r:embed="rId106"/>
          <a:stretch>
            <a:fillRect/>
          </a:stretch>
        </p:blipFill>
        <p:spPr>
          <a:xfrm>
            <a:off x="337801" y="5112054"/>
            <a:ext cx="405612" cy="299139"/>
          </a:xfrm>
          <a:prstGeom prst="rect">
            <a:avLst/>
          </a:prstGeom>
        </p:spPr>
      </p:pic>
      <p:pic>
        <p:nvPicPr>
          <p:cNvPr id="261" name="Imagen 260" descr="Icono&#10;&#10;Descripción generada automáticamente con confianza media">
            <a:extLst>
              <a:ext uri="{FF2B5EF4-FFF2-40B4-BE49-F238E27FC236}">
                <a16:creationId xmlns:a16="http://schemas.microsoft.com/office/drawing/2014/main" id="{FC1E2F50-EB06-C04D-A5B3-B588BF5ABE68}"/>
              </a:ext>
            </a:extLst>
          </p:cNvPr>
          <p:cNvPicPr>
            <a:picLocks noChangeAspect="1"/>
          </p:cNvPicPr>
          <p:nvPr userDrawn="1"/>
        </p:nvPicPr>
        <p:blipFill>
          <a:blip r:embed="rId107"/>
          <a:stretch>
            <a:fillRect/>
          </a:stretch>
        </p:blipFill>
        <p:spPr>
          <a:xfrm>
            <a:off x="1098360" y="5105607"/>
            <a:ext cx="430962" cy="375191"/>
          </a:xfrm>
          <a:prstGeom prst="rect">
            <a:avLst/>
          </a:prstGeom>
        </p:spPr>
      </p:pic>
      <p:pic>
        <p:nvPicPr>
          <p:cNvPr id="262" name="Imagen 261" descr="Icono&#10;&#10;Descripción generada automáticamente">
            <a:extLst>
              <a:ext uri="{FF2B5EF4-FFF2-40B4-BE49-F238E27FC236}">
                <a16:creationId xmlns:a16="http://schemas.microsoft.com/office/drawing/2014/main" id="{31A07F28-B4B6-DD4F-8026-DD590292D638}"/>
              </a:ext>
            </a:extLst>
          </p:cNvPr>
          <p:cNvPicPr>
            <a:picLocks noChangeAspect="1"/>
          </p:cNvPicPr>
          <p:nvPr userDrawn="1"/>
        </p:nvPicPr>
        <p:blipFill>
          <a:blip r:embed="rId108"/>
          <a:stretch>
            <a:fillRect/>
          </a:stretch>
        </p:blipFill>
        <p:spPr>
          <a:xfrm>
            <a:off x="1958953" y="5033168"/>
            <a:ext cx="334630" cy="395472"/>
          </a:xfrm>
          <a:prstGeom prst="rect">
            <a:avLst/>
          </a:prstGeom>
        </p:spPr>
      </p:pic>
      <p:pic>
        <p:nvPicPr>
          <p:cNvPr id="263" name="Imagen 262" descr="Icono&#10;&#10;Descripción generada automáticamente">
            <a:extLst>
              <a:ext uri="{FF2B5EF4-FFF2-40B4-BE49-F238E27FC236}">
                <a16:creationId xmlns:a16="http://schemas.microsoft.com/office/drawing/2014/main" id="{32C5E8A4-85B1-E64B-B26B-054F89C9A169}"/>
              </a:ext>
            </a:extLst>
          </p:cNvPr>
          <p:cNvPicPr>
            <a:picLocks noChangeAspect="1"/>
          </p:cNvPicPr>
          <p:nvPr userDrawn="1"/>
        </p:nvPicPr>
        <p:blipFill>
          <a:blip r:embed="rId109"/>
          <a:stretch>
            <a:fillRect/>
          </a:stretch>
        </p:blipFill>
        <p:spPr>
          <a:xfrm>
            <a:off x="2685246" y="5006216"/>
            <a:ext cx="354910" cy="385331"/>
          </a:xfrm>
          <a:prstGeom prst="rect">
            <a:avLst/>
          </a:prstGeom>
        </p:spPr>
      </p:pic>
      <p:pic>
        <p:nvPicPr>
          <p:cNvPr id="264" name="Imagen 263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87F1CC8B-2F35-8548-BAFE-4259609BABA5}"/>
              </a:ext>
            </a:extLst>
          </p:cNvPr>
          <p:cNvPicPr>
            <a:picLocks noChangeAspect="1"/>
          </p:cNvPicPr>
          <p:nvPr userDrawn="1"/>
        </p:nvPicPr>
        <p:blipFill>
          <a:blip r:embed="rId110"/>
          <a:stretch>
            <a:fillRect/>
          </a:stretch>
        </p:blipFill>
        <p:spPr>
          <a:xfrm>
            <a:off x="3464162" y="5017801"/>
            <a:ext cx="283928" cy="395472"/>
          </a:xfrm>
          <a:prstGeom prst="rect">
            <a:avLst/>
          </a:prstGeom>
        </p:spPr>
      </p:pic>
      <p:pic>
        <p:nvPicPr>
          <p:cNvPr id="265" name="Imagen 264" descr="Icono&#10;&#10;Descripción generada automáticamente">
            <a:extLst>
              <a:ext uri="{FF2B5EF4-FFF2-40B4-BE49-F238E27FC236}">
                <a16:creationId xmlns:a16="http://schemas.microsoft.com/office/drawing/2014/main" id="{BCE3C18D-7823-7C40-9AE9-35630F731F2D}"/>
              </a:ext>
            </a:extLst>
          </p:cNvPr>
          <p:cNvPicPr>
            <a:picLocks noChangeAspect="1"/>
          </p:cNvPicPr>
          <p:nvPr userDrawn="1"/>
        </p:nvPicPr>
        <p:blipFill>
          <a:blip r:embed="rId111"/>
          <a:stretch>
            <a:fillRect/>
          </a:stretch>
        </p:blipFill>
        <p:spPr>
          <a:xfrm>
            <a:off x="4052931" y="5095466"/>
            <a:ext cx="395471" cy="395472"/>
          </a:xfrm>
          <a:prstGeom prst="rect">
            <a:avLst/>
          </a:prstGeom>
        </p:spPr>
      </p:pic>
      <p:pic>
        <p:nvPicPr>
          <p:cNvPr id="266" name="Imagen 265" descr="Icono&#10;&#10;Descripción generada automáticamente">
            <a:extLst>
              <a:ext uri="{FF2B5EF4-FFF2-40B4-BE49-F238E27FC236}">
                <a16:creationId xmlns:a16="http://schemas.microsoft.com/office/drawing/2014/main" id="{2967EE61-CDD4-AD44-8073-D3BC781CE8A6}"/>
              </a:ext>
            </a:extLst>
          </p:cNvPr>
          <p:cNvPicPr>
            <a:picLocks noChangeAspect="1"/>
          </p:cNvPicPr>
          <p:nvPr userDrawn="1"/>
        </p:nvPicPr>
        <p:blipFill>
          <a:blip r:embed="rId112"/>
          <a:stretch>
            <a:fillRect/>
          </a:stretch>
        </p:blipFill>
        <p:spPr>
          <a:xfrm>
            <a:off x="4730642" y="5152397"/>
            <a:ext cx="405612" cy="182525"/>
          </a:xfrm>
          <a:prstGeom prst="rect">
            <a:avLst/>
          </a:prstGeom>
        </p:spPr>
      </p:pic>
      <p:pic>
        <p:nvPicPr>
          <p:cNvPr id="267" name="Imagen 266" descr="Icono&#10;&#10;Descripción generada automáticamente">
            <a:extLst>
              <a:ext uri="{FF2B5EF4-FFF2-40B4-BE49-F238E27FC236}">
                <a16:creationId xmlns:a16="http://schemas.microsoft.com/office/drawing/2014/main" id="{B15F51A3-68C1-6040-B241-357D2FE1DB9F}"/>
              </a:ext>
            </a:extLst>
          </p:cNvPr>
          <p:cNvPicPr>
            <a:picLocks noChangeAspect="1"/>
          </p:cNvPicPr>
          <p:nvPr userDrawn="1"/>
        </p:nvPicPr>
        <p:blipFill>
          <a:blip r:embed="rId113"/>
          <a:stretch>
            <a:fillRect/>
          </a:stretch>
        </p:blipFill>
        <p:spPr>
          <a:xfrm>
            <a:off x="5300034" y="5043152"/>
            <a:ext cx="344770" cy="344770"/>
          </a:xfrm>
          <a:prstGeom prst="rect">
            <a:avLst/>
          </a:prstGeom>
        </p:spPr>
      </p:pic>
      <p:pic>
        <p:nvPicPr>
          <p:cNvPr id="268" name="Imagen 267" descr="Icono&#10;&#10;Descripción generada automáticamente">
            <a:extLst>
              <a:ext uri="{FF2B5EF4-FFF2-40B4-BE49-F238E27FC236}">
                <a16:creationId xmlns:a16="http://schemas.microsoft.com/office/drawing/2014/main" id="{35C2AEFE-4918-4E45-BED8-6E78587A41C6}"/>
              </a:ext>
            </a:extLst>
          </p:cNvPr>
          <p:cNvPicPr>
            <a:picLocks noChangeAspect="1"/>
          </p:cNvPicPr>
          <p:nvPr userDrawn="1"/>
        </p:nvPicPr>
        <p:blipFill>
          <a:blip r:embed="rId114"/>
          <a:stretch>
            <a:fillRect/>
          </a:stretch>
        </p:blipFill>
        <p:spPr>
          <a:xfrm>
            <a:off x="5949089" y="5055985"/>
            <a:ext cx="375191" cy="304209"/>
          </a:xfrm>
          <a:prstGeom prst="rect">
            <a:avLst/>
          </a:prstGeom>
        </p:spPr>
      </p:pic>
      <p:pic>
        <p:nvPicPr>
          <p:cNvPr id="269" name="Imagen 268" descr="Icono&#10;&#10;Descripción generada automáticamente">
            <a:extLst>
              <a:ext uri="{FF2B5EF4-FFF2-40B4-BE49-F238E27FC236}">
                <a16:creationId xmlns:a16="http://schemas.microsoft.com/office/drawing/2014/main" id="{22188418-03B7-D24E-B258-3564EB8B79D8}"/>
              </a:ext>
            </a:extLst>
          </p:cNvPr>
          <p:cNvPicPr>
            <a:picLocks noChangeAspect="1"/>
          </p:cNvPicPr>
          <p:nvPr userDrawn="1"/>
        </p:nvPicPr>
        <p:blipFill>
          <a:blip r:embed="rId115"/>
          <a:stretch>
            <a:fillRect/>
          </a:stretch>
        </p:blipFill>
        <p:spPr>
          <a:xfrm>
            <a:off x="6657352" y="5088940"/>
            <a:ext cx="319419" cy="339700"/>
          </a:xfrm>
          <a:prstGeom prst="rect">
            <a:avLst/>
          </a:prstGeom>
        </p:spPr>
      </p:pic>
      <p:pic>
        <p:nvPicPr>
          <p:cNvPr id="270" name="Imagen 269" descr="Icono&#10;&#10;Descripción generada automáticamente">
            <a:extLst>
              <a:ext uri="{FF2B5EF4-FFF2-40B4-BE49-F238E27FC236}">
                <a16:creationId xmlns:a16="http://schemas.microsoft.com/office/drawing/2014/main" id="{B44B17C1-5759-F64D-BE0A-FF7D29EE11D2}"/>
              </a:ext>
            </a:extLst>
          </p:cNvPr>
          <p:cNvPicPr>
            <a:picLocks noChangeAspect="1"/>
          </p:cNvPicPr>
          <p:nvPr userDrawn="1"/>
        </p:nvPicPr>
        <p:blipFill>
          <a:blip r:embed="rId116"/>
          <a:stretch>
            <a:fillRect/>
          </a:stretch>
        </p:blipFill>
        <p:spPr>
          <a:xfrm>
            <a:off x="4832045" y="5767609"/>
            <a:ext cx="202806" cy="354910"/>
          </a:xfrm>
          <a:prstGeom prst="rect">
            <a:avLst/>
          </a:prstGeom>
        </p:spPr>
      </p:pic>
      <p:pic>
        <p:nvPicPr>
          <p:cNvPr id="271" name="Imagen 270" descr="Icono&#10;&#10;Descripción generada automáticamente">
            <a:extLst>
              <a:ext uri="{FF2B5EF4-FFF2-40B4-BE49-F238E27FC236}">
                <a16:creationId xmlns:a16="http://schemas.microsoft.com/office/drawing/2014/main" id="{906044F8-D991-194A-976C-2703EBA63132}"/>
              </a:ext>
            </a:extLst>
          </p:cNvPr>
          <p:cNvPicPr>
            <a:picLocks noChangeAspect="1"/>
          </p:cNvPicPr>
          <p:nvPr userDrawn="1"/>
        </p:nvPicPr>
        <p:blipFill>
          <a:blip r:embed="rId117"/>
          <a:stretch>
            <a:fillRect/>
          </a:stretch>
        </p:blipFill>
        <p:spPr>
          <a:xfrm>
            <a:off x="11502457" y="5038239"/>
            <a:ext cx="400542" cy="390401"/>
          </a:xfrm>
          <a:prstGeom prst="rect">
            <a:avLst/>
          </a:prstGeom>
        </p:spPr>
      </p:pic>
      <p:pic>
        <p:nvPicPr>
          <p:cNvPr id="272" name="Imagen 271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1518D347-10B7-A64C-95C9-D17A24B6AEB8}"/>
              </a:ext>
            </a:extLst>
          </p:cNvPr>
          <p:cNvPicPr>
            <a:picLocks noChangeAspect="1"/>
          </p:cNvPicPr>
          <p:nvPr userDrawn="1"/>
        </p:nvPicPr>
        <p:blipFill>
          <a:blip r:embed="rId118"/>
          <a:stretch>
            <a:fillRect/>
          </a:stretch>
        </p:blipFill>
        <p:spPr>
          <a:xfrm>
            <a:off x="10794527" y="2514722"/>
            <a:ext cx="349840" cy="385331"/>
          </a:xfrm>
          <a:prstGeom prst="rect">
            <a:avLst/>
          </a:prstGeom>
        </p:spPr>
      </p:pic>
      <p:pic>
        <p:nvPicPr>
          <p:cNvPr id="273" name="Imagen 27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321716C2-8B1B-724D-8284-02C89310578D}"/>
              </a:ext>
            </a:extLst>
          </p:cNvPr>
          <p:cNvPicPr>
            <a:picLocks noChangeAspect="1"/>
          </p:cNvPicPr>
          <p:nvPr userDrawn="1"/>
        </p:nvPicPr>
        <p:blipFill>
          <a:blip r:embed="rId119"/>
          <a:stretch>
            <a:fillRect/>
          </a:stretch>
        </p:blipFill>
        <p:spPr>
          <a:xfrm>
            <a:off x="8044537" y="5742652"/>
            <a:ext cx="319419" cy="420822"/>
          </a:xfrm>
          <a:prstGeom prst="rect">
            <a:avLst/>
          </a:prstGeom>
        </p:spPr>
      </p:pic>
      <p:pic>
        <p:nvPicPr>
          <p:cNvPr id="274" name="Imagen 273" descr="Icono&#10;&#10;Descripción generada automáticamente">
            <a:extLst>
              <a:ext uri="{FF2B5EF4-FFF2-40B4-BE49-F238E27FC236}">
                <a16:creationId xmlns:a16="http://schemas.microsoft.com/office/drawing/2014/main" id="{17D5CDB5-86D7-0C48-87D3-3BC895187F71}"/>
              </a:ext>
            </a:extLst>
          </p:cNvPr>
          <p:cNvPicPr>
            <a:picLocks noChangeAspect="1"/>
          </p:cNvPicPr>
          <p:nvPr userDrawn="1"/>
        </p:nvPicPr>
        <p:blipFill>
          <a:blip r:embed="rId120"/>
          <a:stretch>
            <a:fillRect/>
          </a:stretch>
        </p:blipFill>
        <p:spPr>
          <a:xfrm>
            <a:off x="11363029" y="1805223"/>
            <a:ext cx="278858" cy="436033"/>
          </a:xfrm>
          <a:prstGeom prst="rect">
            <a:avLst/>
          </a:prstGeom>
        </p:spPr>
      </p:pic>
      <p:pic>
        <p:nvPicPr>
          <p:cNvPr id="275" name="Imagen 274" descr="Icono&#10;&#10;Descripción generada automáticamente">
            <a:extLst>
              <a:ext uri="{FF2B5EF4-FFF2-40B4-BE49-F238E27FC236}">
                <a16:creationId xmlns:a16="http://schemas.microsoft.com/office/drawing/2014/main" id="{C8CE915B-ED63-124D-B508-10693AB4E5DB}"/>
              </a:ext>
            </a:extLst>
          </p:cNvPr>
          <p:cNvPicPr>
            <a:picLocks noChangeAspect="1"/>
          </p:cNvPicPr>
          <p:nvPr userDrawn="1"/>
        </p:nvPicPr>
        <p:blipFill>
          <a:blip r:embed="rId121"/>
          <a:stretch>
            <a:fillRect/>
          </a:stretch>
        </p:blipFill>
        <p:spPr>
          <a:xfrm>
            <a:off x="10682963" y="1839289"/>
            <a:ext cx="425892" cy="370121"/>
          </a:xfrm>
          <a:prstGeom prst="rect">
            <a:avLst/>
          </a:prstGeom>
        </p:spPr>
      </p:pic>
      <p:pic>
        <p:nvPicPr>
          <p:cNvPr id="276" name="Imagen 275" descr="Icono&#10;&#10;Descripción generada automáticamente">
            <a:extLst>
              <a:ext uri="{FF2B5EF4-FFF2-40B4-BE49-F238E27FC236}">
                <a16:creationId xmlns:a16="http://schemas.microsoft.com/office/drawing/2014/main" id="{379D1D44-FB10-5444-9596-85F3D4FA900D}"/>
              </a:ext>
            </a:extLst>
          </p:cNvPr>
          <p:cNvPicPr>
            <a:picLocks noChangeAspect="1"/>
          </p:cNvPicPr>
          <p:nvPr userDrawn="1"/>
        </p:nvPicPr>
        <p:blipFill>
          <a:blip r:embed="rId122"/>
          <a:stretch>
            <a:fillRect/>
          </a:stretch>
        </p:blipFill>
        <p:spPr>
          <a:xfrm>
            <a:off x="8673455" y="5732416"/>
            <a:ext cx="339700" cy="415752"/>
          </a:xfrm>
          <a:prstGeom prst="rect">
            <a:avLst/>
          </a:prstGeom>
        </p:spPr>
      </p:pic>
      <p:pic>
        <p:nvPicPr>
          <p:cNvPr id="277" name="Imagen 276" descr="Texto, Icono&#10;&#10;Descripción generada automáticamente">
            <a:extLst>
              <a:ext uri="{FF2B5EF4-FFF2-40B4-BE49-F238E27FC236}">
                <a16:creationId xmlns:a16="http://schemas.microsoft.com/office/drawing/2014/main" id="{4FC20D3E-D8C3-1544-B4FD-B33C5265402E}"/>
              </a:ext>
            </a:extLst>
          </p:cNvPr>
          <p:cNvPicPr>
            <a:picLocks noChangeAspect="1"/>
          </p:cNvPicPr>
          <p:nvPr userDrawn="1"/>
        </p:nvPicPr>
        <p:blipFill>
          <a:blip r:embed="rId123"/>
          <a:stretch>
            <a:fillRect/>
          </a:stretch>
        </p:blipFill>
        <p:spPr>
          <a:xfrm>
            <a:off x="11297118" y="1219348"/>
            <a:ext cx="410682" cy="334630"/>
          </a:xfrm>
          <a:prstGeom prst="rect">
            <a:avLst/>
          </a:prstGeom>
        </p:spPr>
      </p:pic>
      <p:pic>
        <p:nvPicPr>
          <p:cNvPr id="278" name="Imagen 277" descr="Icono&#10;&#10;Descripción generada automáticamente">
            <a:extLst>
              <a:ext uri="{FF2B5EF4-FFF2-40B4-BE49-F238E27FC236}">
                <a16:creationId xmlns:a16="http://schemas.microsoft.com/office/drawing/2014/main" id="{87E4C4F3-29AF-634B-8A86-E38AAD30B5D7}"/>
              </a:ext>
            </a:extLst>
          </p:cNvPr>
          <p:cNvPicPr>
            <a:picLocks noChangeAspect="1"/>
          </p:cNvPicPr>
          <p:nvPr userDrawn="1"/>
        </p:nvPicPr>
        <p:blipFill>
          <a:blip r:embed="rId124"/>
          <a:stretch>
            <a:fillRect/>
          </a:stretch>
        </p:blipFill>
        <p:spPr>
          <a:xfrm>
            <a:off x="10677046" y="1206424"/>
            <a:ext cx="405612" cy="375191"/>
          </a:xfrm>
          <a:prstGeom prst="rect">
            <a:avLst/>
          </a:prstGeom>
        </p:spPr>
      </p:pic>
      <p:pic>
        <p:nvPicPr>
          <p:cNvPr id="279" name="Imagen 278" descr="Icono&#10;&#10;Descripción generada automáticamente">
            <a:extLst>
              <a:ext uri="{FF2B5EF4-FFF2-40B4-BE49-F238E27FC236}">
                <a16:creationId xmlns:a16="http://schemas.microsoft.com/office/drawing/2014/main" id="{D1275764-DC7C-BC42-9C49-968DE0224F57}"/>
              </a:ext>
            </a:extLst>
          </p:cNvPr>
          <p:cNvPicPr>
            <a:picLocks noChangeAspect="1"/>
          </p:cNvPicPr>
          <p:nvPr userDrawn="1"/>
        </p:nvPicPr>
        <p:blipFill>
          <a:blip r:embed="rId125"/>
          <a:stretch>
            <a:fillRect/>
          </a:stretch>
        </p:blipFill>
        <p:spPr>
          <a:xfrm>
            <a:off x="10031577" y="4324412"/>
            <a:ext cx="395471" cy="385331"/>
          </a:xfrm>
          <a:prstGeom prst="rect">
            <a:avLst/>
          </a:prstGeom>
        </p:spPr>
      </p:pic>
      <p:pic>
        <p:nvPicPr>
          <p:cNvPr id="280" name="Imagen 279" descr="Icono&#10;&#10;Descripción generada automáticamente">
            <a:extLst>
              <a:ext uri="{FF2B5EF4-FFF2-40B4-BE49-F238E27FC236}">
                <a16:creationId xmlns:a16="http://schemas.microsoft.com/office/drawing/2014/main" id="{A29A7F27-E7D9-A445-AB7E-B660DECEB0C7}"/>
              </a:ext>
            </a:extLst>
          </p:cNvPr>
          <p:cNvPicPr>
            <a:picLocks noChangeAspect="1"/>
          </p:cNvPicPr>
          <p:nvPr userDrawn="1"/>
        </p:nvPicPr>
        <p:blipFill>
          <a:blip r:embed="rId126"/>
          <a:stretch>
            <a:fillRect/>
          </a:stretch>
        </p:blipFill>
        <p:spPr>
          <a:xfrm>
            <a:off x="10046788" y="3704808"/>
            <a:ext cx="365051" cy="395472"/>
          </a:xfrm>
          <a:prstGeom prst="rect">
            <a:avLst/>
          </a:prstGeom>
        </p:spPr>
      </p:pic>
      <p:pic>
        <p:nvPicPr>
          <p:cNvPr id="281" name="Imagen 280" descr="Forma, Círculo&#10;&#10;Descripción generada automáticamente">
            <a:extLst>
              <a:ext uri="{FF2B5EF4-FFF2-40B4-BE49-F238E27FC236}">
                <a16:creationId xmlns:a16="http://schemas.microsoft.com/office/drawing/2014/main" id="{C720D1F4-C537-464F-8737-D3B2B477EE05}"/>
              </a:ext>
            </a:extLst>
          </p:cNvPr>
          <p:cNvPicPr>
            <a:picLocks noChangeAspect="1"/>
          </p:cNvPicPr>
          <p:nvPr userDrawn="1"/>
        </p:nvPicPr>
        <p:blipFill>
          <a:blip r:embed="rId127"/>
          <a:stretch>
            <a:fillRect/>
          </a:stretch>
        </p:blipFill>
        <p:spPr>
          <a:xfrm>
            <a:off x="7998226" y="5055985"/>
            <a:ext cx="354910" cy="405612"/>
          </a:xfrm>
          <a:prstGeom prst="rect">
            <a:avLst/>
          </a:prstGeom>
        </p:spPr>
      </p:pic>
      <p:pic>
        <p:nvPicPr>
          <p:cNvPr id="282" name="Imagen 281" descr="Icono&#10;&#10;Descripción generada automáticamente">
            <a:extLst>
              <a:ext uri="{FF2B5EF4-FFF2-40B4-BE49-F238E27FC236}">
                <a16:creationId xmlns:a16="http://schemas.microsoft.com/office/drawing/2014/main" id="{3C5C6689-6F00-D847-9C1C-0850650DE4C3}"/>
              </a:ext>
            </a:extLst>
          </p:cNvPr>
          <p:cNvPicPr>
            <a:picLocks noChangeAspect="1"/>
          </p:cNvPicPr>
          <p:nvPr userDrawn="1"/>
        </p:nvPicPr>
        <p:blipFill>
          <a:blip r:embed="rId128"/>
          <a:stretch>
            <a:fillRect/>
          </a:stretch>
        </p:blipFill>
        <p:spPr>
          <a:xfrm>
            <a:off x="8562177" y="5048222"/>
            <a:ext cx="415752" cy="400542"/>
          </a:xfrm>
          <a:prstGeom prst="rect">
            <a:avLst/>
          </a:prstGeom>
        </p:spPr>
      </p:pic>
      <p:pic>
        <p:nvPicPr>
          <p:cNvPr id="283" name="Imagen 282" descr="Icono&#10;&#10;Descripción generada automáticamente">
            <a:extLst>
              <a:ext uri="{FF2B5EF4-FFF2-40B4-BE49-F238E27FC236}">
                <a16:creationId xmlns:a16="http://schemas.microsoft.com/office/drawing/2014/main" id="{3A5C048C-04C8-C74D-96D8-3CF779A4D1A9}"/>
              </a:ext>
            </a:extLst>
          </p:cNvPr>
          <p:cNvPicPr>
            <a:picLocks noChangeAspect="1"/>
          </p:cNvPicPr>
          <p:nvPr userDrawn="1"/>
        </p:nvPicPr>
        <p:blipFill>
          <a:blip r:embed="rId129"/>
          <a:stretch>
            <a:fillRect/>
          </a:stretch>
        </p:blipFill>
        <p:spPr>
          <a:xfrm>
            <a:off x="9247153" y="5043152"/>
            <a:ext cx="400542" cy="390401"/>
          </a:xfrm>
          <a:prstGeom prst="rect">
            <a:avLst/>
          </a:prstGeom>
        </p:spPr>
      </p:pic>
      <p:pic>
        <p:nvPicPr>
          <p:cNvPr id="284" name="Imagen 283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8781DDF-2F82-FA4C-99D9-06C6786F06B8}"/>
              </a:ext>
            </a:extLst>
          </p:cNvPr>
          <p:cNvPicPr>
            <a:picLocks noChangeAspect="1"/>
          </p:cNvPicPr>
          <p:nvPr userDrawn="1"/>
        </p:nvPicPr>
        <p:blipFill>
          <a:blip r:embed="rId130"/>
          <a:stretch>
            <a:fillRect/>
          </a:stretch>
        </p:blipFill>
        <p:spPr>
          <a:xfrm>
            <a:off x="10092417" y="5061988"/>
            <a:ext cx="334630" cy="410682"/>
          </a:xfrm>
          <a:prstGeom prst="rect">
            <a:avLst/>
          </a:prstGeom>
        </p:spPr>
      </p:pic>
      <p:pic>
        <p:nvPicPr>
          <p:cNvPr id="285" name="Imagen 284" descr="Icono&#10;&#10;Descripción generada automáticamente">
            <a:extLst>
              <a:ext uri="{FF2B5EF4-FFF2-40B4-BE49-F238E27FC236}">
                <a16:creationId xmlns:a16="http://schemas.microsoft.com/office/drawing/2014/main" id="{9DFD53CA-7968-2B47-A01E-05886A5C01BF}"/>
              </a:ext>
            </a:extLst>
          </p:cNvPr>
          <p:cNvPicPr>
            <a:picLocks noChangeAspect="1"/>
          </p:cNvPicPr>
          <p:nvPr userDrawn="1"/>
        </p:nvPicPr>
        <p:blipFill>
          <a:blip r:embed="rId131"/>
          <a:stretch>
            <a:fillRect/>
          </a:stretch>
        </p:blipFill>
        <p:spPr>
          <a:xfrm>
            <a:off x="9270367" y="650322"/>
            <a:ext cx="430962" cy="370121"/>
          </a:xfrm>
          <a:prstGeom prst="rect">
            <a:avLst/>
          </a:prstGeom>
        </p:spPr>
      </p:pic>
      <p:pic>
        <p:nvPicPr>
          <p:cNvPr id="286" name="Imagen 285" descr="Icono&#10;&#10;Descripción generada automáticamente con confianza media">
            <a:extLst>
              <a:ext uri="{FF2B5EF4-FFF2-40B4-BE49-F238E27FC236}">
                <a16:creationId xmlns:a16="http://schemas.microsoft.com/office/drawing/2014/main" id="{24C6A75B-41AA-FB42-9D2C-2854255E9F86}"/>
              </a:ext>
            </a:extLst>
          </p:cNvPr>
          <p:cNvPicPr>
            <a:picLocks noChangeAspect="1"/>
          </p:cNvPicPr>
          <p:nvPr userDrawn="1"/>
        </p:nvPicPr>
        <p:blipFill>
          <a:blip r:embed="rId132"/>
          <a:stretch>
            <a:fillRect/>
          </a:stretch>
        </p:blipFill>
        <p:spPr>
          <a:xfrm>
            <a:off x="5352397" y="5686958"/>
            <a:ext cx="278858" cy="420822"/>
          </a:xfrm>
          <a:prstGeom prst="rect">
            <a:avLst/>
          </a:prstGeom>
        </p:spPr>
      </p:pic>
      <p:pic>
        <p:nvPicPr>
          <p:cNvPr id="287" name="Imagen 286" descr="Icono&#10;&#10;Descripción generada automáticamente">
            <a:extLst>
              <a:ext uri="{FF2B5EF4-FFF2-40B4-BE49-F238E27FC236}">
                <a16:creationId xmlns:a16="http://schemas.microsoft.com/office/drawing/2014/main" id="{7D518C4A-3CD3-4243-A2C9-496B7E41200D}"/>
              </a:ext>
            </a:extLst>
          </p:cNvPr>
          <p:cNvPicPr>
            <a:picLocks noChangeAspect="1"/>
          </p:cNvPicPr>
          <p:nvPr userDrawn="1"/>
        </p:nvPicPr>
        <p:blipFill>
          <a:blip r:embed="rId133"/>
          <a:stretch>
            <a:fillRect/>
          </a:stretch>
        </p:blipFill>
        <p:spPr>
          <a:xfrm>
            <a:off x="10751430" y="4450682"/>
            <a:ext cx="436033" cy="319419"/>
          </a:xfrm>
          <a:prstGeom prst="rect">
            <a:avLst/>
          </a:prstGeom>
        </p:spPr>
      </p:pic>
      <p:pic>
        <p:nvPicPr>
          <p:cNvPr id="288" name="Imagen 287" descr="Imagen que contiene ventana, dibujo&#10;&#10;Descripción generada automáticamente">
            <a:extLst>
              <a:ext uri="{FF2B5EF4-FFF2-40B4-BE49-F238E27FC236}">
                <a16:creationId xmlns:a16="http://schemas.microsoft.com/office/drawing/2014/main" id="{A035A254-9841-FC4C-8C36-18BA986EE1F7}"/>
              </a:ext>
            </a:extLst>
          </p:cNvPr>
          <p:cNvPicPr>
            <a:picLocks noChangeAspect="1"/>
          </p:cNvPicPr>
          <p:nvPr userDrawn="1"/>
        </p:nvPicPr>
        <p:blipFill>
          <a:blip r:embed="rId134"/>
          <a:stretch>
            <a:fillRect/>
          </a:stretch>
        </p:blipFill>
        <p:spPr>
          <a:xfrm>
            <a:off x="10845453" y="5117431"/>
            <a:ext cx="375191" cy="380261"/>
          </a:xfrm>
          <a:prstGeom prst="rect">
            <a:avLst/>
          </a:prstGeom>
        </p:spPr>
      </p:pic>
      <p:pic>
        <p:nvPicPr>
          <p:cNvPr id="289" name="Imagen 288" descr="Icono&#10;&#10;Descripción generada automáticamente">
            <a:extLst>
              <a:ext uri="{FF2B5EF4-FFF2-40B4-BE49-F238E27FC236}">
                <a16:creationId xmlns:a16="http://schemas.microsoft.com/office/drawing/2014/main" id="{227106BE-256B-5F49-8A56-A0FA214232B8}"/>
              </a:ext>
            </a:extLst>
          </p:cNvPr>
          <p:cNvPicPr>
            <a:picLocks noChangeAspect="1"/>
          </p:cNvPicPr>
          <p:nvPr userDrawn="1"/>
        </p:nvPicPr>
        <p:blipFill>
          <a:blip r:embed="rId135"/>
          <a:stretch>
            <a:fillRect/>
          </a:stretch>
        </p:blipFill>
        <p:spPr>
          <a:xfrm>
            <a:off x="10865025" y="3191475"/>
            <a:ext cx="273788" cy="395472"/>
          </a:xfrm>
          <a:prstGeom prst="rect">
            <a:avLst/>
          </a:prstGeom>
        </p:spPr>
      </p:pic>
      <p:pic>
        <p:nvPicPr>
          <p:cNvPr id="290" name="Imagen 289" descr="Dibujo en fondo negro&#10;&#10;Descripción generada automáticamente con confianza baja">
            <a:extLst>
              <a:ext uri="{FF2B5EF4-FFF2-40B4-BE49-F238E27FC236}">
                <a16:creationId xmlns:a16="http://schemas.microsoft.com/office/drawing/2014/main" id="{D59E561F-14B8-6E49-819F-DEE8D797C5A9}"/>
              </a:ext>
            </a:extLst>
          </p:cNvPr>
          <p:cNvPicPr>
            <a:picLocks noChangeAspect="1"/>
          </p:cNvPicPr>
          <p:nvPr userDrawn="1"/>
        </p:nvPicPr>
        <p:blipFill>
          <a:blip r:embed="rId136"/>
          <a:stretch>
            <a:fillRect/>
          </a:stretch>
        </p:blipFill>
        <p:spPr>
          <a:xfrm>
            <a:off x="11436545" y="4481694"/>
            <a:ext cx="410682" cy="334630"/>
          </a:xfrm>
          <a:prstGeom prst="rect">
            <a:avLst/>
          </a:prstGeom>
        </p:spPr>
      </p:pic>
      <p:pic>
        <p:nvPicPr>
          <p:cNvPr id="291" name="Imagen 290" descr="Icono&#10;&#10;Descripción generada automáticamente">
            <a:extLst>
              <a:ext uri="{FF2B5EF4-FFF2-40B4-BE49-F238E27FC236}">
                <a16:creationId xmlns:a16="http://schemas.microsoft.com/office/drawing/2014/main" id="{212F35B5-0813-AA41-BBED-DB91D6F42D3A}"/>
              </a:ext>
            </a:extLst>
          </p:cNvPr>
          <p:cNvPicPr>
            <a:picLocks noChangeAspect="1"/>
          </p:cNvPicPr>
          <p:nvPr userDrawn="1"/>
        </p:nvPicPr>
        <p:blipFill>
          <a:blip r:embed="rId137"/>
          <a:stretch>
            <a:fillRect/>
          </a:stretch>
        </p:blipFill>
        <p:spPr>
          <a:xfrm>
            <a:off x="5949089" y="5686147"/>
            <a:ext cx="400542" cy="425893"/>
          </a:xfrm>
          <a:prstGeom prst="rect">
            <a:avLst/>
          </a:prstGeom>
        </p:spPr>
      </p:pic>
      <p:pic>
        <p:nvPicPr>
          <p:cNvPr id="292" name="Imagen 291" descr="Icono&#10;&#10;Descripción generada automáticamente">
            <a:extLst>
              <a:ext uri="{FF2B5EF4-FFF2-40B4-BE49-F238E27FC236}">
                <a16:creationId xmlns:a16="http://schemas.microsoft.com/office/drawing/2014/main" id="{148F0318-712B-9848-8074-E7262118371B}"/>
              </a:ext>
            </a:extLst>
          </p:cNvPr>
          <p:cNvPicPr>
            <a:picLocks noChangeAspect="1"/>
          </p:cNvPicPr>
          <p:nvPr userDrawn="1"/>
        </p:nvPicPr>
        <p:blipFill>
          <a:blip r:embed="rId138"/>
          <a:stretch>
            <a:fillRect/>
          </a:stretch>
        </p:blipFill>
        <p:spPr>
          <a:xfrm>
            <a:off x="11347819" y="3220482"/>
            <a:ext cx="446173" cy="375191"/>
          </a:xfrm>
          <a:prstGeom prst="rect">
            <a:avLst/>
          </a:prstGeom>
        </p:spPr>
      </p:pic>
      <p:pic>
        <p:nvPicPr>
          <p:cNvPr id="293" name="Imagen 292" descr="Icono&#10;&#10;Descripción generada automáticamente">
            <a:extLst>
              <a:ext uri="{FF2B5EF4-FFF2-40B4-BE49-F238E27FC236}">
                <a16:creationId xmlns:a16="http://schemas.microsoft.com/office/drawing/2014/main" id="{4AC821A0-6A7C-A145-9DC6-8BEFA5586047}"/>
              </a:ext>
            </a:extLst>
          </p:cNvPr>
          <p:cNvPicPr>
            <a:picLocks noChangeAspect="1"/>
          </p:cNvPicPr>
          <p:nvPr userDrawn="1"/>
        </p:nvPicPr>
        <p:blipFill>
          <a:blip r:embed="rId139"/>
          <a:stretch>
            <a:fillRect/>
          </a:stretch>
        </p:blipFill>
        <p:spPr>
          <a:xfrm>
            <a:off x="11472037" y="3794060"/>
            <a:ext cx="314349" cy="395472"/>
          </a:xfrm>
          <a:prstGeom prst="rect">
            <a:avLst/>
          </a:prstGeom>
        </p:spPr>
      </p:pic>
      <p:pic>
        <p:nvPicPr>
          <p:cNvPr id="294" name="Imagen 293" descr="Forma, Icono&#10;&#10;Descripción generada automáticamente">
            <a:extLst>
              <a:ext uri="{FF2B5EF4-FFF2-40B4-BE49-F238E27FC236}">
                <a16:creationId xmlns:a16="http://schemas.microsoft.com/office/drawing/2014/main" id="{E7ECD81E-97D2-DC42-A5BB-BA04FF07821C}"/>
              </a:ext>
            </a:extLst>
          </p:cNvPr>
          <p:cNvPicPr>
            <a:picLocks noChangeAspect="1"/>
          </p:cNvPicPr>
          <p:nvPr userDrawn="1"/>
        </p:nvPicPr>
        <p:blipFill>
          <a:blip r:embed="rId140"/>
          <a:stretch>
            <a:fillRect/>
          </a:stretch>
        </p:blipFill>
        <p:spPr>
          <a:xfrm>
            <a:off x="7327246" y="5734357"/>
            <a:ext cx="430962" cy="365051"/>
          </a:xfrm>
          <a:prstGeom prst="rect">
            <a:avLst/>
          </a:prstGeom>
        </p:spPr>
      </p:pic>
      <p:pic>
        <p:nvPicPr>
          <p:cNvPr id="295" name="Imagen 294" descr="Icono&#10;&#10;Descripción generada automáticamente">
            <a:extLst>
              <a:ext uri="{FF2B5EF4-FFF2-40B4-BE49-F238E27FC236}">
                <a16:creationId xmlns:a16="http://schemas.microsoft.com/office/drawing/2014/main" id="{715470B5-CDD1-F445-B328-86A300D613ED}"/>
              </a:ext>
            </a:extLst>
          </p:cNvPr>
          <p:cNvPicPr>
            <a:picLocks noChangeAspect="1"/>
          </p:cNvPicPr>
          <p:nvPr userDrawn="1"/>
        </p:nvPicPr>
        <p:blipFill>
          <a:blip r:embed="rId141"/>
          <a:stretch>
            <a:fillRect/>
          </a:stretch>
        </p:blipFill>
        <p:spPr>
          <a:xfrm>
            <a:off x="10764186" y="3762901"/>
            <a:ext cx="395471" cy="390401"/>
          </a:xfrm>
          <a:prstGeom prst="rect">
            <a:avLst/>
          </a:prstGeom>
        </p:spPr>
      </p:pic>
      <p:pic>
        <p:nvPicPr>
          <p:cNvPr id="296" name="Imagen 295" descr="Icono&#10;&#10;Descripción generada automáticamente">
            <a:extLst>
              <a:ext uri="{FF2B5EF4-FFF2-40B4-BE49-F238E27FC236}">
                <a16:creationId xmlns:a16="http://schemas.microsoft.com/office/drawing/2014/main" id="{72C3F682-8B07-814B-A9A9-CD528862A986}"/>
              </a:ext>
            </a:extLst>
          </p:cNvPr>
          <p:cNvPicPr>
            <a:picLocks noChangeAspect="1"/>
          </p:cNvPicPr>
          <p:nvPr userDrawn="1"/>
        </p:nvPicPr>
        <p:blipFill>
          <a:blip r:embed="rId142"/>
          <a:stretch>
            <a:fillRect/>
          </a:stretch>
        </p:blipFill>
        <p:spPr>
          <a:xfrm>
            <a:off x="11342750" y="2572961"/>
            <a:ext cx="395471" cy="400542"/>
          </a:xfrm>
          <a:prstGeom prst="rect">
            <a:avLst/>
          </a:prstGeom>
        </p:spPr>
      </p:pic>
      <p:pic>
        <p:nvPicPr>
          <p:cNvPr id="297" name="Imagen 296" descr="Icono&#10;&#10;Descripción generada automáticamente">
            <a:extLst>
              <a:ext uri="{FF2B5EF4-FFF2-40B4-BE49-F238E27FC236}">
                <a16:creationId xmlns:a16="http://schemas.microsoft.com/office/drawing/2014/main" id="{0456F5DF-170B-4748-B88D-13B050DF4E62}"/>
              </a:ext>
            </a:extLst>
          </p:cNvPr>
          <p:cNvPicPr>
            <a:picLocks noChangeAspect="1"/>
          </p:cNvPicPr>
          <p:nvPr userDrawn="1"/>
        </p:nvPicPr>
        <p:blipFill>
          <a:blip r:embed="rId143"/>
          <a:stretch>
            <a:fillRect/>
          </a:stretch>
        </p:blipFill>
        <p:spPr>
          <a:xfrm>
            <a:off x="6621861" y="5700449"/>
            <a:ext cx="354910" cy="410682"/>
          </a:xfrm>
          <a:prstGeom prst="rect">
            <a:avLst/>
          </a:prstGeom>
        </p:spPr>
      </p:pic>
      <p:pic>
        <p:nvPicPr>
          <p:cNvPr id="298" name="Imagen 297" descr="Icono&#10;&#10;Descripción generada automáticamente">
            <a:extLst>
              <a:ext uri="{FF2B5EF4-FFF2-40B4-BE49-F238E27FC236}">
                <a16:creationId xmlns:a16="http://schemas.microsoft.com/office/drawing/2014/main" id="{A4E3714B-1F8F-0D4A-8232-545D13B23B1C}"/>
              </a:ext>
            </a:extLst>
          </p:cNvPr>
          <p:cNvPicPr>
            <a:picLocks noChangeAspect="1"/>
          </p:cNvPicPr>
          <p:nvPr userDrawn="1"/>
        </p:nvPicPr>
        <p:blipFill>
          <a:blip r:embed="rId144"/>
          <a:stretch>
            <a:fillRect/>
          </a:stretch>
        </p:blipFill>
        <p:spPr>
          <a:xfrm>
            <a:off x="10029363" y="2417554"/>
            <a:ext cx="441103" cy="349840"/>
          </a:xfrm>
          <a:prstGeom prst="rect">
            <a:avLst/>
          </a:prstGeom>
        </p:spPr>
      </p:pic>
      <p:pic>
        <p:nvPicPr>
          <p:cNvPr id="299" name="Imagen 298" descr="Icono&#10;&#10;Descripción generada automáticamente">
            <a:extLst>
              <a:ext uri="{FF2B5EF4-FFF2-40B4-BE49-F238E27FC236}">
                <a16:creationId xmlns:a16="http://schemas.microsoft.com/office/drawing/2014/main" id="{3D60FF22-8D39-D34F-B239-6EADEFC73C05}"/>
              </a:ext>
            </a:extLst>
          </p:cNvPr>
          <p:cNvPicPr>
            <a:picLocks noChangeAspect="1"/>
          </p:cNvPicPr>
          <p:nvPr userDrawn="1"/>
        </p:nvPicPr>
        <p:blipFill>
          <a:blip r:embed="rId145"/>
          <a:stretch>
            <a:fillRect/>
          </a:stretch>
        </p:blipFill>
        <p:spPr>
          <a:xfrm>
            <a:off x="9990858" y="1238192"/>
            <a:ext cx="441103" cy="380261"/>
          </a:xfrm>
          <a:prstGeom prst="rect">
            <a:avLst/>
          </a:prstGeom>
        </p:spPr>
      </p:pic>
      <p:pic>
        <p:nvPicPr>
          <p:cNvPr id="300" name="Imagen 299" descr="Icono&#10;&#10;Descripción generada automáticamente">
            <a:extLst>
              <a:ext uri="{FF2B5EF4-FFF2-40B4-BE49-F238E27FC236}">
                <a16:creationId xmlns:a16="http://schemas.microsoft.com/office/drawing/2014/main" id="{3584A3F0-7AFC-D04D-BE98-86E58ACF72A3}"/>
              </a:ext>
            </a:extLst>
          </p:cNvPr>
          <p:cNvPicPr>
            <a:picLocks noChangeAspect="1"/>
          </p:cNvPicPr>
          <p:nvPr userDrawn="1"/>
        </p:nvPicPr>
        <p:blipFill>
          <a:blip r:embed="rId146"/>
          <a:stretch>
            <a:fillRect/>
          </a:stretch>
        </p:blipFill>
        <p:spPr>
          <a:xfrm>
            <a:off x="10011985" y="1937176"/>
            <a:ext cx="446173" cy="253507"/>
          </a:xfrm>
          <a:prstGeom prst="rect">
            <a:avLst/>
          </a:prstGeom>
        </p:spPr>
      </p:pic>
      <p:pic>
        <p:nvPicPr>
          <p:cNvPr id="301" name="Imagen 300" descr="Icono&#10;&#10;Descripción generada automáticamente">
            <a:extLst>
              <a:ext uri="{FF2B5EF4-FFF2-40B4-BE49-F238E27FC236}">
                <a16:creationId xmlns:a16="http://schemas.microsoft.com/office/drawing/2014/main" id="{68C53A41-923F-A541-A027-650CDCFFD5B4}"/>
              </a:ext>
            </a:extLst>
          </p:cNvPr>
          <p:cNvPicPr>
            <a:picLocks noChangeAspect="1"/>
          </p:cNvPicPr>
          <p:nvPr userDrawn="1"/>
        </p:nvPicPr>
        <p:blipFill>
          <a:blip r:embed="rId147"/>
          <a:stretch>
            <a:fillRect/>
          </a:stretch>
        </p:blipFill>
        <p:spPr>
          <a:xfrm>
            <a:off x="9283248" y="5721041"/>
            <a:ext cx="425892" cy="354910"/>
          </a:xfrm>
          <a:prstGeom prst="rect">
            <a:avLst/>
          </a:prstGeom>
        </p:spPr>
      </p:pic>
      <p:pic>
        <p:nvPicPr>
          <p:cNvPr id="302" name="Imagen 301" descr="Icono&#10;&#10;Descripción generada automáticamente">
            <a:extLst>
              <a:ext uri="{FF2B5EF4-FFF2-40B4-BE49-F238E27FC236}">
                <a16:creationId xmlns:a16="http://schemas.microsoft.com/office/drawing/2014/main" id="{84857328-F69E-C843-913D-58CB8C7B334B}"/>
              </a:ext>
            </a:extLst>
          </p:cNvPr>
          <p:cNvPicPr>
            <a:picLocks noChangeAspect="1"/>
          </p:cNvPicPr>
          <p:nvPr userDrawn="1"/>
        </p:nvPicPr>
        <p:blipFill>
          <a:blip r:embed="rId148"/>
          <a:stretch>
            <a:fillRect/>
          </a:stretch>
        </p:blipFill>
        <p:spPr>
          <a:xfrm>
            <a:off x="11198355" y="608796"/>
            <a:ext cx="385331" cy="385331"/>
          </a:xfrm>
          <a:prstGeom prst="rect">
            <a:avLst/>
          </a:prstGeom>
        </p:spPr>
      </p:pic>
      <p:pic>
        <p:nvPicPr>
          <p:cNvPr id="303" name="Imagen 302" descr="Icono&#10;&#10;Descripción generada automáticamente con confianza media">
            <a:extLst>
              <a:ext uri="{FF2B5EF4-FFF2-40B4-BE49-F238E27FC236}">
                <a16:creationId xmlns:a16="http://schemas.microsoft.com/office/drawing/2014/main" id="{C5D33FEC-95D8-7B45-B3D1-35307C9A7BA9}"/>
              </a:ext>
            </a:extLst>
          </p:cNvPr>
          <p:cNvPicPr>
            <a:picLocks noChangeAspect="1"/>
          </p:cNvPicPr>
          <p:nvPr userDrawn="1"/>
        </p:nvPicPr>
        <p:blipFill>
          <a:blip r:embed="rId149"/>
          <a:stretch>
            <a:fillRect/>
          </a:stretch>
        </p:blipFill>
        <p:spPr>
          <a:xfrm>
            <a:off x="10682506" y="577688"/>
            <a:ext cx="278858" cy="420822"/>
          </a:xfrm>
          <a:prstGeom prst="rect">
            <a:avLst/>
          </a:prstGeom>
        </p:spPr>
      </p:pic>
      <p:pic>
        <p:nvPicPr>
          <p:cNvPr id="304" name="Imagen 303" descr="Texto, Icono&#10;&#10;Descripción generada automáticamente">
            <a:extLst>
              <a:ext uri="{FF2B5EF4-FFF2-40B4-BE49-F238E27FC236}">
                <a16:creationId xmlns:a16="http://schemas.microsoft.com/office/drawing/2014/main" id="{890D2430-60BA-CD4E-952B-C30134559BEF}"/>
              </a:ext>
            </a:extLst>
          </p:cNvPr>
          <p:cNvPicPr>
            <a:picLocks noChangeAspect="1"/>
          </p:cNvPicPr>
          <p:nvPr userDrawn="1"/>
        </p:nvPicPr>
        <p:blipFill>
          <a:blip r:embed="rId150"/>
          <a:stretch>
            <a:fillRect/>
          </a:stretch>
        </p:blipFill>
        <p:spPr>
          <a:xfrm>
            <a:off x="10051403" y="609958"/>
            <a:ext cx="370121" cy="390401"/>
          </a:xfrm>
          <a:prstGeom prst="rect">
            <a:avLst/>
          </a:prstGeom>
        </p:spPr>
      </p:pic>
      <p:pic>
        <p:nvPicPr>
          <p:cNvPr id="305" name="Imagen 304" descr="Icono&#10;&#10;Descripción generada automáticamente">
            <a:extLst>
              <a:ext uri="{FF2B5EF4-FFF2-40B4-BE49-F238E27FC236}">
                <a16:creationId xmlns:a16="http://schemas.microsoft.com/office/drawing/2014/main" id="{55C28B0D-BDF7-064A-BE48-55F1766EC24B}"/>
              </a:ext>
            </a:extLst>
          </p:cNvPr>
          <p:cNvPicPr>
            <a:picLocks noChangeAspect="1"/>
          </p:cNvPicPr>
          <p:nvPr userDrawn="1"/>
        </p:nvPicPr>
        <p:blipFill>
          <a:blip r:embed="rId151"/>
          <a:stretch>
            <a:fillRect/>
          </a:stretch>
        </p:blipFill>
        <p:spPr>
          <a:xfrm>
            <a:off x="9287738" y="1253805"/>
            <a:ext cx="365051" cy="3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736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ítulo 1">
            <a:extLst>
              <a:ext uri="{FF2B5EF4-FFF2-40B4-BE49-F238E27FC236}">
                <a16:creationId xmlns:a16="http://schemas.microsoft.com/office/drawing/2014/main" id="{5BDDB6F5-59E1-A54E-8B26-23D992FAA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85" y="757380"/>
            <a:ext cx="4790573" cy="473242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dirty="0"/>
              <a:t>FIGURAS</a:t>
            </a:r>
          </a:p>
        </p:txBody>
      </p:sp>
      <p:sp>
        <p:nvSpPr>
          <p:cNvPr id="174" name="Subtítulo 2">
            <a:extLst>
              <a:ext uri="{FF2B5EF4-FFF2-40B4-BE49-F238E27FC236}">
                <a16:creationId xmlns:a16="http://schemas.microsoft.com/office/drawing/2014/main" id="{E9D37654-B8E4-2C40-9E00-62418B58C3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85" y="1230623"/>
            <a:ext cx="4790573" cy="3635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s-CL" dirty="0"/>
              <a:t>Recursos de Diseño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2F63CD20-776D-BE44-A5B0-F1E42AAE028D}"/>
              </a:ext>
            </a:extLst>
          </p:cNvPr>
          <p:cNvSpPr/>
          <p:nvPr userDrawn="1"/>
        </p:nvSpPr>
        <p:spPr>
          <a:xfrm>
            <a:off x="641686" y="1901249"/>
            <a:ext cx="1045497" cy="104549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CL"/>
          </a:p>
        </p:txBody>
      </p:sp>
      <p:sp>
        <p:nvSpPr>
          <p:cNvPr id="176" name="Retardo 175">
            <a:extLst>
              <a:ext uri="{FF2B5EF4-FFF2-40B4-BE49-F238E27FC236}">
                <a16:creationId xmlns:a16="http://schemas.microsoft.com/office/drawing/2014/main" id="{6C33595D-DDB8-1446-AD1C-F064B1D60007}"/>
              </a:ext>
            </a:extLst>
          </p:cNvPr>
          <p:cNvSpPr/>
          <p:nvPr userDrawn="1"/>
        </p:nvSpPr>
        <p:spPr>
          <a:xfrm rot="5400000">
            <a:off x="6120791" y="1829148"/>
            <a:ext cx="1045497" cy="1045497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CL"/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89E8C6D0-9FAB-1545-A373-3E733988F199}"/>
              </a:ext>
            </a:extLst>
          </p:cNvPr>
          <p:cNvSpPr/>
          <p:nvPr userDrawn="1"/>
        </p:nvSpPr>
        <p:spPr>
          <a:xfrm>
            <a:off x="2343152" y="1874573"/>
            <a:ext cx="1045497" cy="10592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CL"/>
          </a:p>
        </p:txBody>
      </p:sp>
      <p:sp>
        <p:nvSpPr>
          <p:cNvPr id="178" name="Rectángulo 13">
            <a:extLst>
              <a:ext uri="{FF2B5EF4-FFF2-40B4-BE49-F238E27FC236}">
                <a16:creationId xmlns:a16="http://schemas.microsoft.com/office/drawing/2014/main" id="{38B97793-998F-0244-8754-A195AF701758}"/>
              </a:ext>
            </a:extLst>
          </p:cNvPr>
          <p:cNvSpPr/>
          <p:nvPr userDrawn="1"/>
        </p:nvSpPr>
        <p:spPr>
          <a:xfrm>
            <a:off x="4199471" y="1829148"/>
            <a:ext cx="1047550" cy="1045497"/>
          </a:xfrm>
          <a:custGeom>
            <a:avLst/>
            <a:gdLst>
              <a:gd name="connsiteX0" fmla="*/ 0 w 1045497"/>
              <a:gd name="connsiteY0" fmla="*/ 0 h 1045497"/>
              <a:gd name="connsiteX1" fmla="*/ 1045497 w 1045497"/>
              <a:gd name="connsiteY1" fmla="*/ 0 h 1045497"/>
              <a:gd name="connsiteX2" fmla="*/ 1045497 w 1045497"/>
              <a:gd name="connsiteY2" fmla="*/ 1045497 h 1045497"/>
              <a:gd name="connsiteX3" fmla="*/ 0 w 1045497"/>
              <a:gd name="connsiteY3" fmla="*/ 1045497 h 1045497"/>
              <a:gd name="connsiteX4" fmla="*/ 0 w 1045497"/>
              <a:gd name="connsiteY4" fmla="*/ 0 h 1045497"/>
              <a:gd name="connsiteX0" fmla="*/ 373626 w 1045497"/>
              <a:gd name="connsiteY0" fmla="*/ 301522 h 1045497"/>
              <a:gd name="connsiteX1" fmla="*/ 1045497 w 1045497"/>
              <a:gd name="connsiteY1" fmla="*/ 0 h 1045497"/>
              <a:gd name="connsiteX2" fmla="*/ 1045497 w 1045497"/>
              <a:gd name="connsiteY2" fmla="*/ 1045497 h 1045497"/>
              <a:gd name="connsiteX3" fmla="*/ 0 w 1045497"/>
              <a:gd name="connsiteY3" fmla="*/ 1045497 h 1045497"/>
              <a:gd name="connsiteX4" fmla="*/ 373626 w 1045497"/>
              <a:gd name="connsiteY4" fmla="*/ 301522 h 1045497"/>
              <a:gd name="connsiteX0" fmla="*/ 314505 w 1045497"/>
              <a:gd name="connsiteY0" fmla="*/ 287610 h 1045497"/>
              <a:gd name="connsiteX1" fmla="*/ 1045497 w 1045497"/>
              <a:gd name="connsiteY1" fmla="*/ 0 h 1045497"/>
              <a:gd name="connsiteX2" fmla="*/ 1045497 w 1045497"/>
              <a:gd name="connsiteY2" fmla="*/ 1045497 h 1045497"/>
              <a:gd name="connsiteX3" fmla="*/ 0 w 1045497"/>
              <a:gd name="connsiteY3" fmla="*/ 1045497 h 1045497"/>
              <a:gd name="connsiteX4" fmla="*/ 314505 w 1045497"/>
              <a:gd name="connsiteY4" fmla="*/ 287610 h 1045497"/>
              <a:gd name="connsiteX0" fmla="*/ 314505 w 1045497"/>
              <a:gd name="connsiteY0" fmla="*/ 287610 h 1045497"/>
              <a:gd name="connsiteX1" fmla="*/ 1045497 w 1045497"/>
              <a:gd name="connsiteY1" fmla="*/ 0 h 1045497"/>
              <a:gd name="connsiteX2" fmla="*/ 1045497 w 1045497"/>
              <a:gd name="connsiteY2" fmla="*/ 1045497 h 1045497"/>
              <a:gd name="connsiteX3" fmla="*/ 0 w 1045497"/>
              <a:gd name="connsiteY3" fmla="*/ 1045497 h 1045497"/>
              <a:gd name="connsiteX4" fmla="*/ 314505 w 1045497"/>
              <a:gd name="connsiteY4" fmla="*/ 287610 h 1045497"/>
              <a:gd name="connsiteX0" fmla="*/ 314505 w 1045762"/>
              <a:gd name="connsiteY0" fmla="*/ 295378 h 1053265"/>
              <a:gd name="connsiteX1" fmla="*/ 1045497 w 1045762"/>
              <a:gd name="connsiteY1" fmla="*/ 7768 h 1053265"/>
              <a:gd name="connsiteX2" fmla="*/ 1045497 w 1045762"/>
              <a:gd name="connsiteY2" fmla="*/ 1053265 h 1053265"/>
              <a:gd name="connsiteX3" fmla="*/ 0 w 1045762"/>
              <a:gd name="connsiteY3" fmla="*/ 1053265 h 1053265"/>
              <a:gd name="connsiteX4" fmla="*/ 314505 w 1045762"/>
              <a:gd name="connsiteY4" fmla="*/ 295378 h 1053265"/>
              <a:gd name="connsiteX0" fmla="*/ 314505 w 1045698"/>
              <a:gd name="connsiteY0" fmla="*/ 287610 h 1045497"/>
              <a:gd name="connsiteX1" fmla="*/ 1045497 w 1045698"/>
              <a:gd name="connsiteY1" fmla="*/ 0 h 1045497"/>
              <a:gd name="connsiteX2" fmla="*/ 1045497 w 1045698"/>
              <a:gd name="connsiteY2" fmla="*/ 1045497 h 1045497"/>
              <a:gd name="connsiteX3" fmla="*/ 0 w 1045698"/>
              <a:gd name="connsiteY3" fmla="*/ 1045497 h 1045497"/>
              <a:gd name="connsiteX4" fmla="*/ 314505 w 1045698"/>
              <a:gd name="connsiteY4" fmla="*/ 287610 h 1045497"/>
              <a:gd name="connsiteX0" fmla="*/ 314505 w 1045698"/>
              <a:gd name="connsiteY0" fmla="*/ 287610 h 1045497"/>
              <a:gd name="connsiteX1" fmla="*/ 1045497 w 1045698"/>
              <a:gd name="connsiteY1" fmla="*/ 0 h 1045497"/>
              <a:gd name="connsiteX2" fmla="*/ 1045497 w 1045698"/>
              <a:gd name="connsiteY2" fmla="*/ 1045497 h 1045497"/>
              <a:gd name="connsiteX3" fmla="*/ 0 w 1045698"/>
              <a:gd name="connsiteY3" fmla="*/ 1045497 h 1045497"/>
              <a:gd name="connsiteX4" fmla="*/ 314505 w 1045698"/>
              <a:gd name="connsiteY4" fmla="*/ 287610 h 1045497"/>
              <a:gd name="connsiteX0" fmla="*/ 314594 w 1045787"/>
              <a:gd name="connsiteY0" fmla="*/ 287610 h 1045497"/>
              <a:gd name="connsiteX1" fmla="*/ 1045586 w 1045787"/>
              <a:gd name="connsiteY1" fmla="*/ 0 h 1045497"/>
              <a:gd name="connsiteX2" fmla="*/ 1045586 w 1045787"/>
              <a:gd name="connsiteY2" fmla="*/ 1045497 h 1045497"/>
              <a:gd name="connsiteX3" fmla="*/ 89 w 1045787"/>
              <a:gd name="connsiteY3" fmla="*/ 1045497 h 1045497"/>
              <a:gd name="connsiteX4" fmla="*/ 314594 w 1045787"/>
              <a:gd name="connsiteY4" fmla="*/ 287610 h 1045497"/>
              <a:gd name="connsiteX0" fmla="*/ 276429 w 1045858"/>
              <a:gd name="connsiteY0" fmla="*/ 339776 h 1045497"/>
              <a:gd name="connsiteX1" fmla="*/ 1045675 w 1045858"/>
              <a:gd name="connsiteY1" fmla="*/ 0 h 1045497"/>
              <a:gd name="connsiteX2" fmla="*/ 1045675 w 1045858"/>
              <a:gd name="connsiteY2" fmla="*/ 1045497 h 1045497"/>
              <a:gd name="connsiteX3" fmla="*/ 178 w 1045858"/>
              <a:gd name="connsiteY3" fmla="*/ 1045497 h 1045497"/>
              <a:gd name="connsiteX4" fmla="*/ 276429 w 1045858"/>
              <a:gd name="connsiteY4" fmla="*/ 339776 h 1045497"/>
              <a:gd name="connsiteX0" fmla="*/ 276429 w 1045854"/>
              <a:gd name="connsiteY0" fmla="*/ 339965 h 1045686"/>
              <a:gd name="connsiteX1" fmla="*/ 1045675 w 1045854"/>
              <a:gd name="connsiteY1" fmla="*/ 189 h 1045686"/>
              <a:gd name="connsiteX2" fmla="*/ 1045675 w 1045854"/>
              <a:gd name="connsiteY2" fmla="*/ 1045686 h 1045686"/>
              <a:gd name="connsiteX3" fmla="*/ 178 w 1045854"/>
              <a:gd name="connsiteY3" fmla="*/ 1045686 h 1045686"/>
              <a:gd name="connsiteX4" fmla="*/ 276429 w 1045854"/>
              <a:gd name="connsiteY4" fmla="*/ 339965 h 1045686"/>
              <a:gd name="connsiteX0" fmla="*/ 272969 w 1045869"/>
              <a:gd name="connsiteY0" fmla="*/ 343282 h 1045526"/>
              <a:gd name="connsiteX1" fmla="*/ 1045692 w 1045869"/>
              <a:gd name="connsiteY1" fmla="*/ 29 h 1045526"/>
              <a:gd name="connsiteX2" fmla="*/ 1045692 w 1045869"/>
              <a:gd name="connsiteY2" fmla="*/ 1045526 h 1045526"/>
              <a:gd name="connsiteX3" fmla="*/ 195 w 1045869"/>
              <a:gd name="connsiteY3" fmla="*/ 1045526 h 1045526"/>
              <a:gd name="connsiteX4" fmla="*/ 272969 w 1045869"/>
              <a:gd name="connsiteY4" fmla="*/ 343282 h 1045526"/>
              <a:gd name="connsiteX0" fmla="*/ 274678 w 1047578"/>
              <a:gd name="connsiteY0" fmla="*/ 343282 h 1045526"/>
              <a:gd name="connsiteX1" fmla="*/ 1047401 w 1047578"/>
              <a:gd name="connsiteY1" fmla="*/ 29 h 1045526"/>
              <a:gd name="connsiteX2" fmla="*/ 1047401 w 1047578"/>
              <a:gd name="connsiteY2" fmla="*/ 1045526 h 1045526"/>
              <a:gd name="connsiteX3" fmla="*/ 1904 w 1047578"/>
              <a:gd name="connsiteY3" fmla="*/ 1045526 h 1045526"/>
              <a:gd name="connsiteX4" fmla="*/ 274678 w 1047578"/>
              <a:gd name="connsiteY4" fmla="*/ 343282 h 1045526"/>
              <a:gd name="connsiteX0" fmla="*/ 274678 w 1047578"/>
              <a:gd name="connsiteY0" fmla="*/ 343282 h 1045526"/>
              <a:gd name="connsiteX1" fmla="*/ 1047401 w 1047578"/>
              <a:gd name="connsiteY1" fmla="*/ 29 h 1045526"/>
              <a:gd name="connsiteX2" fmla="*/ 1047401 w 1047578"/>
              <a:gd name="connsiteY2" fmla="*/ 1045526 h 1045526"/>
              <a:gd name="connsiteX3" fmla="*/ 1904 w 1047578"/>
              <a:gd name="connsiteY3" fmla="*/ 1045526 h 1045526"/>
              <a:gd name="connsiteX4" fmla="*/ 274678 w 1047578"/>
              <a:gd name="connsiteY4" fmla="*/ 343282 h 104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78" h="1045526">
                <a:moveTo>
                  <a:pt x="274678" y="343282"/>
                </a:moveTo>
                <a:cubicBezTo>
                  <a:pt x="626150" y="-30804"/>
                  <a:pt x="1057609" y="2002"/>
                  <a:pt x="1047401" y="29"/>
                </a:cubicBezTo>
                <a:lnTo>
                  <a:pt x="1047401" y="1045526"/>
                </a:lnTo>
                <a:lnTo>
                  <a:pt x="1904" y="1045526"/>
                </a:lnTo>
                <a:cubicBezTo>
                  <a:pt x="-1069" y="1039814"/>
                  <a:pt x="-28386" y="672420"/>
                  <a:pt x="274678" y="3432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CL"/>
          </a:p>
        </p:txBody>
      </p:sp>
      <p:sp>
        <p:nvSpPr>
          <p:cNvPr id="179" name="Rectángulo 178">
            <a:extLst>
              <a:ext uri="{FF2B5EF4-FFF2-40B4-BE49-F238E27FC236}">
                <a16:creationId xmlns:a16="http://schemas.microsoft.com/office/drawing/2014/main" id="{480B9B06-A4E5-2D4B-BAF4-6873553D4C37}"/>
              </a:ext>
            </a:extLst>
          </p:cNvPr>
          <p:cNvSpPr/>
          <p:nvPr userDrawn="1"/>
        </p:nvSpPr>
        <p:spPr>
          <a:xfrm>
            <a:off x="8040058" y="1805864"/>
            <a:ext cx="1045497" cy="10592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CL"/>
          </a:p>
        </p:txBody>
      </p:sp>
      <p:sp>
        <p:nvSpPr>
          <p:cNvPr id="180" name="Rectángulo 13">
            <a:extLst>
              <a:ext uri="{FF2B5EF4-FFF2-40B4-BE49-F238E27FC236}">
                <a16:creationId xmlns:a16="http://schemas.microsoft.com/office/drawing/2014/main" id="{7FC0ED21-9A70-0348-85D6-1B89085FD76A}"/>
              </a:ext>
            </a:extLst>
          </p:cNvPr>
          <p:cNvSpPr/>
          <p:nvPr userDrawn="1"/>
        </p:nvSpPr>
        <p:spPr>
          <a:xfrm>
            <a:off x="9804918" y="1825278"/>
            <a:ext cx="1047550" cy="1045497"/>
          </a:xfrm>
          <a:custGeom>
            <a:avLst/>
            <a:gdLst>
              <a:gd name="connsiteX0" fmla="*/ 0 w 1045497"/>
              <a:gd name="connsiteY0" fmla="*/ 0 h 1045497"/>
              <a:gd name="connsiteX1" fmla="*/ 1045497 w 1045497"/>
              <a:gd name="connsiteY1" fmla="*/ 0 h 1045497"/>
              <a:gd name="connsiteX2" fmla="*/ 1045497 w 1045497"/>
              <a:gd name="connsiteY2" fmla="*/ 1045497 h 1045497"/>
              <a:gd name="connsiteX3" fmla="*/ 0 w 1045497"/>
              <a:gd name="connsiteY3" fmla="*/ 1045497 h 1045497"/>
              <a:gd name="connsiteX4" fmla="*/ 0 w 1045497"/>
              <a:gd name="connsiteY4" fmla="*/ 0 h 1045497"/>
              <a:gd name="connsiteX0" fmla="*/ 373626 w 1045497"/>
              <a:gd name="connsiteY0" fmla="*/ 301522 h 1045497"/>
              <a:gd name="connsiteX1" fmla="*/ 1045497 w 1045497"/>
              <a:gd name="connsiteY1" fmla="*/ 0 h 1045497"/>
              <a:gd name="connsiteX2" fmla="*/ 1045497 w 1045497"/>
              <a:gd name="connsiteY2" fmla="*/ 1045497 h 1045497"/>
              <a:gd name="connsiteX3" fmla="*/ 0 w 1045497"/>
              <a:gd name="connsiteY3" fmla="*/ 1045497 h 1045497"/>
              <a:gd name="connsiteX4" fmla="*/ 373626 w 1045497"/>
              <a:gd name="connsiteY4" fmla="*/ 301522 h 1045497"/>
              <a:gd name="connsiteX0" fmla="*/ 314505 w 1045497"/>
              <a:gd name="connsiteY0" fmla="*/ 287610 h 1045497"/>
              <a:gd name="connsiteX1" fmla="*/ 1045497 w 1045497"/>
              <a:gd name="connsiteY1" fmla="*/ 0 h 1045497"/>
              <a:gd name="connsiteX2" fmla="*/ 1045497 w 1045497"/>
              <a:gd name="connsiteY2" fmla="*/ 1045497 h 1045497"/>
              <a:gd name="connsiteX3" fmla="*/ 0 w 1045497"/>
              <a:gd name="connsiteY3" fmla="*/ 1045497 h 1045497"/>
              <a:gd name="connsiteX4" fmla="*/ 314505 w 1045497"/>
              <a:gd name="connsiteY4" fmla="*/ 287610 h 1045497"/>
              <a:gd name="connsiteX0" fmla="*/ 314505 w 1045497"/>
              <a:gd name="connsiteY0" fmla="*/ 287610 h 1045497"/>
              <a:gd name="connsiteX1" fmla="*/ 1045497 w 1045497"/>
              <a:gd name="connsiteY1" fmla="*/ 0 h 1045497"/>
              <a:gd name="connsiteX2" fmla="*/ 1045497 w 1045497"/>
              <a:gd name="connsiteY2" fmla="*/ 1045497 h 1045497"/>
              <a:gd name="connsiteX3" fmla="*/ 0 w 1045497"/>
              <a:gd name="connsiteY3" fmla="*/ 1045497 h 1045497"/>
              <a:gd name="connsiteX4" fmla="*/ 314505 w 1045497"/>
              <a:gd name="connsiteY4" fmla="*/ 287610 h 1045497"/>
              <a:gd name="connsiteX0" fmla="*/ 314505 w 1045762"/>
              <a:gd name="connsiteY0" fmla="*/ 295378 h 1053265"/>
              <a:gd name="connsiteX1" fmla="*/ 1045497 w 1045762"/>
              <a:gd name="connsiteY1" fmla="*/ 7768 h 1053265"/>
              <a:gd name="connsiteX2" fmla="*/ 1045497 w 1045762"/>
              <a:gd name="connsiteY2" fmla="*/ 1053265 h 1053265"/>
              <a:gd name="connsiteX3" fmla="*/ 0 w 1045762"/>
              <a:gd name="connsiteY3" fmla="*/ 1053265 h 1053265"/>
              <a:gd name="connsiteX4" fmla="*/ 314505 w 1045762"/>
              <a:gd name="connsiteY4" fmla="*/ 295378 h 1053265"/>
              <a:gd name="connsiteX0" fmla="*/ 314505 w 1045698"/>
              <a:gd name="connsiteY0" fmla="*/ 287610 h 1045497"/>
              <a:gd name="connsiteX1" fmla="*/ 1045497 w 1045698"/>
              <a:gd name="connsiteY1" fmla="*/ 0 h 1045497"/>
              <a:gd name="connsiteX2" fmla="*/ 1045497 w 1045698"/>
              <a:gd name="connsiteY2" fmla="*/ 1045497 h 1045497"/>
              <a:gd name="connsiteX3" fmla="*/ 0 w 1045698"/>
              <a:gd name="connsiteY3" fmla="*/ 1045497 h 1045497"/>
              <a:gd name="connsiteX4" fmla="*/ 314505 w 1045698"/>
              <a:gd name="connsiteY4" fmla="*/ 287610 h 1045497"/>
              <a:gd name="connsiteX0" fmla="*/ 314505 w 1045698"/>
              <a:gd name="connsiteY0" fmla="*/ 287610 h 1045497"/>
              <a:gd name="connsiteX1" fmla="*/ 1045497 w 1045698"/>
              <a:gd name="connsiteY1" fmla="*/ 0 h 1045497"/>
              <a:gd name="connsiteX2" fmla="*/ 1045497 w 1045698"/>
              <a:gd name="connsiteY2" fmla="*/ 1045497 h 1045497"/>
              <a:gd name="connsiteX3" fmla="*/ 0 w 1045698"/>
              <a:gd name="connsiteY3" fmla="*/ 1045497 h 1045497"/>
              <a:gd name="connsiteX4" fmla="*/ 314505 w 1045698"/>
              <a:gd name="connsiteY4" fmla="*/ 287610 h 1045497"/>
              <a:gd name="connsiteX0" fmla="*/ 314594 w 1045787"/>
              <a:gd name="connsiteY0" fmla="*/ 287610 h 1045497"/>
              <a:gd name="connsiteX1" fmla="*/ 1045586 w 1045787"/>
              <a:gd name="connsiteY1" fmla="*/ 0 h 1045497"/>
              <a:gd name="connsiteX2" fmla="*/ 1045586 w 1045787"/>
              <a:gd name="connsiteY2" fmla="*/ 1045497 h 1045497"/>
              <a:gd name="connsiteX3" fmla="*/ 89 w 1045787"/>
              <a:gd name="connsiteY3" fmla="*/ 1045497 h 1045497"/>
              <a:gd name="connsiteX4" fmla="*/ 314594 w 1045787"/>
              <a:gd name="connsiteY4" fmla="*/ 287610 h 1045497"/>
              <a:gd name="connsiteX0" fmla="*/ 276429 w 1045858"/>
              <a:gd name="connsiteY0" fmla="*/ 339776 h 1045497"/>
              <a:gd name="connsiteX1" fmla="*/ 1045675 w 1045858"/>
              <a:gd name="connsiteY1" fmla="*/ 0 h 1045497"/>
              <a:gd name="connsiteX2" fmla="*/ 1045675 w 1045858"/>
              <a:gd name="connsiteY2" fmla="*/ 1045497 h 1045497"/>
              <a:gd name="connsiteX3" fmla="*/ 178 w 1045858"/>
              <a:gd name="connsiteY3" fmla="*/ 1045497 h 1045497"/>
              <a:gd name="connsiteX4" fmla="*/ 276429 w 1045858"/>
              <a:gd name="connsiteY4" fmla="*/ 339776 h 1045497"/>
              <a:gd name="connsiteX0" fmla="*/ 276429 w 1045854"/>
              <a:gd name="connsiteY0" fmla="*/ 339965 h 1045686"/>
              <a:gd name="connsiteX1" fmla="*/ 1045675 w 1045854"/>
              <a:gd name="connsiteY1" fmla="*/ 189 h 1045686"/>
              <a:gd name="connsiteX2" fmla="*/ 1045675 w 1045854"/>
              <a:gd name="connsiteY2" fmla="*/ 1045686 h 1045686"/>
              <a:gd name="connsiteX3" fmla="*/ 178 w 1045854"/>
              <a:gd name="connsiteY3" fmla="*/ 1045686 h 1045686"/>
              <a:gd name="connsiteX4" fmla="*/ 276429 w 1045854"/>
              <a:gd name="connsiteY4" fmla="*/ 339965 h 1045686"/>
              <a:gd name="connsiteX0" fmla="*/ 272969 w 1045869"/>
              <a:gd name="connsiteY0" fmla="*/ 343282 h 1045526"/>
              <a:gd name="connsiteX1" fmla="*/ 1045692 w 1045869"/>
              <a:gd name="connsiteY1" fmla="*/ 29 h 1045526"/>
              <a:gd name="connsiteX2" fmla="*/ 1045692 w 1045869"/>
              <a:gd name="connsiteY2" fmla="*/ 1045526 h 1045526"/>
              <a:gd name="connsiteX3" fmla="*/ 195 w 1045869"/>
              <a:gd name="connsiteY3" fmla="*/ 1045526 h 1045526"/>
              <a:gd name="connsiteX4" fmla="*/ 272969 w 1045869"/>
              <a:gd name="connsiteY4" fmla="*/ 343282 h 1045526"/>
              <a:gd name="connsiteX0" fmla="*/ 274678 w 1047578"/>
              <a:gd name="connsiteY0" fmla="*/ 343282 h 1045526"/>
              <a:gd name="connsiteX1" fmla="*/ 1047401 w 1047578"/>
              <a:gd name="connsiteY1" fmla="*/ 29 h 1045526"/>
              <a:gd name="connsiteX2" fmla="*/ 1047401 w 1047578"/>
              <a:gd name="connsiteY2" fmla="*/ 1045526 h 1045526"/>
              <a:gd name="connsiteX3" fmla="*/ 1904 w 1047578"/>
              <a:gd name="connsiteY3" fmla="*/ 1045526 h 1045526"/>
              <a:gd name="connsiteX4" fmla="*/ 274678 w 1047578"/>
              <a:gd name="connsiteY4" fmla="*/ 343282 h 1045526"/>
              <a:gd name="connsiteX0" fmla="*/ 274678 w 1047578"/>
              <a:gd name="connsiteY0" fmla="*/ 343282 h 1045526"/>
              <a:gd name="connsiteX1" fmla="*/ 1047401 w 1047578"/>
              <a:gd name="connsiteY1" fmla="*/ 29 h 1045526"/>
              <a:gd name="connsiteX2" fmla="*/ 1047401 w 1047578"/>
              <a:gd name="connsiteY2" fmla="*/ 1045526 h 1045526"/>
              <a:gd name="connsiteX3" fmla="*/ 1904 w 1047578"/>
              <a:gd name="connsiteY3" fmla="*/ 1045526 h 1045526"/>
              <a:gd name="connsiteX4" fmla="*/ 274678 w 1047578"/>
              <a:gd name="connsiteY4" fmla="*/ 343282 h 104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78" h="1045526">
                <a:moveTo>
                  <a:pt x="274678" y="343282"/>
                </a:moveTo>
                <a:cubicBezTo>
                  <a:pt x="626150" y="-30804"/>
                  <a:pt x="1057609" y="2002"/>
                  <a:pt x="1047401" y="29"/>
                </a:cubicBezTo>
                <a:lnTo>
                  <a:pt x="1047401" y="1045526"/>
                </a:lnTo>
                <a:lnTo>
                  <a:pt x="1904" y="1045526"/>
                </a:lnTo>
                <a:cubicBezTo>
                  <a:pt x="-1069" y="1039814"/>
                  <a:pt x="-28386" y="672420"/>
                  <a:pt x="274678" y="34328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CL"/>
          </a:p>
        </p:txBody>
      </p:sp>
      <p:sp>
        <p:nvSpPr>
          <p:cNvPr id="181" name="Rectángulo 13">
            <a:extLst>
              <a:ext uri="{FF2B5EF4-FFF2-40B4-BE49-F238E27FC236}">
                <a16:creationId xmlns:a16="http://schemas.microsoft.com/office/drawing/2014/main" id="{2C968F90-3DA4-B149-9C41-82B055A2C092}"/>
              </a:ext>
            </a:extLst>
          </p:cNvPr>
          <p:cNvSpPr/>
          <p:nvPr userDrawn="1"/>
        </p:nvSpPr>
        <p:spPr>
          <a:xfrm>
            <a:off x="2288439" y="5041389"/>
            <a:ext cx="1047550" cy="1045497"/>
          </a:xfrm>
          <a:custGeom>
            <a:avLst/>
            <a:gdLst>
              <a:gd name="connsiteX0" fmla="*/ 0 w 1045497"/>
              <a:gd name="connsiteY0" fmla="*/ 0 h 1045497"/>
              <a:gd name="connsiteX1" fmla="*/ 1045497 w 1045497"/>
              <a:gd name="connsiteY1" fmla="*/ 0 h 1045497"/>
              <a:gd name="connsiteX2" fmla="*/ 1045497 w 1045497"/>
              <a:gd name="connsiteY2" fmla="*/ 1045497 h 1045497"/>
              <a:gd name="connsiteX3" fmla="*/ 0 w 1045497"/>
              <a:gd name="connsiteY3" fmla="*/ 1045497 h 1045497"/>
              <a:gd name="connsiteX4" fmla="*/ 0 w 1045497"/>
              <a:gd name="connsiteY4" fmla="*/ 0 h 1045497"/>
              <a:gd name="connsiteX0" fmla="*/ 373626 w 1045497"/>
              <a:gd name="connsiteY0" fmla="*/ 301522 h 1045497"/>
              <a:gd name="connsiteX1" fmla="*/ 1045497 w 1045497"/>
              <a:gd name="connsiteY1" fmla="*/ 0 h 1045497"/>
              <a:gd name="connsiteX2" fmla="*/ 1045497 w 1045497"/>
              <a:gd name="connsiteY2" fmla="*/ 1045497 h 1045497"/>
              <a:gd name="connsiteX3" fmla="*/ 0 w 1045497"/>
              <a:gd name="connsiteY3" fmla="*/ 1045497 h 1045497"/>
              <a:gd name="connsiteX4" fmla="*/ 373626 w 1045497"/>
              <a:gd name="connsiteY4" fmla="*/ 301522 h 1045497"/>
              <a:gd name="connsiteX0" fmla="*/ 314505 w 1045497"/>
              <a:gd name="connsiteY0" fmla="*/ 287610 h 1045497"/>
              <a:gd name="connsiteX1" fmla="*/ 1045497 w 1045497"/>
              <a:gd name="connsiteY1" fmla="*/ 0 h 1045497"/>
              <a:gd name="connsiteX2" fmla="*/ 1045497 w 1045497"/>
              <a:gd name="connsiteY2" fmla="*/ 1045497 h 1045497"/>
              <a:gd name="connsiteX3" fmla="*/ 0 w 1045497"/>
              <a:gd name="connsiteY3" fmla="*/ 1045497 h 1045497"/>
              <a:gd name="connsiteX4" fmla="*/ 314505 w 1045497"/>
              <a:gd name="connsiteY4" fmla="*/ 287610 h 1045497"/>
              <a:gd name="connsiteX0" fmla="*/ 314505 w 1045497"/>
              <a:gd name="connsiteY0" fmla="*/ 287610 h 1045497"/>
              <a:gd name="connsiteX1" fmla="*/ 1045497 w 1045497"/>
              <a:gd name="connsiteY1" fmla="*/ 0 h 1045497"/>
              <a:gd name="connsiteX2" fmla="*/ 1045497 w 1045497"/>
              <a:gd name="connsiteY2" fmla="*/ 1045497 h 1045497"/>
              <a:gd name="connsiteX3" fmla="*/ 0 w 1045497"/>
              <a:gd name="connsiteY3" fmla="*/ 1045497 h 1045497"/>
              <a:gd name="connsiteX4" fmla="*/ 314505 w 1045497"/>
              <a:gd name="connsiteY4" fmla="*/ 287610 h 1045497"/>
              <a:gd name="connsiteX0" fmla="*/ 314505 w 1045762"/>
              <a:gd name="connsiteY0" fmla="*/ 295378 h 1053265"/>
              <a:gd name="connsiteX1" fmla="*/ 1045497 w 1045762"/>
              <a:gd name="connsiteY1" fmla="*/ 7768 h 1053265"/>
              <a:gd name="connsiteX2" fmla="*/ 1045497 w 1045762"/>
              <a:gd name="connsiteY2" fmla="*/ 1053265 h 1053265"/>
              <a:gd name="connsiteX3" fmla="*/ 0 w 1045762"/>
              <a:gd name="connsiteY3" fmla="*/ 1053265 h 1053265"/>
              <a:gd name="connsiteX4" fmla="*/ 314505 w 1045762"/>
              <a:gd name="connsiteY4" fmla="*/ 295378 h 1053265"/>
              <a:gd name="connsiteX0" fmla="*/ 314505 w 1045698"/>
              <a:gd name="connsiteY0" fmla="*/ 287610 h 1045497"/>
              <a:gd name="connsiteX1" fmla="*/ 1045497 w 1045698"/>
              <a:gd name="connsiteY1" fmla="*/ 0 h 1045497"/>
              <a:gd name="connsiteX2" fmla="*/ 1045497 w 1045698"/>
              <a:gd name="connsiteY2" fmla="*/ 1045497 h 1045497"/>
              <a:gd name="connsiteX3" fmla="*/ 0 w 1045698"/>
              <a:gd name="connsiteY3" fmla="*/ 1045497 h 1045497"/>
              <a:gd name="connsiteX4" fmla="*/ 314505 w 1045698"/>
              <a:gd name="connsiteY4" fmla="*/ 287610 h 1045497"/>
              <a:gd name="connsiteX0" fmla="*/ 314505 w 1045698"/>
              <a:gd name="connsiteY0" fmla="*/ 287610 h 1045497"/>
              <a:gd name="connsiteX1" fmla="*/ 1045497 w 1045698"/>
              <a:gd name="connsiteY1" fmla="*/ 0 h 1045497"/>
              <a:gd name="connsiteX2" fmla="*/ 1045497 w 1045698"/>
              <a:gd name="connsiteY2" fmla="*/ 1045497 h 1045497"/>
              <a:gd name="connsiteX3" fmla="*/ 0 w 1045698"/>
              <a:gd name="connsiteY3" fmla="*/ 1045497 h 1045497"/>
              <a:gd name="connsiteX4" fmla="*/ 314505 w 1045698"/>
              <a:gd name="connsiteY4" fmla="*/ 287610 h 1045497"/>
              <a:gd name="connsiteX0" fmla="*/ 314594 w 1045787"/>
              <a:gd name="connsiteY0" fmla="*/ 287610 h 1045497"/>
              <a:gd name="connsiteX1" fmla="*/ 1045586 w 1045787"/>
              <a:gd name="connsiteY1" fmla="*/ 0 h 1045497"/>
              <a:gd name="connsiteX2" fmla="*/ 1045586 w 1045787"/>
              <a:gd name="connsiteY2" fmla="*/ 1045497 h 1045497"/>
              <a:gd name="connsiteX3" fmla="*/ 89 w 1045787"/>
              <a:gd name="connsiteY3" fmla="*/ 1045497 h 1045497"/>
              <a:gd name="connsiteX4" fmla="*/ 314594 w 1045787"/>
              <a:gd name="connsiteY4" fmla="*/ 287610 h 1045497"/>
              <a:gd name="connsiteX0" fmla="*/ 276429 w 1045858"/>
              <a:gd name="connsiteY0" fmla="*/ 339776 h 1045497"/>
              <a:gd name="connsiteX1" fmla="*/ 1045675 w 1045858"/>
              <a:gd name="connsiteY1" fmla="*/ 0 h 1045497"/>
              <a:gd name="connsiteX2" fmla="*/ 1045675 w 1045858"/>
              <a:gd name="connsiteY2" fmla="*/ 1045497 h 1045497"/>
              <a:gd name="connsiteX3" fmla="*/ 178 w 1045858"/>
              <a:gd name="connsiteY3" fmla="*/ 1045497 h 1045497"/>
              <a:gd name="connsiteX4" fmla="*/ 276429 w 1045858"/>
              <a:gd name="connsiteY4" fmla="*/ 339776 h 1045497"/>
              <a:gd name="connsiteX0" fmla="*/ 276429 w 1045854"/>
              <a:gd name="connsiteY0" fmla="*/ 339965 h 1045686"/>
              <a:gd name="connsiteX1" fmla="*/ 1045675 w 1045854"/>
              <a:gd name="connsiteY1" fmla="*/ 189 h 1045686"/>
              <a:gd name="connsiteX2" fmla="*/ 1045675 w 1045854"/>
              <a:gd name="connsiteY2" fmla="*/ 1045686 h 1045686"/>
              <a:gd name="connsiteX3" fmla="*/ 178 w 1045854"/>
              <a:gd name="connsiteY3" fmla="*/ 1045686 h 1045686"/>
              <a:gd name="connsiteX4" fmla="*/ 276429 w 1045854"/>
              <a:gd name="connsiteY4" fmla="*/ 339965 h 1045686"/>
              <a:gd name="connsiteX0" fmla="*/ 272969 w 1045869"/>
              <a:gd name="connsiteY0" fmla="*/ 343282 h 1045526"/>
              <a:gd name="connsiteX1" fmla="*/ 1045692 w 1045869"/>
              <a:gd name="connsiteY1" fmla="*/ 29 h 1045526"/>
              <a:gd name="connsiteX2" fmla="*/ 1045692 w 1045869"/>
              <a:gd name="connsiteY2" fmla="*/ 1045526 h 1045526"/>
              <a:gd name="connsiteX3" fmla="*/ 195 w 1045869"/>
              <a:gd name="connsiteY3" fmla="*/ 1045526 h 1045526"/>
              <a:gd name="connsiteX4" fmla="*/ 272969 w 1045869"/>
              <a:gd name="connsiteY4" fmla="*/ 343282 h 1045526"/>
              <a:gd name="connsiteX0" fmla="*/ 274678 w 1047578"/>
              <a:gd name="connsiteY0" fmla="*/ 343282 h 1045526"/>
              <a:gd name="connsiteX1" fmla="*/ 1047401 w 1047578"/>
              <a:gd name="connsiteY1" fmla="*/ 29 h 1045526"/>
              <a:gd name="connsiteX2" fmla="*/ 1047401 w 1047578"/>
              <a:gd name="connsiteY2" fmla="*/ 1045526 h 1045526"/>
              <a:gd name="connsiteX3" fmla="*/ 1904 w 1047578"/>
              <a:gd name="connsiteY3" fmla="*/ 1045526 h 1045526"/>
              <a:gd name="connsiteX4" fmla="*/ 274678 w 1047578"/>
              <a:gd name="connsiteY4" fmla="*/ 343282 h 1045526"/>
              <a:gd name="connsiteX0" fmla="*/ 274678 w 1047578"/>
              <a:gd name="connsiteY0" fmla="*/ 343282 h 1045526"/>
              <a:gd name="connsiteX1" fmla="*/ 1047401 w 1047578"/>
              <a:gd name="connsiteY1" fmla="*/ 29 h 1045526"/>
              <a:gd name="connsiteX2" fmla="*/ 1047401 w 1047578"/>
              <a:gd name="connsiteY2" fmla="*/ 1045526 h 1045526"/>
              <a:gd name="connsiteX3" fmla="*/ 1904 w 1047578"/>
              <a:gd name="connsiteY3" fmla="*/ 1045526 h 1045526"/>
              <a:gd name="connsiteX4" fmla="*/ 274678 w 1047578"/>
              <a:gd name="connsiteY4" fmla="*/ 343282 h 104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78" h="1045526">
                <a:moveTo>
                  <a:pt x="274678" y="343282"/>
                </a:moveTo>
                <a:cubicBezTo>
                  <a:pt x="626150" y="-30804"/>
                  <a:pt x="1057609" y="2002"/>
                  <a:pt x="1047401" y="29"/>
                </a:cubicBezTo>
                <a:lnTo>
                  <a:pt x="1047401" y="1045526"/>
                </a:lnTo>
                <a:lnTo>
                  <a:pt x="1904" y="1045526"/>
                </a:lnTo>
                <a:cubicBezTo>
                  <a:pt x="-1069" y="1039814"/>
                  <a:pt x="-28386" y="672420"/>
                  <a:pt x="274678" y="3432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CL"/>
          </a:p>
        </p:txBody>
      </p:sp>
      <p:sp>
        <p:nvSpPr>
          <p:cNvPr id="182" name="Retardo 181">
            <a:extLst>
              <a:ext uri="{FF2B5EF4-FFF2-40B4-BE49-F238E27FC236}">
                <a16:creationId xmlns:a16="http://schemas.microsoft.com/office/drawing/2014/main" id="{CC341553-F877-9E4B-996D-2507DE4D70BE}"/>
              </a:ext>
            </a:extLst>
          </p:cNvPr>
          <p:cNvSpPr/>
          <p:nvPr userDrawn="1"/>
        </p:nvSpPr>
        <p:spPr>
          <a:xfrm rot="5400000">
            <a:off x="641686" y="3478186"/>
            <a:ext cx="1045497" cy="1045497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CL"/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D9E0297C-BE00-E94B-9DF1-D05B5B556DF5}"/>
              </a:ext>
            </a:extLst>
          </p:cNvPr>
          <p:cNvSpPr/>
          <p:nvPr userDrawn="1"/>
        </p:nvSpPr>
        <p:spPr>
          <a:xfrm>
            <a:off x="6128353" y="3453054"/>
            <a:ext cx="1045497" cy="10454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CL"/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03680462-54FA-5A4D-B365-D865F2578426}"/>
              </a:ext>
            </a:extLst>
          </p:cNvPr>
          <p:cNvSpPr/>
          <p:nvPr userDrawn="1"/>
        </p:nvSpPr>
        <p:spPr>
          <a:xfrm>
            <a:off x="8056904" y="3499082"/>
            <a:ext cx="1045497" cy="104549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CL"/>
          </a:p>
        </p:txBody>
      </p:sp>
      <p:sp>
        <p:nvSpPr>
          <p:cNvPr id="185" name="Retardo 184">
            <a:extLst>
              <a:ext uri="{FF2B5EF4-FFF2-40B4-BE49-F238E27FC236}">
                <a16:creationId xmlns:a16="http://schemas.microsoft.com/office/drawing/2014/main" id="{A02D56A2-E01C-7F4B-AD94-A2D72B916EBF}"/>
              </a:ext>
            </a:extLst>
          </p:cNvPr>
          <p:cNvSpPr/>
          <p:nvPr userDrawn="1"/>
        </p:nvSpPr>
        <p:spPr>
          <a:xfrm rot="5400000">
            <a:off x="641685" y="5055123"/>
            <a:ext cx="1045497" cy="1045497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CL"/>
          </a:p>
        </p:txBody>
      </p:sp>
      <p:sp>
        <p:nvSpPr>
          <p:cNvPr id="186" name="Rectángulo 185">
            <a:extLst>
              <a:ext uri="{FF2B5EF4-FFF2-40B4-BE49-F238E27FC236}">
                <a16:creationId xmlns:a16="http://schemas.microsoft.com/office/drawing/2014/main" id="{9DB212C9-C71E-0B46-BE53-C563B11F210A}"/>
              </a:ext>
            </a:extLst>
          </p:cNvPr>
          <p:cNvSpPr/>
          <p:nvPr userDrawn="1"/>
        </p:nvSpPr>
        <p:spPr>
          <a:xfrm>
            <a:off x="2343152" y="3467201"/>
            <a:ext cx="1045497" cy="10592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CL"/>
          </a:p>
        </p:txBody>
      </p:sp>
      <p:sp>
        <p:nvSpPr>
          <p:cNvPr id="187" name="Rectángulo 13">
            <a:extLst>
              <a:ext uri="{FF2B5EF4-FFF2-40B4-BE49-F238E27FC236}">
                <a16:creationId xmlns:a16="http://schemas.microsoft.com/office/drawing/2014/main" id="{78BE85D6-DCEF-EA42-9EA5-A32AC0276468}"/>
              </a:ext>
            </a:extLst>
          </p:cNvPr>
          <p:cNvSpPr/>
          <p:nvPr userDrawn="1"/>
        </p:nvSpPr>
        <p:spPr>
          <a:xfrm>
            <a:off x="9804919" y="3453053"/>
            <a:ext cx="1047550" cy="1045497"/>
          </a:xfrm>
          <a:custGeom>
            <a:avLst/>
            <a:gdLst>
              <a:gd name="connsiteX0" fmla="*/ 0 w 1045497"/>
              <a:gd name="connsiteY0" fmla="*/ 0 h 1045497"/>
              <a:gd name="connsiteX1" fmla="*/ 1045497 w 1045497"/>
              <a:gd name="connsiteY1" fmla="*/ 0 h 1045497"/>
              <a:gd name="connsiteX2" fmla="*/ 1045497 w 1045497"/>
              <a:gd name="connsiteY2" fmla="*/ 1045497 h 1045497"/>
              <a:gd name="connsiteX3" fmla="*/ 0 w 1045497"/>
              <a:gd name="connsiteY3" fmla="*/ 1045497 h 1045497"/>
              <a:gd name="connsiteX4" fmla="*/ 0 w 1045497"/>
              <a:gd name="connsiteY4" fmla="*/ 0 h 1045497"/>
              <a:gd name="connsiteX0" fmla="*/ 373626 w 1045497"/>
              <a:gd name="connsiteY0" fmla="*/ 301522 h 1045497"/>
              <a:gd name="connsiteX1" fmla="*/ 1045497 w 1045497"/>
              <a:gd name="connsiteY1" fmla="*/ 0 h 1045497"/>
              <a:gd name="connsiteX2" fmla="*/ 1045497 w 1045497"/>
              <a:gd name="connsiteY2" fmla="*/ 1045497 h 1045497"/>
              <a:gd name="connsiteX3" fmla="*/ 0 w 1045497"/>
              <a:gd name="connsiteY3" fmla="*/ 1045497 h 1045497"/>
              <a:gd name="connsiteX4" fmla="*/ 373626 w 1045497"/>
              <a:gd name="connsiteY4" fmla="*/ 301522 h 1045497"/>
              <a:gd name="connsiteX0" fmla="*/ 314505 w 1045497"/>
              <a:gd name="connsiteY0" fmla="*/ 287610 h 1045497"/>
              <a:gd name="connsiteX1" fmla="*/ 1045497 w 1045497"/>
              <a:gd name="connsiteY1" fmla="*/ 0 h 1045497"/>
              <a:gd name="connsiteX2" fmla="*/ 1045497 w 1045497"/>
              <a:gd name="connsiteY2" fmla="*/ 1045497 h 1045497"/>
              <a:gd name="connsiteX3" fmla="*/ 0 w 1045497"/>
              <a:gd name="connsiteY3" fmla="*/ 1045497 h 1045497"/>
              <a:gd name="connsiteX4" fmla="*/ 314505 w 1045497"/>
              <a:gd name="connsiteY4" fmla="*/ 287610 h 1045497"/>
              <a:gd name="connsiteX0" fmla="*/ 314505 w 1045497"/>
              <a:gd name="connsiteY0" fmla="*/ 287610 h 1045497"/>
              <a:gd name="connsiteX1" fmla="*/ 1045497 w 1045497"/>
              <a:gd name="connsiteY1" fmla="*/ 0 h 1045497"/>
              <a:gd name="connsiteX2" fmla="*/ 1045497 w 1045497"/>
              <a:gd name="connsiteY2" fmla="*/ 1045497 h 1045497"/>
              <a:gd name="connsiteX3" fmla="*/ 0 w 1045497"/>
              <a:gd name="connsiteY3" fmla="*/ 1045497 h 1045497"/>
              <a:gd name="connsiteX4" fmla="*/ 314505 w 1045497"/>
              <a:gd name="connsiteY4" fmla="*/ 287610 h 1045497"/>
              <a:gd name="connsiteX0" fmla="*/ 314505 w 1045762"/>
              <a:gd name="connsiteY0" fmla="*/ 295378 h 1053265"/>
              <a:gd name="connsiteX1" fmla="*/ 1045497 w 1045762"/>
              <a:gd name="connsiteY1" fmla="*/ 7768 h 1053265"/>
              <a:gd name="connsiteX2" fmla="*/ 1045497 w 1045762"/>
              <a:gd name="connsiteY2" fmla="*/ 1053265 h 1053265"/>
              <a:gd name="connsiteX3" fmla="*/ 0 w 1045762"/>
              <a:gd name="connsiteY3" fmla="*/ 1053265 h 1053265"/>
              <a:gd name="connsiteX4" fmla="*/ 314505 w 1045762"/>
              <a:gd name="connsiteY4" fmla="*/ 295378 h 1053265"/>
              <a:gd name="connsiteX0" fmla="*/ 314505 w 1045698"/>
              <a:gd name="connsiteY0" fmla="*/ 287610 h 1045497"/>
              <a:gd name="connsiteX1" fmla="*/ 1045497 w 1045698"/>
              <a:gd name="connsiteY1" fmla="*/ 0 h 1045497"/>
              <a:gd name="connsiteX2" fmla="*/ 1045497 w 1045698"/>
              <a:gd name="connsiteY2" fmla="*/ 1045497 h 1045497"/>
              <a:gd name="connsiteX3" fmla="*/ 0 w 1045698"/>
              <a:gd name="connsiteY3" fmla="*/ 1045497 h 1045497"/>
              <a:gd name="connsiteX4" fmla="*/ 314505 w 1045698"/>
              <a:gd name="connsiteY4" fmla="*/ 287610 h 1045497"/>
              <a:gd name="connsiteX0" fmla="*/ 314505 w 1045698"/>
              <a:gd name="connsiteY0" fmla="*/ 287610 h 1045497"/>
              <a:gd name="connsiteX1" fmla="*/ 1045497 w 1045698"/>
              <a:gd name="connsiteY1" fmla="*/ 0 h 1045497"/>
              <a:gd name="connsiteX2" fmla="*/ 1045497 w 1045698"/>
              <a:gd name="connsiteY2" fmla="*/ 1045497 h 1045497"/>
              <a:gd name="connsiteX3" fmla="*/ 0 w 1045698"/>
              <a:gd name="connsiteY3" fmla="*/ 1045497 h 1045497"/>
              <a:gd name="connsiteX4" fmla="*/ 314505 w 1045698"/>
              <a:gd name="connsiteY4" fmla="*/ 287610 h 1045497"/>
              <a:gd name="connsiteX0" fmla="*/ 314594 w 1045787"/>
              <a:gd name="connsiteY0" fmla="*/ 287610 h 1045497"/>
              <a:gd name="connsiteX1" fmla="*/ 1045586 w 1045787"/>
              <a:gd name="connsiteY1" fmla="*/ 0 h 1045497"/>
              <a:gd name="connsiteX2" fmla="*/ 1045586 w 1045787"/>
              <a:gd name="connsiteY2" fmla="*/ 1045497 h 1045497"/>
              <a:gd name="connsiteX3" fmla="*/ 89 w 1045787"/>
              <a:gd name="connsiteY3" fmla="*/ 1045497 h 1045497"/>
              <a:gd name="connsiteX4" fmla="*/ 314594 w 1045787"/>
              <a:gd name="connsiteY4" fmla="*/ 287610 h 1045497"/>
              <a:gd name="connsiteX0" fmla="*/ 276429 w 1045858"/>
              <a:gd name="connsiteY0" fmla="*/ 339776 h 1045497"/>
              <a:gd name="connsiteX1" fmla="*/ 1045675 w 1045858"/>
              <a:gd name="connsiteY1" fmla="*/ 0 h 1045497"/>
              <a:gd name="connsiteX2" fmla="*/ 1045675 w 1045858"/>
              <a:gd name="connsiteY2" fmla="*/ 1045497 h 1045497"/>
              <a:gd name="connsiteX3" fmla="*/ 178 w 1045858"/>
              <a:gd name="connsiteY3" fmla="*/ 1045497 h 1045497"/>
              <a:gd name="connsiteX4" fmla="*/ 276429 w 1045858"/>
              <a:gd name="connsiteY4" fmla="*/ 339776 h 1045497"/>
              <a:gd name="connsiteX0" fmla="*/ 276429 w 1045854"/>
              <a:gd name="connsiteY0" fmla="*/ 339965 h 1045686"/>
              <a:gd name="connsiteX1" fmla="*/ 1045675 w 1045854"/>
              <a:gd name="connsiteY1" fmla="*/ 189 h 1045686"/>
              <a:gd name="connsiteX2" fmla="*/ 1045675 w 1045854"/>
              <a:gd name="connsiteY2" fmla="*/ 1045686 h 1045686"/>
              <a:gd name="connsiteX3" fmla="*/ 178 w 1045854"/>
              <a:gd name="connsiteY3" fmla="*/ 1045686 h 1045686"/>
              <a:gd name="connsiteX4" fmla="*/ 276429 w 1045854"/>
              <a:gd name="connsiteY4" fmla="*/ 339965 h 1045686"/>
              <a:gd name="connsiteX0" fmla="*/ 272969 w 1045869"/>
              <a:gd name="connsiteY0" fmla="*/ 343282 h 1045526"/>
              <a:gd name="connsiteX1" fmla="*/ 1045692 w 1045869"/>
              <a:gd name="connsiteY1" fmla="*/ 29 h 1045526"/>
              <a:gd name="connsiteX2" fmla="*/ 1045692 w 1045869"/>
              <a:gd name="connsiteY2" fmla="*/ 1045526 h 1045526"/>
              <a:gd name="connsiteX3" fmla="*/ 195 w 1045869"/>
              <a:gd name="connsiteY3" fmla="*/ 1045526 h 1045526"/>
              <a:gd name="connsiteX4" fmla="*/ 272969 w 1045869"/>
              <a:gd name="connsiteY4" fmla="*/ 343282 h 1045526"/>
              <a:gd name="connsiteX0" fmla="*/ 274678 w 1047578"/>
              <a:gd name="connsiteY0" fmla="*/ 343282 h 1045526"/>
              <a:gd name="connsiteX1" fmla="*/ 1047401 w 1047578"/>
              <a:gd name="connsiteY1" fmla="*/ 29 h 1045526"/>
              <a:gd name="connsiteX2" fmla="*/ 1047401 w 1047578"/>
              <a:gd name="connsiteY2" fmla="*/ 1045526 h 1045526"/>
              <a:gd name="connsiteX3" fmla="*/ 1904 w 1047578"/>
              <a:gd name="connsiteY3" fmla="*/ 1045526 h 1045526"/>
              <a:gd name="connsiteX4" fmla="*/ 274678 w 1047578"/>
              <a:gd name="connsiteY4" fmla="*/ 343282 h 1045526"/>
              <a:gd name="connsiteX0" fmla="*/ 274678 w 1047578"/>
              <a:gd name="connsiteY0" fmla="*/ 343282 h 1045526"/>
              <a:gd name="connsiteX1" fmla="*/ 1047401 w 1047578"/>
              <a:gd name="connsiteY1" fmla="*/ 29 h 1045526"/>
              <a:gd name="connsiteX2" fmla="*/ 1047401 w 1047578"/>
              <a:gd name="connsiteY2" fmla="*/ 1045526 h 1045526"/>
              <a:gd name="connsiteX3" fmla="*/ 1904 w 1047578"/>
              <a:gd name="connsiteY3" fmla="*/ 1045526 h 1045526"/>
              <a:gd name="connsiteX4" fmla="*/ 274678 w 1047578"/>
              <a:gd name="connsiteY4" fmla="*/ 343282 h 104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78" h="1045526">
                <a:moveTo>
                  <a:pt x="274678" y="343282"/>
                </a:moveTo>
                <a:cubicBezTo>
                  <a:pt x="626150" y="-30804"/>
                  <a:pt x="1057609" y="2002"/>
                  <a:pt x="1047401" y="29"/>
                </a:cubicBezTo>
                <a:lnTo>
                  <a:pt x="1047401" y="1045526"/>
                </a:lnTo>
                <a:lnTo>
                  <a:pt x="1904" y="1045526"/>
                </a:lnTo>
                <a:cubicBezTo>
                  <a:pt x="-1069" y="1039814"/>
                  <a:pt x="-28386" y="672420"/>
                  <a:pt x="274678" y="343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CL"/>
          </a:p>
        </p:txBody>
      </p:sp>
      <p:sp>
        <p:nvSpPr>
          <p:cNvPr id="188" name="Elipse 187">
            <a:extLst>
              <a:ext uri="{FF2B5EF4-FFF2-40B4-BE49-F238E27FC236}">
                <a16:creationId xmlns:a16="http://schemas.microsoft.com/office/drawing/2014/main" id="{60A8F167-92D0-C744-8927-309F901E42A1}"/>
              </a:ext>
            </a:extLst>
          </p:cNvPr>
          <p:cNvSpPr/>
          <p:nvPr userDrawn="1"/>
        </p:nvSpPr>
        <p:spPr>
          <a:xfrm>
            <a:off x="6128353" y="5041388"/>
            <a:ext cx="1045497" cy="1045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CL"/>
          </a:p>
        </p:txBody>
      </p:sp>
      <p:sp>
        <p:nvSpPr>
          <p:cNvPr id="189" name="Retardo 188">
            <a:extLst>
              <a:ext uri="{FF2B5EF4-FFF2-40B4-BE49-F238E27FC236}">
                <a16:creationId xmlns:a16="http://schemas.microsoft.com/office/drawing/2014/main" id="{F4DF0F9E-2BF6-5B4C-A8E7-C9D6EEE58162}"/>
              </a:ext>
            </a:extLst>
          </p:cNvPr>
          <p:cNvSpPr/>
          <p:nvPr userDrawn="1"/>
        </p:nvSpPr>
        <p:spPr>
          <a:xfrm rot="5400000">
            <a:off x="4200498" y="3478186"/>
            <a:ext cx="1045497" cy="1045497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CL"/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65CA5387-6D11-3B4D-A9C2-AC2D07499384}"/>
              </a:ext>
            </a:extLst>
          </p:cNvPr>
          <p:cNvSpPr/>
          <p:nvPr userDrawn="1"/>
        </p:nvSpPr>
        <p:spPr>
          <a:xfrm>
            <a:off x="4200498" y="5041389"/>
            <a:ext cx="1045497" cy="105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89302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2580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53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7">
            <a:extLst>
              <a:ext uri="{FF2B5EF4-FFF2-40B4-BE49-F238E27FC236}">
                <a16:creationId xmlns:a16="http://schemas.microsoft.com/office/drawing/2014/main" id="{047699A8-3959-994A-AC09-7C97CF1812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03523" y="0"/>
            <a:ext cx="472801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dirty="0"/>
              <a:t>Arrastra tu imagen aquí</a:t>
            </a:r>
          </a:p>
          <a:p>
            <a:endParaRPr lang="es-CL" dirty="0"/>
          </a:p>
        </p:txBody>
      </p:sp>
      <p:pic>
        <p:nvPicPr>
          <p:cNvPr id="15" name="Imagen 14" descr="CRU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1" y="5388197"/>
            <a:ext cx="1146514" cy="1050591"/>
          </a:xfrm>
          <a:prstGeom prst="rect">
            <a:avLst/>
          </a:prstGeom>
        </p:spPr>
      </p:pic>
      <p:pic>
        <p:nvPicPr>
          <p:cNvPr id="18" name="Imagen 17" descr="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25" y="0"/>
            <a:ext cx="1143000" cy="6845808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9BABB243-B576-2A4E-99A7-C7632F52B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01" y="775925"/>
            <a:ext cx="5454315" cy="14464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628A6F9-A9ED-FF42-AE03-394844A73F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401" y="2627914"/>
            <a:ext cx="2175711" cy="4405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9271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560" y="0"/>
            <a:ext cx="4576062" cy="6858000"/>
          </a:xfrm>
          <a:prstGeom prst="rect">
            <a:avLst/>
          </a:prstGeom>
        </p:spPr>
      </p:pic>
      <p:sp>
        <p:nvSpPr>
          <p:cNvPr id="15" name="Marcador de posición de imagen 6">
            <a:extLst>
              <a:ext uri="{FF2B5EF4-FFF2-40B4-BE49-F238E27FC236}">
                <a16:creationId xmlns:a16="http://schemas.microsoft.com/office/drawing/2014/main" id="{69AB6263-461D-AD4F-A3B9-0F09BE8876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32560" y="0"/>
            <a:ext cx="2276338" cy="2285865"/>
          </a:xfrm>
          <a:custGeom>
            <a:avLst/>
            <a:gdLst>
              <a:gd name="connsiteX0" fmla="*/ 0 w 2276272"/>
              <a:gd name="connsiteY0" fmla="*/ 0 h 2263775"/>
              <a:gd name="connsiteX1" fmla="*/ 2276272 w 2276272"/>
              <a:gd name="connsiteY1" fmla="*/ 0 h 2263775"/>
              <a:gd name="connsiteX2" fmla="*/ 2276272 w 2276272"/>
              <a:gd name="connsiteY2" fmla="*/ 2263775 h 2263775"/>
              <a:gd name="connsiteX3" fmla="*/ 0 w 2276272"/>
              <a:gd name="connsiteY3" fmla="*/ 2263775 h 2263775"/>
              <a:gd name="connsiteX4" fmla="*/ 0 w 2276272"/>
              <a:gd name="connsiteY4" fmla="*/ 0 h 2263775"/>
              <a:gd name="connsiteX0" fmla="*/ 0 w 2276272"/>
              <a:gd name="connsiteY0" fmla="*/ 0 h 2263775"/>
              <a:gd name="connsiteX1" fmla="*/ 2276272 w 2276272"/>
              <a:gd name="connsiteY1" fmla="*/ 0 h 2263775"/>
              <a:gd name="connsiteX2" fmla="*/ 2276272 w 2276272"/>
              <a:gd name="connsiteY2" fmla="*/ 2263775 h 2263775"/>
              <a:gd name="connsiteX3" fmla="*/ 1141378 w 2276272"/>
              <a:gd name="connsiteY3" fmla="*/ 2263370 h 2263775"/>
              <a:gd name="connsiteX4" fmla="*/ 0 w 2276272"/>
              <a:gd name="connsiteY4" fmla="*/ 2263775 h 2263775"/>
              <a:gd name="connsiteX5" fmla="*/ 0 w 2276272"/>
              <a:gd name="connsiteY5" fmla="*/ 0 h 2263775"/>
              <a:gd name="connsiteX0" fmla="*/ 0 w 2276272"/>
              <a:gd name="connsiteY0" fmla="*/ 0 h 2263775"/>
              <a:gd name="connsiteX1" fmla="*/ 2276272 w 2276272"/>
              <a:gd name="connsiteY1" fmla="*/ 0 h 2263775"/>
              <a:gd name="connsiteX2" fmla="*/ 2276272 w 2276272"/>
              <a:gd name="connsiteY2" fmla="*/ 1141851 h 2263775"/>
              <a:gd name="connsiteX3" fmla="*/ 1141378 w 2276272"/>
              <a:gd name="connsiteY3" fmla="*/ 2263370 h 2263775"/>
              <a:gd name="connsiteX4" fmla="*/ 0 w 2276272"/>
              <a:gd name="connsiteY4" fmla="*/ 2263775 h 2263775"/>
              <a:gd name="connsiteX5" fmla="*/ 0 w 2276272"/>
              <a:gd name="connsiteY5" fmla="*/ 0 h 2263775"/>
              <a:gd name="connsiteX0" fmla="*/ 0 w 2276272"/>
              <a:gd name="connsiteY0" fmla="*/ 0 h 2263370"/>
              <a:gd name="connsiteX1" fmla="*/ 2276272 w 2276272"/>
              <a:gd name="connsiteY1" fmla="*/ 0 h 2263370"/>
              <a:gd name="connsiteX2" fmla="*/ 2276272 w 2276272"/>
              <a:gd name="connsiteY2" fmla="*/ 1141851 h 2263370"/>
              <a:gd name="connsiteX3" fmla="*/ 1141378 w 2276272"/>
              <a:gd name="connsiteY3" fmla="*/ 2263370 h 2263370"/>
              <a:gd name="connsiteX4" fmla="*/ 0 w 2276272"/>
              <a:gd name="connsiteY4" fmla="*/ 1148336 h 2263370"/>
              <a:gd name="connsiteX5" fmla="*/ 0 w 2276272"/>
              <a:gd name="connsiteY5" fmla="*/ 0 h 2263370"/>
              <a:gd name="connsiteX0" fmla="*/ 0 w 2276272"/>
              <a:gd name="connsiteY0" fmla="*/ 0 h 2263370"/>
              <a:gd name="connsiteX1" fmla="*/ 2276272 w 2276272"/>
              <a:gd name="connsiteY1" fmla="*/ 0 h 2263370"/>
              <a:gd name="connsiteX2" fmla="*/ 2276272 w 2276272"/>
              <a:gd name="connsiteY2" fmla="*/ 1141851 h 2263370"/>
              <a:gd name="connsiteX3" fmla="*/ 1141378 w 2276272"/>
              <a:gd name="connsiteY3" fmla="*/ 2263370 h 2263370"/>
              <a:gd name="connsiteX4" fmla="*/ 0 w 2276272"/>
              <a:gd name="connsiteY4" fmla="*/ 1148336 h 2263370"/>
              <a:gd name="connsiteX5" fmla="*/ 0 w 2276272"/>
              <a:gd name="connsiteY5" fmla="*/ 0 h 2263370"/>
              <a:gd name="connsiteX0" fmla="*/ 0 w 2276272"/>
              <a:gd name="connsiteY0" fmla="*/ 0 h 2263370"/>
              <a:gd name="connsiteX1" fmla="*/ 2276272 w 2276272"/>
              <a:gd name="connsiteY1" fmla="*/ 0 h 2263370"/>
              <a:gd name="connsiteX2" fmla="*/ 2276272 w 2276272"/>
              <a:gd name="connsiteY2" fmla="*/ 1141851 h 2263370"/>
              <a:gd name="connsiteX3" fmla="*/ 1141378 w 2276272"/>
              <a:gd name="connsiteY3" fmla="*/ 2263370 h 2263370"/>
              <a:gd name="connsiteX4" fmla="*/ 0 w 2276272"/>
              <a:gd name="connsiteY4" fmla="*/ 1148336 h 2263370"/>
              <a:gd name="connsiteX5" fmla="*/ 0 w 2276272"/>
              <a:gd name="connsiteY5" fmla="*/ 0 h 2263370"/>
              <a:gd name="connsiteX0" fmla="*/ 0 w 2276272"/>
              <a:gd name="connsiteY0" fmla="*/ 0 h 2263370"/>
              <a:gd name="connsiteX1" fmla="*/ 2276272 w 2276272"/>
              <a:gd name="connsiteY1" fmla="*/ 0 h 2263370"/>
              <a:gd name="connsiteX2" fmla="*/ 2276272 w 2276272"/>
              <a:gd name="connsiteY2" fmla="*/ 1141851 h 2263370"/>
              <a:gd name="connsiteX3" fmla="*/ 1141378 w 2276272"/>
              <a:gd name="connsiteY3" fmla="*/ 2263370 h 2263370"/>
              <a:gd name="connsiteX4" fmla="*/ 0 w 2276272"/>
              <a:gd name="connsiteY4" fmla="*/ 1148336 h 2263370"/>
              <a:gd name="connsiteX5" fmla="*/ 0 w 2276272"/>
              <a:gd name="connsiteY5" fmla="*/ 0 h 2263370"/>
              <a:gd name="connsiteX0" fmla="*/ 0 w 2276345"/>
              <a:gd name="connsiteY0" fmla="*/ 0 h 2263370"/>
              <a:gd name="connsiteX1" fmla="*/ 2276272 w 2276345"/>
              <a:gd name="connsiteY1" fmla="*/ 0 h 2263370"/>
              <a:gd name="connsiteX2" fmla="*/ 2276272 w 2276345"/>
              <a:gd name="connsiteY2" fmla="*/ 1141851 h 2263370"/>
              <a:gd name="connsiteX3" fmla="*/ 1141378 w 2276345"/>
              <a:gd name="connsiteY3" fmla="*/ 2263370 h 2263370"/>
              <a:gd name="connsiteX4" fmla="*/ 0 w 2276345"/>
              <a:gd name="connsiteY4" fmla="*/ 1148336 h 2263370"/>
              <a:gd name="connsiteX5" fmla="*/ 0 w 2276345"/>
              <a:gd name="connsiteY5" fmla="*/ 0 h 2263370"/>
              <a:gd name="connsiteX0" fmla="*/ 0 w 2276348"/>
              <a:gd name="connsiteY0" fmla="*/ 0 h 2263370"/>
              <a:gd name="connsiteX1" fmla="*/ 2276272 w 2276348"/>
              <a:gd name="connsiteY1" fmla="*/ 0 h 2263370"/>
              <a:gd name="connsiteX2" fmla="*/ 2276272 w 2276348"/>
              <a:gd name="connsiteY2" fmla="*/ 1141851 h 2263370"/>
              <a:gd name="connsiteX3" fmla="*/ 1147863 w 2276348"/>
              <a:gd name="connsiteY3" fmla="*/ 2263370 h 2263370"/>
              <a:gd name="connsiteX4" fmla="*/ 0 w 2276348"/>
              <a:gd name="connsiteY4" fmla="*/ 1148336 h 2263370"/>
              <a:gd name="connsiteX5" fmla="*/ 0 w 2276348"/>
              <a:gd name="connsiteY5" fmla="*/ 0 h 2263370"/>
              <a:gd name="connsiteX0" fmla="*/ 0 w 2276338"/>
              <a:gd name="connsiteY0" fmla="*/ 0 h 2263370"/>
              <a:gd name="connsiteX1" fmla="*/ 2276272 w 2276338"/>
              <a:gd name="connsiteY1" fmla="*/ 0 h 2263370"/>
              <a:gd name="connsiteX2" fmla="*/ 2276272 w 2276338"/>
              <a:gd name="connsiteY2" fmla="*/ 1141851 h 2263370"/>
              <a:gd name="connsiteX3" fmla="*/ 1147863 w 2276338"/>
              <a:gd name="connsiteY3" fmla="*/ 2263370 h 2263370"/>
              <a:gd name="connsiteX4" fmla="*/ 0 w 2276338"/>
              <a:gd name="connsiteY4" fmla="*/ 1148336 h 2263370"/>
              <a:gd name="connsiteX5" fmla="*/ 0 w 2276338"/>
              <a:gd name="connsiteY5" fmla="*/ 0 h 226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6338" h="2263370">
                <a:moveTo>
                  <a:pt x="0" y="0"/>
                </a:moveTo>
                <a:lnTo>
                  <a:pt x="2276272" y="0"/>
                </a:lnTo>
                <a:lnTo>
                  <a:pt x="2276272" y="1141851"/>
                </a:lnTo>
                <a:cubicBezTo>
                  <a:pt x="2280595" y="1392474"/>
                  <a:pt x="2077395" y="2239726"/>
                  <a:pt x="1147863" y="2263370"/>
                </a:cubicBezTo>
                <a:cubicBezTo>
                  <a:pt x="747949" y="2261343"/>
                  <a:pt x="43233" y="2006397"/>
                  <a:pt x="0" y="1148336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CL" dirty="0"/>
              <a:t>Arrastra tu imagen aquí</a:t>
            </a:r>
          </a:p>
        </p:txBody>
      </p:sp>
      <p:sp>
        <p:nvSpPr>
          <p:cNvPr id="16" name="Marcador de posición de imagen 10">
            <a:extLst>
              <a:ext uri="{FF2B5EF4-FFF2-40B4-BE49-F238E27FC236}">
                <a16:creationId xmlns:a16="http://schemas.microsoft.com/office/drawing/2014/main" id="{89D8D77C-86CD-7C4F-9477-811BF5DB9A2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43617" y="4572001"/>
            <a:ext cx="2276338" cy="2279514"/>
          </a:xfrm>
          <a:custGeom>
            <a:avLst/>
            <a:gdLst>
              <a:gd name="connsiteX0" fmla="*/ 0 w 2043552"/>
              <a:gd name="connsiteY0" fmla="*/ 0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0 w 2043552"/>
              <a:gd name="connsiteY4" fmla="*/ 0 h 2041964"/>
              <a:gd name="connsiteX0" fmla="*/ 538264 w 2043552"/>
              <a:gd name="connsiteY0" fmla="*/ 667966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538264 w 2043552"/>
              <a:gd name="connsiteY4" fmla="*/ 667966 h 2041964"/>
              <a:gd name="connsiteX0" fmla="*/ 538264 w 2043552"/>
              <a:gd name="connsiteY0" fmla="*/ 667966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538264 w 2043552"/>
              <a:gd name="connsiteY4" fmla="*/ 667966 h 2041964"/>
              <a:gd name="connsiteX0" fmla="*/ 538264 w 2043552"/>
              <a:gd name="connsiteY0" fmla="*/ 667966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538264 w 2043552"/>
              <a:gd name="connsiteY4" fmla="*/ 667966 h 2041964"/>
              <a:gd name="connsiteX0" fmla="*/ 447473 w 2043552"/>
              <a:gd name="connsiteY0" fmla="*/ 765243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447473 w 2043552"/>
              <a:gd name="connsiteY4" fmla="*/ 765243 h 2041964"/>
              <a:gd name="connsiteX0" fmla="*/ 447473 w 2043552"/>
              <a:gd name="connsiteY0" fmla="*/ 765243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447473 w 2043552"/>
              <a:gd name="connsiteY4" fmla="*/ 765243 h 2041964"/>
              <a:gd name="connsiteX0" fmla="*/ 447473 w 2043552"/>
              <a:gd name="connsiteY0" fmla="*/ 765243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447473 w 2043552"/>
              <a:gd name="connsiteY4" fmla="*/ 765243 h 2041964"/>
              <a:gd name="connsiteX0" fmla="*/ 447473 w 2043552"/>
              <a:gd name="connsiteY0" fmla="*/ 765243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447473 w 2043552"/>
              <a:gd name="connsiteY4" fmla="*/ 765243 h 2041964"/>
              <a:gd name="connsiteX0" fmla="*/ 447473 w 2043552"/>
              <a:gd name="connsiteY0" fmla="*/ 765243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447473 w 2043552"/>
              <a:gd name="connsiteY4" fmla="*/ 765243 h 2041964"/>
              <a:gd name="connsiteX0" fmla="*/ 447473 w 2043552"/>
              <a:gd name="connsiteY0" fmla="*/ 765243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447473 w 2043552"/>
              <a:gd name="connsiteY4" fmla="*/ 765243 h 2041964"/>
              <a:gd name="connsiteX0" fmla="*/ 447473 w 2043552"/>
              <a:gd name="connsiteY0" fmla="*/ 771728 h 2041964"/>
              <a:gd name="connsiteX1" fmla="*/ 2043552 w 2043552"/>
              <a:gd name="connsiteY1" fmla="*/ 0 h 2041964"/>
              <a:gd name="connsiteX2" fmla="*/ 2043552 w 2043552"/>
              <a:gd name="connsiteY2" fmla="*/ 2041964 h 2041964"/>
              <a:gd name="connsiteX3" fmla="*/ 0 w 2043552"/>
              <a:gd name="connsiteY3" fmla="*/ 2041964 h 2041964"/>
              <a:gd name="connsiteX4" fmla="*/ 447473 w 2043552"/>
              <a:gd name="connsiteY4" fmla="*/ 771728 h 2041964"/>
              <a:gd name="connsiteX0" fmla="*/ 434503 w 2030582"/>
              <a:gd name="connsiteY0" fmla="*/ 771728 h 2048449"/>
              <a:gd name="connsiteX1" fmla="*/ 2030582 w 2030582"/>
              <a:gd name="connsiteY1" fmla="*/ 0 h 2048449"/>
              <a:gd name="connsiteX2" fmla="*/ 2030582 w 2030582"/>
              <a:gd name="connsiteY2" fmla="*/ 2041964 h 2048449"/>
              <a:gd name="connsiteX3" fmla="*/ 0 w 2030582"/>
              <a:gd name="connsiteY3" fmla="*/ 2048449 h 2048449"/>
              <a:gd name="connsiteX4" fmla="*/ 434503 w 2030582"/>
              <a:gd name="connsiteY4" fmla="*/ 771728 h 2048449"/>
              <a:gd name="connsiteX0" fmla="*/ 435383 w 2031462"/>
              <a:gd name="connsiteY0" fmla="*/ 771728 h 2048449"/>
              <a:gd name="connsiteX1" fmla="*/ 2031462 w 2031462"/>
              <a:gd name="connsiteY1" fmla="*/ 0 h 2048449"/>
              <a:gd name="connsiteX2" fmla="*/ 2031462 w 2031462"/>
              <a:gd name="connsiteY2" fmla="*/ 2041964 h 2048449"/>
              <a:gd name="connsiteX3" fmla="*/ 880 w 2031462"/>
              <a:gd name="connsiteY3" fmla="*/ 2048449 h 2048449"/>
              <a:gd name="connsiteX4" fmla="*/ 435383 w 2031462"/>
              <a:gd name="connsiteY4" fmla="*/ 771728 h 2048449"/>
              <a:gd name="connsiteX0" fmla="*/ 435383 w 2031462"/>
              <a:gd name="connsiteY0" fmla="*/ 771728 h 2048449"/>
              <a:gd name="connsiteX1" fmla="*/ 2031462 w 2031462"/>
              <a:gd name="connsiteY1" fmla="*/ 0 h 2048449"/>
              <a:gd name="connsiteX2" fmla="*/ 2031462 w 2031462"/>
              <a:gd name="connsiteY2" fmla="*/ 2041964 h 2048449"/>
              <a:gd name="connsiteX3" fmla="*/ 880 w 2031462"/>
              <a:gd name="connsiteY3" fmla="*/ 2048449 h 2048449"/>
              <a:gd name="connsiteX4" fmla="*/ 435383 w 2031462"/>
              <a:gd name="connsiteY4" fmla="*/ 771728 h 204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62" h="2048449">
                <a:moveTo>
                  <a:pt x="435383" y="771728"/>
                </a:moveTo>
                <a:cubicBezTo>
                  <a:pt x="781504" y="348035"/>
                  <a:pt x="1361086" y="2162"/>
                  <a:pt x="2031462" y="0"/>
                </a:cubicBezTo>
                <a:lnTo>
                  <a:pt x="2031462" y="2041964"/>
                </a:lnTo>
                <a:lnTo>
                  <a:pt x="880" y="2048449"/>
                </a:lnTo>
                <a:cubicBezTo>
                  <a:pt x="-12090" y="1707182"/>
                  <a:pt x="117612" y="1164876"/>
                  <a:pt x="435383" y="771728"/>
                </a:cubicBez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CL" dirty="0"/>
              <a:t>Arrastra tu imagen aquí</a:t>
            </a:r>
          </a:p>
        </p:txBody>
      </p:sp>
      <p:pic>
        <p:nvPicPr>
          <p:cNvPr id="8" name="Imagen 7" descr="CRUZ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1" y="5388197"/>
            <a:ext cx="1146514" cy="105059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BABB243-B576-2A4E-99A7-C7632F52B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01" y="775925"/>
            <a:ext cx="5454315" cy="14464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9628A6F9-A9ED-FF42-AE03-394844A73F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401" y="2627914"/>
            <a:ext cx="2175711" cy="4405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3465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63" y="0"/>
            <a:ext cx="4576062" cy="6858000"/>
          </a:xfrm>
          <a:prstGeom prst="rect">
            <a:avLst/>
          </a:prstGeom>
        </p:spPr>
      </p:pic>
      <p:pic>
        <p:nvPicPr>
          <p:cNvPr id="10" name="Imagen 9" descr="CRUZ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1" y="5388197"/>
            <a:ext cx="1146514" cy="105059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9BABB243-B576-2A4E-99A7-C7632F52B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01" y="775925"/>
            <a:ext cx="5454315" cy="14464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628A6F9-A9ED-FF42-AE03-394844A73F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401" y="2627914"/>
            <a:ext cx="2175711" cy="4405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2985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809" y="0"/>
            <a:ext cx="4573016" cy="6858000"/>
          </a:xfrm>
          <a:prstGeom prst="rect">
            <a:avLst/>
          </a:prstGeom>
        </p:spPr>
      </p:pic>
      <p:pic>
        <p:nvPicPr>
          <p:cNvPr id="19" name="Imagen 18" descr="CRUZ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1" y="5388197"/>
            <a:ext cx="1146514" cy="1050591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9BABB243-B576-2A4E-99A7-C7632F52B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01" y="775925"/>
            <a:ext cx="5454315" cy="14464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628A6F9-A9ED-FF42-AE03-394844A73F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401" y="2627914"/>
            <a:ext cx="2175711" cy="4405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2768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209" y="0"/>
            <a:ext cx="4481616" cy="6858000"/>
          </a:xfrm>
          <a:prstGeom prst="rect">
            <a:avLst/>
          </a:prstGeom>
        </p:spPr>
      </p:pic>
      <p:pic>
        <p:nvPicPr>
          <p:cNvPr id="7" name="Imagen 6" descr="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209" y="0"/>
            <a:ext cx="4481616" cy="6858000"/>
          </a:xfrm>
          <a:prstGeom prst="rect">
            <a:avLst/>
          </a:prstGeom>
        </p:spPr>
      </p:pic>
      <p:pic>
        <p:nvPicPr>
          <p:cNvPr id="8" name="Imagen 7" descr="CRUZ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1" y="5388197"/>
            <a:ext cx="1146514" cy="105059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BABB243-B576-2A4E-99A7-C7632F52B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01" y="775925"/>
            <a:ext cx="5454315" cy="14464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628A6F9-A9ED-FF42-AE03-394844A73F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401" y="2627914"/>
            <a:ext cx="2175711" cy="4405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4997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00953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628A6F9-A9ED-FF42-AE03-394844A73F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401" y="6018639"/>
            <a:ext cx="2175711" cy="4405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L" dirty="0"/>
          </a:p>
        </p:txBody>
      </p:sp>
      <p:pic>
        <p:nvPicPr>
          <p:cNvPr id="23" name="Imagen 22" descr="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209" y="0"/>
            <a:ext cx="4481616" cy="6858000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9BABB243-B576-2A4E-99A7-C7632F52B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01" y="4168748"/>
            <a:ext cx="5454315" cy="14464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4107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6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56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2" r:id="rId32"/>
    <p:sldLayoutId id="2147483683" r:id="rId33"/>
    <p:sldLayoutId id="2147483684" r:id="rId3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sv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3.sv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svg"/><Relationship Id="rId4" Type="http://schemas.openxmlformats.org/officeDocument/2006/relationships/image" Target="../media/image181.svg"/><Relationship Id="rId9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7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sv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3.sv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svg"/><Relationship Id="rId4" Type="http://schemas.openxmlformats.org/officeDocument/2006/relationships/image" Target="../media/image181.svg"/><Relationship Id="rId9" Type="http://schemas.openxmlformats.org/officeDocument/2006/relationships/image" Target="../media/image1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Negocios Digitales Colombia</a:t>
            </a:r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Febrero 2022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261598" y="-1142703"/>
            <a:ext cx="18461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799" dirty="0"/>
          </a:p>
        </p:txBody>
      </p:sp>
    </p:spTree>
    <p:extLst>
      <p:ext uri="{BB962C8B-B14F-4D97-AF65-F5344CB8AC3E}">
        <p14:creationId xmlns:p14="http://schemas.microsoft.com/office/powerpoint/2010/main" val="386708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2260600" y="-1143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1" name="Título 8">
            <a:extLst>
              <a:ext uri="{FF2B5EF4-FFF2-40B4-BE49-F238E27FC236}">
                <a16:creationId xmlns:a16="http://schemas.microsoft.com/office/drawing/2014/main" id="{5CDF9D99-DB5D-4E6B-812F-68A711FFA074}"/>
              </a:ext>
            </a:extLst>
          </p:cNvPr>
          <p:cNvSpPr txBox="1">
            <a:spLocks/>
          </p:cNvSpPr>
          <p:nvPr/>
        </p:nvSpPr>
        <p:spPr>
          <a:xfrm>
            <a:off x="469758" y="366763"/>
            <a:ext cx="6562977" cy="43878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s-ES" dirty="0"/>
              <a:t>Roadmap Proyectos Omnicanal 2022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9738DE2-4757-4B7E-93BB-4BE234997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66175"/>
              </p:ext>
            </p:extLst>
          </p:nvPr>
        </p:nvGraphicFramePr>
        <p:xfrm>
          <a:off x="2771938" y="1183699"/>
          <a:ext cx="8760822" cy="54288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923399">
                  <a:extLst>
                    <a:ext uri="{9D8B030D-6E8A-4147-A177-3AD203B41FA5}">
                      <a16:colId xmlns:a16="http://schemas.microsoft.com/office/drawing/2014/main" val="2335224307"/>
                    </a:ext>
                  </a:extLst>
                </a:gridCol>
                <a:gridCol w="1261809">
                  <a:extLst>
                    <a:ext uri="{9D8B030D-6E8A-4147-A177-3AD203B41FA5}">
                      <a16:colId xmlns:a16="http://schemas.microsoft.com/office/drawing/2014/main" val="4091726178"/>
                    </a:ext>
                  </a:extLst>
                </a:gridCol>
                <a:gridCol w="1998906">
                  <a:extLst>
                    <a:ext uri="{9D8B030D-6E8A-4147-A177-3AD203B41FA5}">
                      <a16:colId xmlns:a16="http://schemas.microsoft.com/office/drawing/2014/main" val="2907849188"/>
                    </a:ext>
                  </a:extLst>
                </a:gridCol>
                <a:gridCol w="665260">
                  <a:extLst>
                    <a:ext uri="{9D8B030D-6E8A-4147-A177-3AD203B41FA5}">
                      <a16:colId xmlns:a16="http://schemas.microsoft.com/office/drawing/2014/main" val="1877006371"/>
                    </a:ext>
                  </a:extLst>
                </a:gridCol>
                <a:gridCol w="506757">
                  <a:extLst>
                    <a:ext uri="{9D8B030D-6E8A-4147-A177-3AD203B41FA5}">
                      <a16:colId xmlns:a16="http://schemas.microsoft.com/office/drawing/2014/main" val="430917068"/>
                    </a:ext>
                  </a:extLst>
                </a:gridCol>
                <a:gridCol w="470262">
                  <a:extLst>
                    <a:ext uri="{9D8B030D-6E8A-4147-A177-3AD203B41FA5}">
                      <a16:colId xmlns:a16="http://schemas.microsoft.com/office/drawing/2014/main" val="735635852"/>
                    </a:ext>
                  </a:extLst>
                </a:gridCol>
                <a:gridCol w="456567">
                  <a:extLst>
                    <a:ext uri="{9D8B030D-6E8A-4147-A177-3AD203B41FA5}">
                      <a16:colId xmlns:a16="http://schemas.microsoft.com/office/drawing/2014/main" val="2032281108"/>
                    </a:ext>
                  </a:extLst>
                </a:gridCol>
                <a:gridCol w="477862">
                  <a:extLst>
                    <a:ext uri="{9D8B030D-6E8A-4147-A177-3AD203B41FA5}">
                      <a16:colId xmlns:a16="http://schemas.microsoft.com/office/drawing/2014/main" val="510356614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Proyecto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Líder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Responsable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Prioridad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78636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Precios/promociones automáticas Ecommerce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Andrés Guzmán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Juan Murcia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Alta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124168338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Cargue de PUM automático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Andrés Guzmán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Juan Murcia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Alta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2210422461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IVR Estado de Pedido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Ilse Johanna García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Sergio Caro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Alta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3452141829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Aplicación automatización BackOffice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Ilse Johanna García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Sergio Caro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Alta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1596869922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Picker App (Roll out)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Johana Granados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Nicolás Chavarro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Alta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1509121374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Costo envío por ciudad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Johana Granados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Michael Vargas / Juan Murcia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Alta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186709689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NPS Call Center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Ilse Johanna García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Sergio Caro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Media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1222805893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Gestión clientes VIP por IVR con ACD por Skill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Ilse Johanna García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Sergio Caro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Media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213114103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Regla consolidación (Roll out)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Mario Cárdenas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Nicolás Chavarro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Media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251139805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Retiro en tienda Ecommerce (Piloto)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Nicolás Chavarro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Michael Vargas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r>
                        <a:rPr lang="es-CO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545252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Mejora en el mapa Ecommerce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Andrés Guzmán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Juan Murcia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Alta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0334512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Proyecto Convenios OMS/Ecommerce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Gino Beltrán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Nicolás Chavarro / Juan Murcia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Alta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2019861826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SLA Entrega express OMS/Ecommerce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Johana Granados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Michael Vargas / Juan Murcia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Alta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3254398549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Descuentos escalonados Ecommerce/OMS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Andrés Guzmán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Juan Murcia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Media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685284385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Programación de órdenes Ecommerce/OMS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Andrés Guzmán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Juan Murcia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Media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476819874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Integración Medikit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Gloria Rosas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Juan Murcia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Media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260016109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IVR Visual (Canal de ventas)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Ilse Johanna García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Sergio Caro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Media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3990784905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Chatbot ventas Call Center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Ilse Johanna García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Sergio Caro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Media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265643428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u="none" strike="noStrike" dirty="0">
                          <a:effectLst/>
                        </a:rPr>
                        <a:t>Ubicación de 3PL (web y mail)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Johana Granados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Michael Vargas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Media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154048955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Pago Efectivo Ecommerce (OSB)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Nicolás Chavarro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Analista Proyectos 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Alta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265815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Entregas nacionales OMS/Ecommerce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Johana Granados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Michael Vargas / Juan Murcia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Alta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2544233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u="none" strike="noStrike" dirty="0">
                          <a:effectLst/>
                        </a:rPr>
                        <a:t>Pago Efecty y Baloto OMS/</a:t>
                      </a:r>
                      <a:r>
                        <a:rPr lang="es-CO" sz="1200" u="none" strike="noStrike" dirty="0">
                          <a:effectLst/>
                        </a:rPr>
                        <a:t>Ecommerce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Andrés Guzmán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>
                          <a:effectLst/>
                        </a:rPr>
                        <a:t>Juan Murcia / Johana Granados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r>
                        <a:rPr lang="es-CO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edia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2863335304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u="none" strike="noStrike" dirty="0">
                          <a:effectLst/>
                        </a:rPr>
                        <a:t>Código descuento Call Center OMS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Michael Vargas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Analista Proyectos 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Media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2175800119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Mostrador + OMS (AS IS)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Nicolás Chavarro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Analista Proyectos 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Media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/>
                </a:tc>
                <a:extLst>
                  <a:ext uri="{0D108BD9-81ED-4DB2-BD59-A6C34878D82A}">
                    <a16:rowId xmlns:a16="http://schemas.microsoft.com/office/drawing/2014/main" val="2448879798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Segunda plataforma de pago </a:t>
                      </a:r>
                      <a:r>
                        <a:rPr lang="es-CO" sz="1200" u="none" strike="noStrike" dirty="0">
                          <a:effectLst/>
                        </a:rPr>
                        <a:t>Ecommerce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Andrés Guzmán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Juan Murcia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Baja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9" marR="7969" marT="7969" marB="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19545"/>
                  </a:ext>
                </a:extLst>
              </a:tr>
            </a:tbl>
          </a:graphicData>
        </a:graphic>
      </p:graphicFrame>
      <p:sp>
        <p:nvSpPr>
          <p:cNvPr id="33" name="Elipse 32">
            <a:extLst>
              <a:ext uri="{FF2B5EF4-FFF2-40B4-BE49-F238E27FC236}">
                <a16:creationId xmlns:a16="http://schemas.microsoft.com/office/drawing/2014/main" id="{DEF35915-E71B-49B7-B736-10669480A4C4}"/>
              </a:ext>
            </a:extLst>
          </p:cNvPr>
          <p:cNvSpPr/>
          <p:nvPr/>
        </p:nvSpPr>
        <p:spPr>
          <a:xfrm>
            <a:off x="9820050" y="1463686"/>
            <a:ext cx="108000" cy="108000"/>
          </a:xfrm>
          <a:prstGeom prst="ellipse">
            <a:avLst/>
          </a:prstGeom>
          <a:solidFill>
            <a:srgbClr val="F4960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3FC424B-A2CE-41B5-9835-F1E0CA624C18}"/>
              </a:ext>
            </a:extLst>
          </p:cNvPr>
          <p:cNvSpPr/>
          <p:nvPr/>
        </p:nvSpPr>
        <p:spPr>
          <a:xfrm>
            <a:off x="9820466" y="2063968"/>
            <a:ext cx="108000" cy="108000"/>
          </a:xfrm>
          <a:prstGeom prst="ellipse">
            <a:avLst/>
          </a:prstGeom>
          <a:solidFill>
            <a:srgbClr val="F4960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693E236-4E4F-470B-A536-863C983B1834}"/>
              </a:ext>
            </a:extLst>
          </p:cNvPr>
          <p:cNvSpPr/>
          <p:nvPr/>
        </p:nvSpPr>
        <p:spPr>
          <a:xfrm>
            <a:off x="10283364" y="4140411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87B1C7B-537B-4F00-B2D4-F9CB06013203}"/>
              </a:ext>
            </a:extLst>
          </p:cNvPr>
          <p:cNvSpPr/>
          <p:nvPr/>
        </p:nvSpPr>
        <p:spPr>
          <a:xfrm>
            <a:off x="10293203" y="1643551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C749225D-7301-458D-942F-6E1D737A94C4}"/>
              </a:ext>
            </a:extLst>
          </p:cNvPr>
          <p:cNvSpPr/>
          <p:nvPr/>
        </p:nvSpPr>
        <p:spPr>
          <a:xfrm>
            <a:off x="9820882" y="1858709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1B3266D-443F-45E7-9797-D582B583403C}"/>
              </a:ext>
            </a:extLst>
          </p:cNvPr>
          <p:cNvSpPr/>
          <p:nvPr/>
        </p:nvSpPr>
        <p:spPr>
          <a:xfrm>
            <a:off x="10279555" y="288661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A4173D2-4D77-452C-B324-1CC8422FC9B5}"/>
              </a:ext>
            </a:extLst>
          </p:cNvPr>
          <p:cNvSpPr/>
          <p:nvPr/>
        </p:nvSpPr>
        <p:spPr>
          <a:xfrm>
            <a:off x="10280554" y="352463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CA69407-8BF3-4C5D-B5EE-13858C6A8681}"/>
              </a:ext>
            </a:extLst>
          </p:cNvPr>
          <p:cNvSpPr/>
          <p:nvPr/>
        </p:nvSpPr>
        <p:spPr>
          <a:xfrm>
            <a:off x="10281959" y="3729893"/>
            <a:ext cx="108000" cy="108000"/>
          </a:xfrm>
          <a:prstGeom prst="ellipse">
            <a:avLst/>
          </a:prstGeom>
          <a:solidFill>
            <a:srgbClr val="F4960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CD52ECA1-066E-4B5C-A443-7A27EF081822}"/>
              </a:ext>
            </a:extLst>
          </p:cNvPr>
          <p:cNvSpPr/>
          <p:nvPr/>
        </p:nvSpPr>
        <p:spPr>
          <a:xfrm>
            <a:off x="10284769" y="3935152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0C8406BA-F8B0-4F42-BFF6-3ADF7AD94723}"/>
              </a:ext>
            </a:extLst>
          </p:cNvPr>
          <p:cNvSpPr/>
          <p:nvPr/>
        </p:nvSpPr>
        <p:spPr>
          <a:xfrm>
            <a:off x="10286174" y="434567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719C5D02-7E77-4296-9D94-C5333C29F877}"/>
              </a:ext>
            </a:extLst>
          </p:cNvPr>
          <p:cNvSpPr/>
          <p:nvPr/>
        </p:nvSpPr>
        <p:spPr>
          <a:xfrm>
            <a:off x="9821298" y="2269227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09E853F1-D424-4D7C-B4EF-ACB33D916EF6}"/>
              </a:ext>
            </a:extLst>
          </p:cNvPr>
          <p:cNvSpPr/>
          <p:nvPr/>
        </p:nvSpPr>
        <p:spPr>
          <a:xfrm>
            <a:off x="9821714" y="2679745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E66CEAE2-83E2-46CA-878C-0637B41042DA}"/>
              </a:ext>
            </a:extLst>
          </p:cNvPr>
          <p:cNvSpPr/>
          <p:nvPr/>
        </p:nvSpPr>
        <p:spPr>
          <a:xfrm>
            <a:off x="9822130" y="3090263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EEE7E7E-476F-413D-B1ED-76CF4118F782}"/>
              </a:ext>
            </a:extLst>
          </p:cNvPr>
          <p:cNvSpPr/>
          <p:nvPr/>
        </p:nvSpPr>
        <p:spPr>
          <a:xfrm>
            <a:off x="10290389" y="455092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93212F9A-9E6E-42EF-85B7-F3691C294FE5}"/>
              </a:ext>
            </a:extLst>
          </p:cNvPr>
          <p:cNvSpPr/>
          <p:nvPr/>
        </p:nvSpPr>
        <p:spPr>
          <a:xfrm>
            <a:off x="9822962" y="3295522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C1CD4D1-510D-46E2-97C1-2968D24EDC80}"/>
              </a:ext>
            </a:extLst>
          </p:cNvPr>
          <p:cNvSpPr/>
          <p:nvPr/>
        </p:nvSpPr>
        <p:spPr>
          <a:xfrm>
            <a:off x="10769577" y="561697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CAB3F4CA-4CCF-4FB0-9DF8-314B28980BFC}"/>
              </a:ext>
            </a:extLst>
          </p:cNvPr>
          <p:cNvSpPr/>
          <p:nvPr/>
        </p:nvSpPr>
        <p:spPr>
          <a:xfrm>
            <a:off x="10291794" y="5371965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F31770DE-8C9D-4A56-A5CD-F7E53F3EC47B}"/>
              </a:ext>
            </a:extLst>
          </p:cNvPr>
          <p:cNvSpPr/>
          <p:nvPr/>
        </p:nvSpPr>
        <p:spPr>
          <a:xfrm>
            <a:off x="9823378" y="2474486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D3813531-CAFD-47CD-AF07-BC6F41BFF060}"/>
              </a:ext>
            </a:extLst>
          </p:cNvPr>
          <p:cNvSpPr/>
          <p:nvPr/>
        </p:nvSpPr>
        <p:spPr>
          <a:xfrm>
            <a:off x="10293203" y="4756188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069FD84-2C37-4E96-9FC7-CDF6B9F042B3}"/>
              </a:ext>
            </a:extLst>
          </p:cNvPr>
          <p:cNvSpPr/>
          <p:nvPr/>
        </p:nvSpPr>
        <p:spPr>
          <a:xfrm>
            <a:off x="10287579" y="4961447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151D487A-34DC-4C3E-9A9C-6C40350C07F4}"/>
              </a:ext>
            </a:extLst>
          </p:cNvPr>
          <p:cNvSpPr/>
          <p:nvPr/>
        </p:nvSpPr>
        <p:spPr>
          <a:xfrm>
            <a:off x="10288984" y="5166706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EDC7D1BC-0394-491C-A5D3-454586702FBA}"/>
              </a:ext>
            </a:extLst>
          </p:cNvPr>
          <p:cNvSpPr/>
          <p:nvPr/>
        </p:nvSpPr>
        <p:spPr>
          <a:xfrm>
            <a:off x="10770032" y="5822238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0A71AB2E-8CA7-4814-9801-55EFEF0E9E6D}"/>
              </a:ext>
            </a:extLst>
          </p:cNvPr>
          <p:cNvSpPr/>
          <p:nvPr/>
        </p:nvSpPr>
        <p:spPr>
          <a:xfrm>
            <a:off x="10770487" y="6027497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1B0599AD-AD5B-49F1-8240-9D4598B1F50A}"/>
              </a:ext>
            </a:extLst>
          </p:cNvPr>
          <p:cNvSpPr/>
          <p:nvPr/>
        </p:nvSpPr>
        <p:spPr>
          <a:xfrm>
            <a:off x="10770942" y="6232756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A63DD53D-0DBF-43C7-9F24-46CEF6D13E4D}"/>
              </a:ext>
            </a:extLst>
          </p:cNvPr>
          <p:cNvSpPr/>
          <p:nvPr/>
        </p:nvSpPr>
        <p:spPr>
          <a:xfrm>
            <a:off x="10771396" y="6438007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D30BE5F-C075-45BA-BA3B-5A4160B55A3E}"/>
              </a:ext>
            </a:extLst>
          </p:cNvPr>
          <p:cNvSpPr txBox="1"/>
          <p:nvPr/>
        </p:nvSpPr>
        <p:spPr>
          <a:xfrm>
            <a:off x="707618" y="3324042"/>
            <a:ext cx="1616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Implementación</a:t>
            </a:r>
          </a:p>
          <a:p>
            <a:r>
              <a:rPr lang="es-ES" sz="1400" dirty="0"/>
              <a:t>Desarrollo TI</a:t>
            </a:r>
          </a:p>
          <a:p>
            <a:r>
              <a:rPr lang="es-ES" sz="1400" dirty="0"/>
              <a:t>Estimación TI</a:t>
            </a:r>
          </a:p>
          <a:p>
            <a:r>
              <a:rPr lang="es-ES" sz="1400" dirty="0"/>
              <a:t>Diseño Negocio y TI</a:t>
            </a:r>
            <a:endParaRPr lang="es-CO" sz="14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BA6ED66-6DA2-438A-83BF-98ADA3CF09A1}"/>
              </a:ext>
            </a:extLst>
          </p:cNvPr>
          <p:cNvSpPr txBox="1"/>
          <p:nvPr/>
        </p:nvSpPr>
        <p:spPr>
          <a:xfrm>
            <a:off x="542691" y="3037612"/>
            <a:ext cx="56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Fase:</a:t>
            </a:r>
            <a:endParaRPr lang="es-CO" sz="1400" b="1" dirty="0"/>
          </a:p>
        </p:txBody>
      </p:sp>
      <p:pic>
        <p:nvPicPr>
          <p:cNvPr id="50" name="Gráfico 49" descr="Marcador con relleno sólido">
            <a:extLst>
              <a:ext uri="{FF2B5EF4-FFF2-40B4-BE49-F238E27FC236}">
                <a16:creationId xmlns:a16="http://schemas.microsoft.com/office/drawing/2014/main" id="{06A63E03-BE51-4401-93F8-B33B68A41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558" y="3360639"/>
            <a:ext cx="220544" cy="220544"/>
          </a:xfrm>
          <a:prstGeom prst="rect">
            <a:avLst/>
          </a:prstGeom>
        </p:spPr>
      </p:pic>
      <p:pic>
        <p:nvPicPr>
          <p:cNvPr id="61" name="Gráfico 60" descr="Marcador con relleno sólido">
            <a:extLst>
              <a:ext uri="{FF2B5EF4-FFF2-40B4-BE49-F238E27FC236}">
                <a16:creationId xmlns:a16="http://schemas.microsoft.com/office/drawing/2014/main" id="{4C3D2EC2-4A61-405C-AA23-DAF9647AA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487" y="3583481"/>
            <a:ext cx="217615" cy="217615"/>
          </a:xfrm>
          <a:prstGeom prst="rect">
            <a:avLst/>
          </a:prstGeom>
        </p:spPr>
      </p:pic>
      <p:pic>
        <p:nvPicPr>
          <p:cNvPr id="62" name="Gráfico 61" descr="Marcador con relleno sólido">
            <a:extLst>
              <a:ext uri="{FF2B5EF4-FFF2-40B4-BE49-F238E27FC236}">
                <a16:creationId xmlns:a16="http://schemas.microsoft.com/office/drawing/2014/main" id="{778ACB8D-D673-4959-B45E-A0F9044582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558" y="3803394"/>
            <a:ext cx="220544" cy="220544"/>
          </a:xfrm>
          <a:prstGeom prst="rect">
            <a:avLst/>
          </a:prstGeom>
        </p:spPr>
      </p:pic>
      <p:pic>
        <p:nvPicPr>
          <p:cNvPr id="63" name="Gráfico 62" descr="Marcador con relleno sólido">
            <a:extLst>
              <a:ext uri="{FF2B5EF4-FFF2-40B4-BE49-F238E27FC236}">
                <a16:creationId xmlns:a16="http://schemas.microsoft.com/office/drawing/2014/main" id="{465B18E9-CC3D-47DE-8ECF-0D7A708E5A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918" y="4026237"/>
            <a:ext cx="200184" cy="200184"/>
          </a:xfrm>
          <a:prstGeom prst="rect">
            <a:avLst/>
          </a:prstGeom>
        </p:spPr>
      </p:pic>
      <p:sp>
        <p:nvSpPr>
          <p:cNvPr id="64" name="Rectángulo 63">
            <a:extLst>
              <a:ext uri="{FF2B5EF4-FFF2-40B4-BE49-F238E27FC236}">
                <a16:creationId xmlns:a16="http://schemas.microsoft.com/office/drawing/2014/main" id="{61476AA2-6FAD-4CB9-BC3F-78533B1A7D8C}"/>
              </a:ext>
            </a:extLst>
          </p:cNvPr>
          <p:cNvSpPr/>
          <p:nvPr/>
        </p:nvSpPr>
        <p:spPr>
          <a:xfrm>
            <a:off x="469758" y="3058367"/>
            <a:ext cx="1883607" cy="17987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D60E775-134F-456C-8013-591C4042E740}"/>
              </a:ext>
            </a:extLst>
          </p:cNvPr>
          <p:cNvSpPr txBox="1"/>
          <p:nvPr/>
        </p:nvSpPr>
        <p:spPr>
          <a:xfrm>
            <a:off x="758679" y="4550091"/>
            <a:ext cx="47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Alta</a:t>
            </a:r>
            <a:endParaRPr lang="es-CO" sz="1400" dirty="0"/>
          </a:p>
        </p:txBody>
      </p:sp>
      <p:pic>
        <p:nvPicPr>
          <p:cNvPr id="66" name="Gráfico 65" descr="Círculo con flecha a la izquierda con relleno sólido">
            <a:extLst>
              <a:ext uri="{FF2B5EF4-FFF2-40B4-BE49-F238E27FC236}">
                <a16:creationId xmlns:a16="http://schemas.microsoft.com/office/drawing/2014/main" id="{2EAE5878-5907-419F-8078-5AFA3F6F94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620316" y="4613980"/>
            <a:ext cx="180000" cy="180000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4C4352B5-27B4-45AB-B58D-FE10D4A10320}"/>
              </a:ext>
            </a:extLst>
          </p:cNvPr>
          <p:cNvSpPr txBox="1"/>
          <p:nvPr/>
        </p:nvSpPr>
        <p:spPr>
          <a:xfrm>
            <a:off x="571607" y="4292637"/>
            <a:ext cx="11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Importancia:</a:t>
            </a:r>
            <a:endParaRPr lang="es-CO" sz="1400" b="1" dirty="0"/>
          </a:p>
        </p:txBody>
      </p:sp>
      <p:pic>
        <p:nvPicPr>
          <p:cNvPr id="68" name="Gráfico 67" descr="Círculo con flecha a la izquierda con relleno sólido">
            <a:extLst>
              <a:ext uri="{FF2B5EF4-FFF2-40B4-BE49-F238E27FC236}">
                <a16:creationId xmlns:a16="http://schemas.microsoft.com/office/drawing/2014/main" id="{5729F1A1-FEF6-4A61-8E02-0135C057CC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9340764" y="1427686"/>
            <a:ext cx="180000" cy="180000"/>
          </a:xfrm>
          <a:prstGeom prst="rect">
            <a:avLst/>
          </a:prstGeom>
        </p:spPr>
      </p:pic>
      <p:pic>
        <p:nvPicPr>
          <p:cNvPr id="69" name="Gráfico 68" descr="Círculo con flecha a la izquierda con relleno sólido">
            <a:extLst>
              <a:ext uri="{FF2B5EF4-FFF2-40B4-BE49-F238E27FC236}">
                <a16:creationId xmlns:a16="http://schemas.microsoft.com/office/drawing/2014/main" id="{A9D5552A-CCA9-4F2D-9102-62DB468F9F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9340764" y="1634407"/>
            <a:ext cx="180000" cy="180000"/>
          </a:xfrm>
          <a:prstGeom prst="rect">
            <a:avLst/>
          </a:prstGeom>
        </p:spPr>
      </p:pic>
      <p:pic>
        <p:nvPicPr>
          <p:cNvPr id="70" name="Gráfico 69" descr="Círculo con flecha a la izquierda con relleno sólido">
            <a:extLst>
              <a:ext uri="{FF2B5EF4-FFF2-40B4-BE49-F238E27FC236}">
                <a16:creationId xmlns:a16="http://schemas.microsoft.com/office/drawing/2014/main" id="{902BF4DC-0272-479C-9581-6CE370B2C6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9340764" y="1842529"/>
            <a:ext cx="180000" cy="180000"/>
          </a:xfrm>
          <a:prstGeom prst="rect">
            <a:avLst/>
          </a:prstGeom>
        </p:spPr>
      </p:pic>
      <p:pic>
        <p:nvPicPr>
          <p:cNvPr id="71" name="Gráfico 70" descr="Círculo con flecha a la izquierda con relleno sólido">
            <a:extLst>
              <a:ext uri="{FF2B5EF4-FFF2-40B4-BE49-F238E27FC236}">
                <a16:creationId xmlns:a16="http://schemas.microsoft.com/office/drawing/2014/main" id="{B1F864BB-632E-42BE-90FC-6B67309760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9340764" y="2063968"/>
            <a:ext cx="180000" cy="180000"/>
          </a:xfrm>
          <a:prstGeom prst="rect">
            <a:avLst/>
          </a:prstGeom>
        </p:spPr>
      </p:pic>
      <p:pic>
        <p:nvPicPr>
          <p:cNvPr id="72" name="Gráfico 71" descr="Círculo con flecha a la izquierda con relleno sólido">
            <a:extLst>
              <a:ext uri="{FF2B5EF4-FFF2-40B4-BE49-F238E27FC236}">
                <a16:creationId xmlns:a16="http://schemas.microsoft.com/office/drawing/2014/main" id="{076C853C-06AC-48AD-8C4C-6D5F05FD6E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9340764" y="2267119"/>
            <a:ext cx="180000" cy="180000"/>
          </a:xfrm>
          <a:prstGeom prst="rect">
            <a:avLst/>
          </a:prstGeom>
        </p:spPr>
      </p:pic>
      <p:pic>
        <p:nvPicPr>
          <p:cNvPr id="73" name="Gráfico 72" descr="Círculo con flecha a la izquierda con relleno sólido">
            <a:extLst>
              <a:ext uri="{FF2B5EF4-FFF2-40B4-BE49-F238E27FC236}">
                <a16:creationId xmlns:a16="http://schemas.microsoft.com/office/drawing/2014/main" id="{11F6B80E-D3AA-40A9-A921-A6948DDEEA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9340764" y="2479414"/>
            <a:ext cx="180000" cy="180000"/>
          </a:xfrm>
          <a:prstGeom prst="rect">
            <a:avLst/>
          </a:prstGeom>
        </p:spPr>
      </p:pic>
      <p:pic>
        <p:nvPicPr>
          <p:cNvPr id="74" name="Gráfico 73" descr="Círculo con flecha a la izquierda con relleno sólido">
            <a:extLst>
              <a:ext uri="{FF2B5EF4-FFF2-40B4-BE49-F238E27FC236}">
                <a16:creationId xmlns:a16="http://schemas.microsoft.com/office/drawing/2014/main" id="{AFBBF9C6-C579-4BA2-A065-4823ED7FF8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9340764" y="3512288"/>
            <a:ext cx="180000" cy="180000"/>
          </a:xfrm>
          <a:prstGeom prst="rect">
            <a:avLst/>
          </a:prstGeom>
        </p:spPr>
      </p:pic>
      <p:pic>
        <p:nvPicPr>
          <p:cNvPr id="75" name="Gráfico 74" descr="Círculo con flecha a la izquierda con relleno sólido">
            <a:extLst>
              <a:ext uri="{FF2B5EF4-FFF2-40B4-BE49-F238E27FC236}">
                <a16:creationId xmlns:a16="http://schemas.microsoft.com/office/drawing/2014/main" id="{9B79F045-46E2-40F6-81FC-A9BEF05D3D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9340764" y="3718099"/>
            <a:ext cx="180000" cy="180000"/>
          </a:xfrm>
          <a:prstGeom prst="rect">
            <a:avLst/>
          </a:prstGeom>
        </p:spPr>
      </p:pic>
      <p:pic>
        <p:nvPicPr>
          <p:cNvPr id="76" name="Gráfico 75" descr="Círculo con flecha a la izquierda con relleno sólido">
            <a:extLst>
              <a:ext uri="{FF2B5EF4-FFF2-40B4-BE49-F238E27FC236}">
                <a16:creationId xmlns:a16="http://schemas.microsoft.com/office/drawing/2014/main" id="{BD99D655-48F4-41C9-BA45-D4E02ACCA4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9340764" y="3923910"/>
            <a:ext cx="180000" cy="180000"/>
          </a:xfrm>
          <a:prstGeom prst="rect">
            <a:avLst/>
          </a:prstGeom>
        </p:spPr>
      </p:pic>
      <p:pic>
        <p:nvPicPr>
          <p:cNvPr id="77" name="Gráfico 76" descr="Círculo con flecha a la izquierda con relleno sólido">
            <a:extLst>
              <a:ext uri="{FF2B5EF4-FFF2-40B4-BE49-F238E27FC236}">
                <a16:creationId xmlns:a16="http://schemas.microsoft.com/office/drawing/2014/main" id="{B2873400-3599-4E8E-ABFC-E7D04BE64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9340764" y="5580979"/>
            <a:ext cx="180000" cy="180000"/>
          </a:xfrm>
          <a:prstGeom prst="rect">
            <a:avLst/>
          </a:prstGeom>
        </p:spPr>
      </p:pic>
      <p:pic>
        <p:nvPicPr>
          <p:cNvPr id="78" name="Gráfico 77" descr="Círculo con flecha a la izquierda con relleno sólido">
            <a:extLst>
              <a:ext uri="{FF2B5EF4-FFF2-40B4-BE49-F238E27FC236}">
                <a16:creationId xmlns:a16="http://schemas.microsoft.com/office/drawing/2014/main" id="{23C2293C-6BEC-4B20-B51C-9AC698DB8D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9340764" y="5357826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1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91C940-3052-4BCA-9ED8-9C97494BB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888" y="2705768"/>
            <a:ext cx="5454315" cy="1446463"/>
          </a:xfrm>
        </p:spPr>
        <p:txBody>
          <a:bodyPr/>
          <a:lstStyle/>
          <a:p>
            <a:r>
              <a:rPr lang="es-CO" dirty="0"/>
              <a:t>Operaciones </a:t>
            </a:r>
            <a:r>
              <a:rPr lang="es-CO" dirty="0" err="1"/>
              <a:t>Omnicanal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600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/>
          <p:cNvSpPr>
            <a:spLocks noGrp="1"/>
          </p:cNvSpPr>
          <p:nvPr>
            <p:ph type="ctrTitle"/>
          </p:nvPr>
        </p:nvSpPr>
        <p:spPr>
          <a:xfrm>
            <a:off x="6409136" y="1078512"/>
            <a:ext cx="4452185" cy="369236"/>
          </a:xfrm>
        </p:spPr>
        <p:txBody>
          <a:bodyPr/>
          <a:lstStyle/>
          <a:p>
            <a:r>
              <a:rPr lang="es-MX" sz="1999" dirty="0"/>
              <a:t>% Cumplimiento de entrega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261598" y="-1142703"/>
            <a:ext cx="18461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799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7342471-3289-4E87-8C29-D323A2C4B083}"/>
              </a:ext>
            </a:extLst>
          </p:cNvPr>
          <p:cNvGraphicFramePr>
            <a:graphicFrameLocks/>
          </p:cNvGraphicFramePr>
          <p:nvPr/>
        </p:nvGraphicFramePr>
        <p:xfrm>
          <a:off x="613769" y="2187970"/>
          <a:ext cx="5165922" cy="270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9007C7A8-E0D7-436E-9726-8ED826034A70}"/>
              </a:ext>
            </a:extLst>
          </p:cNvPr>
          <p:cNvGraphicFramePr>
            <a:graphicFrameLocks/>
          </p:cNvGraphicFramePr>
          <p:nvPr/>
        </p:nvGraphicFramePr>
        <p:xfrm>
          <a:off x="5779691" y="2237470"/>
          <a:ext cx="6178823" cy="260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ítulo 17">
            <a:extLst>
              <a:ext uri="{FF2B5EF4-FFF2-40B4-BE49-F238E27FC236}">
                <a16:creationId xmlns:a16="http://schemas.microsoft.com/office/drawing/2014/main" id="{AC90C698-CC07-4A36-B71D-B0C737FFF1A2}"/>
              </a:ext>
            </a:extLst>
          </p:cNvPr>
          <p:cNvSpPr txBox="1">
            <a:spLocks/>
          </p:cNvSpPr>
          <p:nvPr/>
        </p:nvSpPr>
        <p:spPr>
          <a:xfrm>
            <a:off x="713507" y="1048169"/>
            <a:ext cx="3096182" cy="369236"/>
          </a:xfrm>
          <a:prstGeom prst="rect">
            <a:avLst/>
          </a:prstGeom>
        </p:spPr>
        <p:txBody>
          <a:bodyPr vert="horz" lIns="91416" tIns="45708" rIns="91416" bIns="45708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1999" dirty="0"/>
              <a:t>Tiempos de entrega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205D1D-0D80-4650-A5F7-F3750A347D22}"/>
              </a:ext>
            </a:extLst>
          </p:cNvPr>
          <p:cNvSpPr txBox="1"/>
          <p:nvPr/>
        </p:nvSpPr>
        <p:spPr>
          <a:xfrm>
            <a:off x="946909" y="4841371"/>
            <a:ext cx="5281462" cy="27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98,5%   	 98,61%          98,45%         98,95%         98,83%       99,28%</a:t>
            </a:r>
            <a:endParaRPr lang="es-CO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C6991B-2A8C-47DF-80C4-35CF6B7AD8F9}"/>
              </a:ext>
            </a:extLst>
          </p:cNvPr>
          <p:cNvSpPr txBox="1"/>
          <p:nvPr/>
        </p:nvSpPr>
        <p:spPr>
          <a:xfrm>
            <a:off x="238990" y="4841370"/>
            <a:ext cx="949034" cy="276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 ordenes</a:t>
            </a:r>
            <a:endParaRPr lang="es-CO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17CFE8E-AD87-4E8E-9DFC-557EEFD430B2}"/>
              </a:ext>
            </a:extLst>
          </p:cNvPr>
          <p:cNvSpPr/>
          <p:nvPr/>
        </p:nvSpPr>
        <p:spPr>
          <a:xfrm>
            <a:off x="4105410" y="1385174"/>
            <a:ext cx="1089643" cy="557960"/>
          </a:xfrm>
          <a:prstGeom prst="ellipse">
            <a:avLst/>
          </a:prstGeom>
          <a:solidFill>
            <a:srgbClr val="00943A"/>
          </a:solidFill>
          <a:ln>
            <a:solidFill>
              <a:srgbClr val="00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rIns="35991" rtlCol="0" anchor="ctr"/>
          <a:lstStyle/>
          <a:p>
            <a:pPr algn="ctr"/>
            <a:r>
              <a:rPr lang="es-MX" sz="1600" b="1" dirty="0"/>
              <a:t>98</a:t>
            </a:r>
            <a:r>
              <a:rPr lang="es-CO" sz="1600" b="1" dirty="0"/>
              <a:t>,74%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10272B-9C79-4E3F-9737-E3082769E63F}"/>
              </a:ext>
            </a:extLst>
          </p:cNvPr>
          <p:cNvSpPr txBox="1"/>
          <p:nvPr/>
        </p:nvSpPr>
        <p:spPr>
          <a:xfrm>
            <a:off x="6614797" y="5241019"/>
            <a:ext cx="4040860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Tiempo promedio &lt;1hr: 40min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Tiempo promedio 1 a 2hr: 80 min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Tiempo promedio 2 a 3hr: 144 min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Tiempo promedio &gt;3hr: 431min</a:t>
            </a:r>
            <a:endParaRPr lang="es-CO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6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/>
          <p:cNvSpPr>
            <a:spLocks noGrp="1"/>
          </p:cNvSpPr>
          <p:nvPr>
            <p:ph type="ctrTitle"/>
          </p:nvPr>
        </p:nvSpPr>
        <p:spPr>
          <a:xfrm>
            <a:off x="562194" y="254624"/>
            <a:ext cx="4790573" cy="473119"/>
          </a:xfrm>
        </p:spPr>
        <p:txBody>
          <a:bodyPr/>
          <a:lstStyle/>
          <a:p>
            <a:r>
              <a:rPr lang="es-MX" sz="1999" dirty="0"/>
              <a:t>Tiempos Canales - Ciudades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261598" y="-1142703"/>
            <a:ext cx="18461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799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3436E3C-F7CC-491A-B372-2C555F04C9BB}"/>
              </a:ext>
            </a:extLst>
          </p:cNvPr>
          <p:cNvSpPr txBox="1"/>
          <p:nvPr/>
        </p:nvSpPr>
        <p:spPr>
          <a:xfrm>
            <a:off x="1006953" y="888987"/>
            <a:ext cx="158984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>
                    <a:lumMod val="50000"/>
                  </a:schemeClr>
                </a:solidFill>
              </a:rPr>
              <a:t>Bogotá</a:t>
            </a:r>
          </a:p>
          <a:p>
            <a:endParaRPr lang="es-CO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E0F932-D330-4583-A217-52C6F7076DC9}"/>
              </a:ext>
            </a:extLst>
          </p:cNvPr>
          <p:cNvSpPr txBox="1"/>
          <p:nvPr/>
        </p:nvSpPr>
        <p:spPr>
          <a:xfrm>
            <a:off x="4663525" y="824474"/>
            <a:ext cx="1589847" cy="67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>
                    <a:lumMod val="50000"/>
                  </a:schemeClr>
                </a:solidFill>
              </a:rPr>
              <a:t>Barranquilla</a:t>
            </a:r>
            <a:endParaRPr lang="es-MX" sz="12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s-MX" sz="1200" dirty="0"/>
          </a:p>
          <a:p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A0D6C1-CB28-4613-98B8-3BAF4FF6D596}"/>
              </a:ext>
            </a:extLst>
          </p:cNvPr>
          <p:cNvSpPr txBox="1"/>
          <p:nvPr/>
        </p:nvSpPr>
        <p:spPr>
          <a:xfrm>
            <a:off x="8618939" y="888988"/>
            <a:ext cx="158984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>
                    <a:lumMod val="50000"/>
                  </a:schemeClr>
                </a:solidFill>
              </a:rPr>
              <a:t>Cali</a:t>
            </a:r>
          </a:p>
          <a:p>
            <a:endParaRPr lang="es-CO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15BC63C-91B2-4F14-AEA5-41437F812E6D}"/>
              </a:ext>
            </a:extLst>
          </p:cNvPr>
          <p:cNvSpPr txBox="1"/>
          <p:nvPr/>
        </p:nvSpPr>
        <p:spPr>
          <a:xfrm>
            <a:off x="995293" y="3867033"/>
            <a:ext cx="1589847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chemeClr val="bg1">
                    <a:lumMod val="50000"/>
                  </a:schemeClr>
                </a:solidFill>
              </a:rPr>
              <a:t>Medellín</a:t>
            </a:r>
          </a:p>
          <a:p>
            <a:endParaRPr lang="es-MX" sz="1200" dirty="0"/>
          </a:p>
          <a:p>
            <a:endParaRPr lang="es-CO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0631564-88E8-48A3-BA2D-930EAF38AC35}"/>
              </a:ext>
            </a:extLst>
          </p:cNvPr>
          <p:cNvSpPr txBox="1"/>
          <p:nvPr/>
        </p:nvSpPr>
        <p:spPr>
          <a:xfrm>
            <a:off x="4678155" y="3867033"/>
            <a:ext cx="1589847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chemeClr val="bg1">
                    <a:lumMod val="50000"/>
                  </a:schemeClr>
                </a:solidFill>
              </a:rPr>
              <a:t>Otras Ciudades</a:t>
            </a:r>
          </a:p>
          <a:p>
            <a:endParaRPr lang="es-MX" sz="1200" dirty="0"/>
          </a:p>
          <a:p>
            <a:endParaRPr lang="es-CO" sz="1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264E95F-B78C-4260-A654-EC4CF3FB35FE}"/>
              </a:ext>
            </a:extLst>
          </p:cNvPr>
          <p:cNvSpPr/>
          <p:nvPr/>
        </p:nvSpPr>
        <p:spPr>
          <a:xfrm>
            <a:off x="3457822" y="977804"/>
            <a:ext cx="1073240" cy="372727"/>
          </a:xfrm>
          <a:prstGeom prst="ellipse">
            <a:avLst/>
          </a:prstGeom>
          <a:solidFill>
            <a:srgbClr val="00943A"/>
          </a:solidFill>
          <a:ln>
            <a:solidFill>
              <a:srgbClr val="00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rIns="35991" rtlCol="0" anchor="ctr"/>
          <a:lstStyle/>
          <a:p>
            <a:pPr algn="ctr"/>
            <a:r>
              <a:rPr lang="es-MX" sz="1600" b="1" dirty="0"/>
              <a:t>6</a:t>
            </a:r>
            <a:r>
              <a:rPr lang="es-CO" sz="1600" b="1" dirty="0"/>
              <a:t>9,72%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3EF7A8B-685E-41B1-9E87-10D6105442E0}"/>
              </a:ext>
            </a:extLst>
          </p:cNvPr>
          <p:cNvSpPr/>
          <p:nvPr/>
        </p:nvSpPr>
        <p:spPr>
          <a:xfrm>
            <a:off x="7383192" y="969861"/>
            <a:ext cx="1072521" cy="374303"/>
          </a:xfrm>
          <a:prstGeom prst="ellipse">
            <a:avLst/>
          </a:prstGeom>
          <a:solidFill>
            <a:srgbClr val="00943A"/>
          </a:solidFill>
          <a:ln>
            <a:solidFill>
              <a:srgbClr val="00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rIns="35991" rtlCol="0" anchor="ctr"/>
          <a:lstStyle/>
          <a:p>
            <a:pPr algn="ctr"/>
            <a:r>
              <a:rPr lang="es-MX" sz="1600" b="1" dirty="0"/>
              <a:t>2</a:t>
            </a:r>
            <a:r>
              <a:rPr lang="es-CO" sz="1600" b="1" dirty="0"/>
              <a:t>,98%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6F80B6-FCCA-42A2-A540-A0056266F0EE}"/>
              </a:ext>
            </a:extLst>
          </p:cNvPr>
          <p:cNvSpPr/>
          <p:nvPr/>
        </p:nvSpPr>
        <p:spPr>
          <a:xfrm>
            <a:off x="11066171" y="969861"/>
            <a:ext cx="1072521" cy="374303"/>
          </a:xfrm>
          <a:prstGeom prst="ellipse">
            <a:avLst/>
          </a:prstGeom>
          <a:solidFill>
            <a:srgbClr val="00943A"/>
          </a:solidFill>
          <a:ln>
            <a:solidFill>
              <a:srgbClr val="00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rIns="35991" rtlCol="0" anchor="ctr"/>
          <a:lstStyle/>
          <a:p>
            <a:pPr algn="ctr"/>
            <a:r>
              <a:rPr lang="es-MX" sz="1600" b="1" dirty="0"/>
              <a:t>1</a:t>
            </a:r>
            <a:r>
              <a:rPr lang="es-CO" sz="1600" b="1" dirty="0"/>
              <a:t>3,82%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8C2C080-5EFE-4AD8-9ABF-26418219B54E}"/>
              </a:ext>
            </a:extLst>
          </p:cNvPr>
          <p:cNvSpPr/>
          <p:nvPr/>
        </p:nvSpPr>
        <p:spPr>
          <a:xfrm>
            <a:off x="7383192" y="3860013"/>
            <a:ext cx="1072521" cy="374303"/>
          </a:xfrm>
          <a:prstGeom prst="ellipse">
            <a:avLst/>
          </a:prstGeom>
          <a:solidFill>
            <a:srgbClr val="00943A"/>
          </a:solidFill>
          <a:ln>
            <a:solidFill>
              <a:srgbClr val="00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rIns="35991" rtlCol="0" anchor="ctr"/>
          <a:lstStyle/>
          <a:p>
            <a:pPr algn="ctr"/>
            <a:r>
              <a:rPr lang="es-MX" sz="1600" b="1" dirty="0"/>
              <a:t>6</a:t>
            </a:r>
            <a:r>
              <a:rPr lang="es-CO" sz="1600" b="1" dirty="0"/>
              <a:t>,30%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77B7736-EA8C-4993-8398-92FDBE71986A}"/>
              </a:ext>
            </a:extLst>
          </p:cNvPr>
          <p:cNvSpPr/>
          <p:nvPr/>
        </p:nvSpPr>
        <p:spPr>
          <a:xfrm>
            <a:off x="3343181" y="3889079"/>
            <a:ext cx="1072521" cy="374303"/>
          </a:xfrm>
          <a:prstGeom prst="ellipse">
            <a:avLst/>
          </a:prstGeom>
          <a:solidFill>
            <a:srgbClr val="00943A"/>
          </a:solidFill>
          <a:ln>
            <a:solidFill>
              <a:srgbClr val="00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rIns="35991" rtlCol="0" anchor="ctr"/>
          <a:lstStyle/>
          <a:p>
            <a:pPr algn="ctr"/>
            <a:r>
              <a:rPr lang="es-MX" sz="1600" b="1" dirty="0"/>
              <a:t>7</a:t>
            </a:r>
            <a:r>
              <a:rPr lang="es-CO" sz="1600" b="1" dirty="0"/>
              <a:t>,18%</a:t>
            </a:r>
          </a:p>
        </p:txBody>
      </p:sp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542C2C2A-46E7-457D-99F9-582052412C37}"/>
              </a:ext>
            </a:extLst>
          </p:cNvPr>
          <p:cNvGraphicFramePr>
            <a:graphicFrameLocks/>
          </p:cNvGraphicFramePr>
          <p:nvPr/>
        </p:nvGraphicFramePr>
        <p:xfrm>
          <a:off x="702746" y="1409222"/>
          <a:ext cx="3414065" cy="218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009DBBF5-74EF-4E98-B8DD-61DF76D826AF}"/>
              </a:ext>
            </a:extLst>
          </p:cNvPr>
          <p:cNvGraphicFramePr>
            <a:graphicFrameLocks/>
          </p:cNvGraphicFramePr>
          <p:nvPr/>
        </p:nvGraphicFramePr>
        <p:xfrm>
          <a:off x="4421016" y="1501297"/>
          <a:ext cx="3682863" cy="209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2E8305D5-FB5A-4087-BD67-73FF64852184}"/>
              </a:ext>
            </a:extLst>
          </p:cNvPr>
          <p:cNvGraphicFramePr>
            <a:graphicFrameLocks/>
          </p:cNvGraphicFramePr>
          <p:nvPr/>
        </p:nvGraphicFramePr>
        <p:xfrm>
          <a:off x="8198721" y="1470638"/>
          <a:ext cx="3682863" cy="195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Gráfico 25">
            <a:extLst>
              <a:ext uri="{FF2B5EF4-FFF2-40B4-BE49-F238E27FC236}">
                <a16:creationId xmlns:a16="http://schemas.microsoft.com/office/drawing/2014/main" id="{75723DA5-2CF5-4761-A939-05303DE18485}"/>
              </a:ext>
            </a:extLst>
          </p:cNvPr>
          <p:cNvGraphicFramePr>
            <a:graphicFrameLocks/>
          </p:cNvGraphicFramePr>
          <p:nvPr/>
        </p:nvGraphicFramePr>
        <p:xfrm>
          <a:off x="739184" y="4382672"/>
          <a:ext cx="3414065" cy="176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Gráfico 26">
            <a:extLst>
              <a:ext uri="{FF2B5EF4-FFF2-40B4-BE49-F238E27FC236}">
                <a16:creationId xmlns:a16="http://schemas.microsoft.com/office/drawing/2014/main" id="{D8782F2D-ABBC-4D71-89FE-EFEE92CA618B}"/>
              </a:ext>
            </a:extLst>
          </p:cNvPr>
          <p:cNvGraphicFramePr>
            <a:graphicFrameLocks/>
          </p:cNvGraphicFramePr>
          <p:nvPr/>
        </p:nvGraphicFramePr>
        <p:xfrm>
          <a:off x="4772097" y="4340819"/>
          <a:ext cx="3506088" cy="176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0720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/>
          <p:cNvSpPr>
            <a:spLocks noGrp="1"/>
          </p:cNvSpPr>
          <p:nvPr>
            <p:ph type="ctrTitle"/>
          </p:nvPr>
        </p:nvSpPr>
        <p:spPr>
          <a:xfrm>
            <a:off x="562194" y="254624"/>
            <a:ext cx="5409981" cy="473119"/>
          </a:xfrm>
        </p:spPr>
        <p:txBody>
          <a:bodyPr/>
          <a:lstStyle/>
          <a:p>
            <a:r>
              <a:rPr lang="es-MX" sz="1999" dirty="0"/>
              <a:t>Tiempos Canales – Ciudades (</a:t>
            </a:r>
            <a:r>
              <a:rPr lang="es-MX" sz="1999" dirty="0" err="1"/>
              <a:t>Same</a:t>
            </a:r>
            <a:r>
              <a:rPr lang="es-MX" sz="1999" dirty="0"/>
              <a:t> Day)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261598" y="-1142703"/>
            <a:ext cx="18461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799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3436E3C-F7CC-491A-B372-2C555F04C9BB}"/>
              </a:ext>
            </a:extLst>
          </p:cNvPr>
          <p:cNvSpPr txBox="1"/>
          <p:nvPr/>
        </p:nvSpPr>
        <p:spPr>
          <a:xfrm>
            <a:off x="1006953" y="888987"/>
            <a:ext cx="158984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>
                    <a:lumMod val="50000"/>
                  </a:schemeClr>
                </a:solidFill>
              </a:rPr>
              <a:t>Bogotá</a:t>
            </a:r>
          </a:p>
          <a:p>
            <a:endParaRPr lang="es-CO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E0F932-D330-4583-A217-52C6F7076DC9}"/>
              </a:ext>
            </a:extLst>
          </p:cNvPr>
          <p:cNvSpPr txBox="1"/>
          <p:nvPr/>
        </p:nvSpPr>
        <p:spPr>
          <a:xfrm>
            <a:off x="4663525" y="824474"/>
            <a:ext cx="1589847" cy="67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>
                    <a:lumMod val="50000"/>
                  </a:schemeClr>
                </a:solidFill>
              </a:rPr>
              <a:t>Barranquilla</a:t>
            </a:r>
            <a:endParaRPr lang="es-MX" sz="12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s-MX" sz="1200" dirty="0"/>
          </a:p>
          <a:p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A0D6C1-CB28-4613-98B8-3BAF4FF6D596}"/>
              </a:ext>
            </a:extLst>
          </p:cNvPr>
          <p:cNvSpPr txBox="1"/>
          <p:nvPr/>
        </p:nvSpPr>
        <p:spPr>
          <a:xfrm>
            <a:off x="8618939" y="888988"/>
            <a:ext cx="158984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>
                    <a:lumMod val="50000"/>
                  </a:schemeClr>
                </a:solidFill>
              </a:rPr>
              <a:t>Cali</a:t>
            </a:r>
          </a:p>
          <a:p>
            <a:endParaRPr lang="es-CO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15BC63C-91B2-4F14-AEA5-41437F812E6D}"/>
              </a:ext>
            </a:extLst>
          </p:cNvPr>
          <p:cNvSpPr txBox="1"/>
          <p:nvPr/>
        </p:nvSpPr>
        <p:spPr>
          <a:xfrm>
            <a:off x="984732" y="3739931"/>
            <a:ext cx="15898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>
                    <a:lumMod val="50000"/>
                  </a:schemeClr>
                </a:solidFill>
              </a:rPr>
              <a:t>Medellín</a:t>
            </a:r>
            <a:endParaRPr lang="es-MX" sz="12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s-MX" sz="1200" dirty="0"/>
          </a:p>
          <a:p>
            <a:endParaRPr lang="es-CO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0631564-88E8-48A3-BA2D-930EAF38AC35}"/>
              </a:ext>
            </a:extLst>
          </p:cNvPr>
          <p:cNvSpPr txBox="1"/>
          <p:nvPr/>
        </p:nvSpPr>
        <p:spPr>
          <a:xfrm>
            <a:off x="4695765" y="3724391"/>
            <a:ext cx="15898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chemeClr val="bg1">
                    <a:lumMod val="50000"/>
                  </a:schemeClr>
                </a:solidFill>
              </a:rPr>
              <a:t>Otras </a:t>
            </a:r>
            <a:r>
              <a:rPr lang="es-MX" sz="1400" b="1" dirty="0">
                <a:solidFill>
                  <a:schemeClr val="bg1">
                    <a:lumMod val="50000"/>
                  </a:schemeClr>
                </a:solidFill>
              </a:rPr>
              <a:t>Ciudades</a:t>
            </a:r>
            <a:endParaRPr lang="es-MX" sz="12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s-MX" sz="1200" dirty="0"/>
          </a:p>
          <a:p>
            <a:endParaRPr lang="es-CO" sz="1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264E95F-B78C-4260-A654-EC4CF3FB35FE}"/>
              </a:ext>
            </a:extLst>
          </p:cNvPr>
          <p:cNvSpPr/>
          <p:nvPr/>
        </p:nvSpPr>
        <p:spPr>
          <a:xfrm>
            <a:off x="3363365" y="1164167"/>
            <a:ext cx="1073240" cy="372727"/>
          </a:xfrm>
          <a:prstGeom prst="ellipse">
            <a:avLst/>
          </a:prstGeom>
          <a:solidFill>
            <a:srgbClr val="00943A"/>
          </a:solidFill>
          <a:ln>
            <a:solidFill>
              <a:srgbClr val="00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rIns="35991" rtlCol="0" anchor="ctr"/>
          <a:lstStyle/>
          <a:p>
            <a:pPr algn="ctr"/>
            <a:r>
              <a:rPr lang="es-MX" sz="1600" b="1" dirty="0"/>
              <a:t>6</a:t>
            </a:r>
            <a:r>
              <a:rPr lang="es-CO" sz="1600" b="1" dirty="0"/>
              <a:t>9,72%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3EF7A8B-685E-41B1-9E87-10D6105442E0}"/>
              </a:ext>
            </a:extLst>
          </p:cNvPr>
          <p:cNvSpPr/>
          <p:nvPr/>
        </p:nvSpPr>
        <p:spPr>
          <a:xfrm>
            <a:off x="7383192" y="1150529"/>
            <a:ext cx="1072521" cy="374303"/>
          </a:xfrm>
          <a:prstGeom prst="ellipse">
            <a:avLst/>
          </a:prstGeom>
          <a:solidFill>
            <a:srgbClr val="00943A"/>
          </a:solidFill>
          <a:ln>
            <a:solidFill>
              <a:srgbClr val="00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rIns="35991" rtlCol="0" anchor="ctr"/>
          <a:lstStyle/>
          <a:p>
            <a:pPr algn="ctr"/>
            <a:r>
              <a:rPr lang="es-MX" sz="1600" b="1" dirty="0"/>
              <a:t>2</a:t>
            </a:r>
            <a:r>
              <a:rPr lang="es-CO" sz="1600" b="1" dirty="0"/>
              <a:t>,98%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6F80B6-FCCA-42A2-A540-A0056266F0EE}"/>
              </a:ext>
            </a:extLst>
          </p:cNvPr>
          <p:cNvSpPr/>
          <p:nvPr/>
        </p:nvSpPr>
        <p:spPr>
          <a:xfrm>
            <a:off x="11066171" y="969861"/>
            <a:ext cx="1072521" cy="374303"/>
          </a:xfrm>
          <a:prstGeom prst="ellipse">
            <a:avLst/>
          </a:prstGeom>
          <a:solidFill>
            <a:srgbClr val="00943A"/>
          </a:solidFill>
          <a:ln>
            <a:solidFill>
              <a:srgbClr val="00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rIns="35991" rtlCol="0" anchor="ctr"/>
          <a:lstStyle/>
          <a:p>
            <a:pPr algn="ctr"/>
            <a:r>
              <a:rPr lang="es-MX" sz="1600" b="1" dirty="0"/>
              <a:t>1</a:t>
            </a:r>
            <a:r>
              <a:rPr lang="es-CO" sz="1600" b="1" dirty="0"/>
              <a:t>3,82%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8C2C080-5EFE-4AD8-9ABF-26418219B54E}"/>
              </a:ext>
            </a:extLst>
          </p:cNvPr>
          <p:cNvSpPr/>
          <p:nvPr/>
        </p:nvSpPr>
        <p:spPr>
          <a:xfrm>
            <a:off x="7383192" y="3739932"/>
            <a:ext cx="1072521" cy="374303"/>
          </a:xfrm>
          <a:prstGeom prst="ellipse">
            <a:avLst/>
          </a:prstGeom>
          <a:solidFill>
            <a:srgbClr val="00943A"/>
          </a:solidFill>
          <a:ln>
            <a:solidFill>
              <a:srgbClr val="00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rIns="35991" rtlCol="0" anchor="ctr"/>
          <a:lstStyle/>
          <a:p>
            <a:pPr algn="ctr"/>
            <a:r>
              <a:rPr lang="es-MX" sz="1600" b="1" dirty="0"/>
              <a:t>6</a:t>
            </a:r>
            <a:r>
              <a:rPr lang="es-CO" sz="1600" b="1" dirty="0"/>
              <a:t>,30%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77B7736-EA8C-4993-8398-92FDBE71986A}"/>
              </a:ext>
            </a:extLst>
          </p:cNvPr>
          <p:cNvSpPr/>
          <p:nvPr/>
        </p:nvSpPr>
        <p:spPr>
          <a:xfrm>
            <a:off x="3399205" y="3739931"/>
            <a:ext cx="1072521" cy="374303"/>
          </a:xfrm>
          <a:prstGeom prst="ellipse">
            <a:avLst/>
          </a:prstGeom>
          <a:solidFill>
            <a:srgbClr val="00943A"/>
          </a:solidFill>
          <a:ln>
            <a:solidFill>
              <a:srgbClr val="00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rIns="35991" rtlCol="0" anchor="ctr"/>
          <a:lstStyle/>
          <a:p>
            <a:pPr algn="ctr"/>
            <a:r>
              <a:rPr lang="es-MX" sz="1600" b="1" dirty="0"/>
              <a:t>7</a:t>
            </a:r>
            <a:r>
              <a:rPr lang="es-CO" sz="1600" b="1" dirty="0"/>
              <a:t>,18%</a:t>
            </a:r>
          </a:p>
        </p:txBody>
      </p:sp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542C2C2A-46E7-457D-99F9-582052412C37}"/>
              </a:ext>
            </a:extLst>
          </p:cNvPr>
          <p:cNvGraphicFramePr>
            <a:graphicFrameLocks/>
          </p:cNvGraphicFramePr>
          <p:nvPr/>
        </p:nvGraphicFramePr>
        <p:xfrm>
          <a:off x="646874" y="1545116"/>
          <a:ext cx="3414065" cy="202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009DBBF5-74EF-4E98-B8DD-61DF76D826AF}"/>
              </a:ext>
            </a:extLst>
          </p:cNvPr>
          <p:cNvGraphicFramePr>
            <a:graphicFrameLocks/>
          </p:cNvGraphicFramePr>
          <p:nvPr/>
        </p:nvGraphicFramePr>
        <p:xfrm>
          <a:off x="4415702" y="1601560"/>
          <a:ext cx="3682863" cy="202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2E8305D5-FB5A-4087-BD67-73FF64852184}"/>
              </a:ext>
            </a:extLst>
          </p:cNvPr>
          <p:cNvGraphicFramePr>
            <a:graphicFrameLocks/>
          </p:cNvGraphicFramePr>
          <p:nvPr/>
        </p:nvGraphicFramePr>
        <p:xfrm>
          <a:off x="8098565" y="1643022"/>
          <a:ext cx="3747482" cy="1883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75723DA5-2CF5-4761-A939-05303DE18485}"/>
              </a:ext>
            </a:extLst>
          </p:cNvPr>
          <p:cNvGraphicFramePr>
            <a:graphicFrameLocks/>
          </p:cNvGraphicFramePr>
          <p:nvPr/>
        </p:nvGraphicFramePr>
        <p:xfrm>
          <a:off x="646874" y="4028730"/>
          <a:ext cx="3618424" cy="2131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D8782F2D-ABBC-4D71-89FE-EFEE92CA618B}"/>
              </a:ext>
            </a:extLst>
          </p:cNvPr>
          <p:cNvGraphicFramePr>
            <a:graphicFrameLocks/>
          </p:cNvGraphicFramePr>
          <p:nvPr/>
        </p:nvGraphicFramePr>
        <p:xfrm>
          <a:off x="4618750" y="4030930"/>
          <a:ext cx="3484848" cy="2131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92409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/>
          <p:cNvSpPr>
            <a:spLocks noGrp="1"/>
          </p:cNvSpPr>
          <p:nvPr>
            <p:ph type="ctrTitle"/>
          </p:nvPr>
        </p:nvSpPr>
        <p:spPr>
          <a:xfrm>
            <a:off x="1034550" y="917522"/>
            <a:ext cx="4790573" cy="473119"/>
          </a:xfrm>
        </p:spPr>
        <p:txBody>
          <a:bodyPr/>
          <a:lstStyle/>
          <a:p>
            <a:r>
              <a:rPr lang="es-MX" sz="1999" dirty="0"/>
              <a:t>Tiempos de procesamiento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261598" y="-1142703"/>
            <a:ext cx="18461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799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C189061-270A-41A3-B10B-11C8989AB8AF}"/>
              </a:ext>
            </a:extLst>
          </p:cNvPr>
          <p:cNvGraphicFramePr>
            <a:graphicFrameLocks/>
          </p:cNvGraphicFramePr>
          <p:nvPr/>
        </p:nvGraphicFramePr>
        <p:xfrm>
          <a:off x="2246428" y="1807956"/>
          <a:ext cx="7695968" cy="3444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434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1999" dirty="0"/>
              <a:t>Comparativo uso </a:t>
            </a:r>
            <a:r>
              <a:rPr lang="es-MX" sz="1999" dirty="0" err="1"/>
              <a:t>Picker</a:t>
            </a:r>
            <a:r>
              <a:rPr lang="es-MX" sz="1999" dirty="0"/>
              <a:t> app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261598" y="-1142703"/>
            <a:ext cx="18461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799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8CFBDB3-E2A8-4DCB-B36C-EFC0E613889E}"/>
              </a:ext>
            </a:extLst>
          </p:cNvPr>
          <p:cNvSpPr txBox="1"/>
          <p:nvPr/>
        </p:nvSpPr>
        <p:spPr>
          <a:xfrm>
            <a:off x="1125122" y="1987956"/>
            <a:ext cx="3980120" cy="3692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s-MX" sz="179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s-CO" sz="179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tiendas piloto – 2 centrales, 5 tiendas 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s-CO" sz="179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disminuyó 38% de tiempo de alistamiento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s-CO" sz="179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han implementando +19 PDV 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s-CO" sz="179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Hay 45 PDV pendientes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s-CO" sz="179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Bajamos el 25% del tiempo de entrega (80 a 60 min)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s-CO" sz="179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Pasamos de 4,5% a 1,04% los saltos por tiempo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s-CO" sz="17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s-CO" sz="17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s-MX" sz="1799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A8B5D146-53EA-4E0D-8CA7-152B62A78A3A}"/>
              </a:ext>
            </a:extLst>
          </p:cNvPr>
          <p:cNvGraphicFramePr>
            <a:graphicFrameLocks/>
          </p:cNvGraphicFramePr>
          <p:nvPr/>
        </p:nvGraphicFramePr>
        <p:xfrm>
          <a:off x="5911580" y="1708174"/>
          <a:ext cx="5705308" cy="3692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0477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/>
          <p:cNvSpPr>
            <a:spLocks noGrp="1"/>
          </p:cNvSpPr>
          <p:nvPr>
            <p:ph type="ctrTitle"/>
          </p:nvPr>
        </p:nvSpPr>
        <p:spPr>
          <a:xfrm>
            <a:off x="627622" y="425918"/>
            <a:ext cx="4790573" cy="473119"/>
          </a:xfrm>
        </p:spPr>
        <p:txBody>
          <a:bodyPr/>
          <a:lstStyle/>
          <a:p>
            <a:r>
              <a:rPr lang="es-MX" sz="1999" dirty="0" err="1"/>
              <a:t>Early</a:t>
            </a:r>
            <a:r>
              <a:rPr lang="es-MX" sz="1999" dirty="0"/>
              <a:t> Transfer Cali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261598" y="-1142703"/>
            <a:ext cx="18461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799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6ECDAB-9E24-42C0-8AC2-25FB17784399}"/>
              </a:ext>
            </a:extLst>
          </p:cNvPr>
          <p:cNvSpPr txBox="1"/>
          <p:nvPr/>
        </p:nvSpPr>
        <p:spPr>
          <a:xfrm>
            <a:off x="1477129" y="3717225"/>
            <a:ext cx="2240524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chemeClr val="bg1">
                    <a:lumMod val="50000"/>
                  </a:schemeClr>
                </a:solidFill>
              </a:rPr>
              <a:t>% Ordenes % venta $ venta</a:t>
            </a:r>
          </a:p>
          <a:p>
            <a:endParaRPr lang="es-MX" sz="12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s-CO" sz="1200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51A30B9-49E2-4741-B64D-007A2BBB7C5E}"/>
              </a:ext>
            </a:extLst>
          </p:cNvPr>
          <p:cNvGraphicFramePr>
            <a:graphicFrameLocks/>
          </p:cNvGraphicFramePr>
          <p:nvPr/>
        </p:nvGraphicFramePr>
        <p:xfrm>
          <a:off x="6455389" y="1193749"/>
          <a:ext cx="4781768" cy="246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43B9F7D-4A4E-48F2-A5AC-FA569D36BC45}"/>
              </a:ext>
            </a:extLst>
          </p:cNvPr>
          <p:cNvSpPr txBox="1"/>
          <p:nvPr/>
        </p:nvSpPr>
        <p:spPr>
          <a:xfrm>
            <a:off x="6750819" y="982237"/>
            <a:ext cx="2240524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chemeClr val="bg1">
                    <a:lumMod val="50000"/>
                  </a:schemeClr>
                </a:solidFill>
              </a:rPr>
              <a:t>Comparación KM</a:t>
            </a:r>
          </a:p>
          <a:p>
            <a:endParaRPr lang="es-CO" sz="1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DF13057-E49A-4FF8-A26E-8630D972C8F1}"/>
              </a:ext>
            </a:extLst>
          </p:cNvPr>
          <p:cNvSpPr txBox="1"/>
          <p:nvPr/>
        </p:nvSpPr>
        <p:spPr>
          <a:xfrm>
            <a:off x="6750819" y="3809535"/>
            <a:ext cx="2240524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chemeClr val="bg1">
                    <a:lumMod val="50000"/>
                  </a:schemeClr>
                </a:solidFill>
              </a:rPr>
              <a:t>Comparación tiempo</a:t>
            </a:r>
          </a:p>
          <a:p>
            <a:endParaRPr lang="es-CO" sz="12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F23B73A-06AE-430B-9F6A-CF419CC5DD60}"/>
              </a:ext>
            </a:extLst>
          </p:cNvPr>
          <p:cNvSpPr txBox="1"/>
          <p:nvPr/>
        </p:nvSpPr>
        <p:spPr>
          <a:xfrm>
            <a:off x="1115747" y="1443782"/>
            <a:ext cx="497866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s-MX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</a:t>
            </a: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Venta: +</a:t>
            </a: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$41.349.888   +3,89%</a:t>
            </a: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O.C: +407   +2,92%</a:t>
            </a: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Ticket ET: $131.669 (+$44.155)</a:t>
            </a: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% Cancelados: 13,1% 2021 - 3,7% 2022</a:t>
            </a: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 ET Activado </a:t>
            </a:r>
            <a:r>
              <a:rPr lang="es-MX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Mix</a:t>
            </a: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Cali pasamos de 3.997 a 5.367 </a:t>
            </a:r>
            <a:r>
              <a:rPr lang="es-MX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SKU’s</a:t>
            </a:r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SKU/OC: 1,8 a 1,92</a:t>
            </a: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s-MX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</a:t>
            </a: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/OC: 2,2 a 2,4</a:t>
            </a:r>
          </a:p>
          <a:p>
            <a:pPr marL="171399" indent="-171399">
              <a:buFont typeface="Arial" panose="020B0604020202020204" pitchFamily="34" charset="0"/>
              <a:buChar char="•"/>
            </a:pPr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399" indent="-171399">
              <a:buFont typeface="Arial" panose="020B0604020202020204" pitchFamily="34" charset="0"/>
              <a:buChar char="•"/>
            </a:pPr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577B824B-C429-44D9-BE27-C37AD496A335}"/>
              </a:ext>
            </a:extLst>
          </p:cNvPr>
          <p:cNvGraphicFramePr>
            <a:graphicFrameLocks/>
          </p:cNvGraphicFramePr>
          <p:nvPr/>
        </p:nvGraphicFramePr>
        <p:xfrm>
          <a:off x="914162" y="3952667"/>
          <a:ext cx="4978666" cy="2463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B3D3C0FE-2036-427F-B6C1-5B34A8F1FF68}"/>
              </a:ext>
            </a:extLst>
          </p:cNvPr>
          <p:cNvGraphicFramePr>
            <a:graphicFrameLocks/>
          </p:cNvGraphicFramePr>
          <p:nvPr/>
        </p:nvGraphicFramePr>
        <p:xfrm>
          <a:off x="6518678" y="4018949"/>
          <a:ext cx="4655192" cy="246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6361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2261598" y="-1142703"/>
            <a:ext cx="18461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799" dirty="0"/>
          </a:p>
        </p:txBody>
      </p:sp>
    </p:spTree>
    <p:extLst>
      <p:ext uri="{BB962C8B-B14F-4D97-AF65-F5344CB8AC3E}">
        <p14:creationId xmlns:p14="http://schemas.microsoft.com/office/powerpoint/2010/main" val="197179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91C940-3052-4BCA-9ED8-9C97494BB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97" y="770539"/>
            <a:ext cx="5454315" cy="1446463"/>
          </a:xfrm>
        </p:spPr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66CEEB7-268C-49DF-ABEA-7EFD561C6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401" y="2627914"/>
            <a:ext cx="4224199" cy="25155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CO" dirty="0"/>
              <a:t>Ventas e indicadores </a:t>
            </a:r>
          </a:p>
          <a:p>
            <a:pPr marL="457200" indent="-457200">
              <a:buAutoNum type="arabicPeriod"/>
            </a:pPr>
            <a:r>
              <a:rPr lang="es-CO" dirty="0"/>
              <a:t>Proyectos</a:t>
            </a:r>
          </a:p>
          <a:p>
            <a:pPr marL="457200" indent="-457200">
              <a:buAutoNum type="arabicPeriod"/>
            </a:pPr>
            <a:r>
              <a:rPr lang="es-CO" dirty="0"/>
              <a:t>Operaciones Omnicanal</a:t>
            </a:r>
          </a:p>
          <a:p>
            <a:pPr marL="457200" indent="-457200">
              <a:buAutoNum type="arabicPeriod"/>
            </a:pPr>
            <a:r>
              <a:rPr lang="es-CO" dirty="0"/>
              <a:t>eCommerce</a:t>
            </a:r>
          </a:p>
        </p:txBody>
      </p:sp>
    </p:spTree>
    <p:extLst>
      <p:ext uri="{BB962C8B-B14F-4D97-AF65-F5344CB8AC3E}">
        <p14:creationId xmlns:p14="http://schemas.microsoft.com/office/powerpoint/2010/main" val="177929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Resultados Febrero</a:t>
            </a:r>
          </a:p>
        </p:txBody>
      </p:sp>
      <p:sp>
        <p:nvSpPr>
          <p:cNvPr id="19" name="Subtítulo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13 de febrero 2022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261598" y="-1142703"/>
            <a:ext cx="18461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79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BE39F3-2B20-41F1-8977-DF04BBF4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5" y="1627084"/>
            <a:ext cx="5485447" cy="2742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F604AF-D4D9-41DB-93B9-5D9431220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201" y="1594663"/>
            <a:ext cx="5479352" cy="27427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9475C4-5B5D-48A0-B7D1-6EBD89160B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110"/>
          <a:stretch/>
        </p:blipFill>
        <p:spPr>
          <a:xfrm>
            <a:off x="2446217" y="4555038"/>
            <a:ext cx="7040683" cy="21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5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/>
          <p:cNvSpPr>
            <a:spLocks noGrp="1"/>
          </p:cNvSpPr>
          <p:nvPr>
            <p:ph type="ctrTitle"/>
          </p:nvPr>
        </p:nvSpPr>
        <p:spPr>
          <a:xfrm>
            <a:off x="643105" y="758076"/>
            <a:ext cx="5981256" cy="473119"/>
          </a:xfrm>
        </p:spPr>
        <p:txBody>
          <a:bodyPr/>
          <a:lstStyle/>
          <a:p>
            <a:r>
              <a:rPr lang="es-ES" dirty="0"/>
              <a:t>Resultados Febrero</a:t>
            </a:r>
          </a:p>
        </p:txBody>
      </p:sp>
      <p:sp>
        <p:nvSpPr>
          <p:cNvPr id="19" name="Subtítulo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13 de Febrero 2022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261598" y="-1142703"/>
            <a:ext cx="18461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79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FECDE3-0944-4650-BC6F-D3C2992C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41" y="1673793"/>
            <a:ext cx="5692676" cy="27427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A89B85-D4D0-45FC-B527-62666C9C8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159" y="1673793"/>
            <a:ext cx="5593183" cy="2742724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536CBCE-F3B6-4EC2-A6FD-D409E800E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5612"/>
              </p:ext>
            </p:extLst>
          </p:nvPr>
        </p:nvGraphicFramePr>
        <p:xfrm>
          <a:off x="2624287" y="4416774"/>
          <a:ext cx="7386259" cy="2258355"/>
        </p:xfrm>
        <a:graphic>
          <a:graphicData uri="http://schemas.openxmlformats.org/drawingml/2006/table">
            <a:tbl>
              <a:tblPr/>
              <a:tblGrid>
                <a:gridCol w="1454289">
                  <a:extLst>
                    <a:ext uri="{9D8B030D-6E8A-4147-A177-3AD203B41FA5}">
                      <a16:colId xmlns:a16="http://schemas.microsoft.com/office/drawing/2014/main" val="3304628531"/>
                    </a:ext>
                  </a:extLst>
                </a:gridCol>
                <a:gridCol w="1062014">
                  <a:extLst>
                    <a:ext uri="{9D8B030D-6E8A-4147-A177-3AD203B41FA5}">
                      <a16:colId xmlns:a16="http://schemas.microsoft.com/office/drawing/2014/main" val="3050022388"/>
                    </a:ext>
                  </a:extLst>
                </a:gridCol>
                <a:gridCol w="982283">
                  <a:extLst>
                    <a:ext uri="{9D8B030D-6E8A-4147-A177-3AD203B41FA5}">
                      <a16:colId xmlns:a16="http://schemas.microsoft.com/office/drawing/2014/main" val="2505615936"/>
                    </a:ext>
                  </a:extLst>
                </a:gridCol>
                <a:gridCol w="908931">
                  <a:extLst>
                    <a:ext uri="{9D8B030D-6E8A-4147-A177-3AD203B41FA5}">
                      <a16:colId xmlns:a16="http://schemas.microsoft.com/office/drawing/2014/main" val="3517773906"/>
                    </a:ext>
                  </a:extLst>
                </a:gridCol>
                <a:gridCol w="1062014">
                  <a:extLst>
                    <a:ext uri="{9D8B030D-6E8A-4147-A177-3AD203B41FA5}">
                      <a16:colId xmlns:a16="http://schemas.microsoft.com/office/drawing/2014/main" val="1594045601"/>
                    </a:ext>
                  </a:extLst>
                </a:gridCol>
                <a:gridCol w="1062014">
                  <a:extLst>
                    <a:ext uri="{9D8B030D-6E8A-4147-A177-3AD203B41FA5}">
                      <a16:colId xmlns:a16="http://schemas.microsoft.com/office/drawing/2014/main" val="3956601005"/>
                    </a:ext>
                  </a:extLst>
                </a:gridCol>
                <a:gridCol w="854714">
                  <a:extLst>
                    <a:ext uri="{9D8B030D-6E8A-4147-A177-3AD203B41FA5}">
                      <a16:colId xmlns:a16="http://schemas.microsoft.com/office/drawing/2014/main" val="3432030091"/>
                    </a:ext>
                  </a:extLst>
                </a:gridCol>
              </a:tblGrid>
              <a:tr h="205305"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Sem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Sem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Sem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Sem 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 dirty="0" err="1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Sem</a:t>
                      </a:r>
                      <a:r>
                        <a:rPr lang="es-CO" sz="1100" b="0" i="1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654047"/>
                  </a:ext>
                </a:extLst>
              </a:tr>
              <a:tr h="205305"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 Ene - 16 Ene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17 Ene - 23 Ene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24 Ene - 30 Ene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31 Ene - 6 Feb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 Feb - 13 Feb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522617"/>
                  </a:ext>
                </a:extLst>
              </a:tr>
              <a:tr h="20530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 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 -4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 -3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 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SEM 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% Var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372416"/>
                  </a:ext>
                </a:extLst>
              </a:tr>
              <a:tr h="20530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Callcenter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944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1.202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-7%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199918"/>
                  </a:ext>
                </a:extLst>
              </a:tr>
              <a:tr h="20530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Ecommerce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584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97195"/>
                  </a:ext>
                </a:extLst>
              </a:tr>
              <a:tr h="20530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Mostrador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972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1.143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92979"/>
                  </a:ext>
                </a:extLst>
              </a:tr>
              <a:tr h="20530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Ecom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1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1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1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1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1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 pp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32497"/>
                  </a:ext>
                </a:extLst>
              </a:tr>
              <a:tr h="20530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2.608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3.312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2.498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2.449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2.374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55330"/>
                  </a:ext>
                </a:extLst>
              </a:tr>
              <a:tr h="20530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Drogueria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9.031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9.842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8.724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9.011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8.124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-10%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43049"/>
                  </a:ext>
                </a:extLst>
              </a:tr>
              <a:tr h="20530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Venta Digital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1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1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1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1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1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 pp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601880"/>
                  </a:ext>
                </a:extLst>
              </a:tr>
              <a:tr h="20530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11.639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13.154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11.222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11.460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10.498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-8%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669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83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/>
          <p:cNvSpPr>
            <a:spLocks noGrp="1"/>
          </p:cNvSpPr>
          <p:nvPr>
            <p:ph type="ctrTitle"/>
          </p:nvPr>
        </p:nvSpPr>
        <p:spPr>
          <a:xfrm>
            <a:off x="643105" y="758076"/>
            <a:ext cx="10184083" cy="473119"/>
          </a:xfrm>
        </p:spPr>
        <p:txBody>
          <a:bodyPr/>
          <a:lstStyle/>
          <a:p>
            <a:r>
              <a:rPr lang="es-ES"/>
              <a:t>Call Center: Llamadas, OAI, NDA, TMO 2021-22</a:t>
            </a:r>
            <a:endParaRPr lang="es-ES" i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261598" y="-1142703"/>
            <a:ext cx="18461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799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90726B8-9A21-43A4-A865-18BC5D3B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13" y="1551709"/>
            <a:ext cx="5551232" cy="271645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86E06D6-876A-4C09-8C27-7F104DDD5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59" y="4562017"/>
            <a:ext cx="6332643" cy="223074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A39D8A3-1F62-41CE-AE3C-E66A08DA4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668" y="4733278"/>
            <a:ext cx="5613441" cy="205399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5B58C46C-B061-47B4-8C4F-FE7B51FA9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5" y="1551393"/>
            <a:ext cx="6876108" cy="271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0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/>
          <p:cNvSpPr>
            <a:spLocks noGrp="1"/>
          </p:cNvSpPr>
          <p:nvPr>
            <p:ph type="ctrTitle"/>
          </p:nvPr>
        </p:nvSpPr>
        <p:spPr>
          <a:xfrm>
            <a:off x="643105" y="758076"/>
            <a:ext cx="6165472" cy="473119"/>
          </a:xfrm>
        </p:spPr>
        <p:txBody>
          <a:bodyPr/>
          <a:lstStyle/>
          <a:p>
            <a:r>
              <a:rPr lang="es-ES" dirty="0"/>
              <a:t>Composición llamadas atendidas</a:t>
            </a:r>
          </a:p>
        </p:txBody>
      </p:sp>
      <p:sp>
        <p:nvSpPr>
          <p:cNvPr id="19" name="Subtítulo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Call</a:t>
            </a:r>
            <a:r>
              <a:rPr lang="es-ES" dirty="0"/>
              <a:t> Center - Últimas 8 semanas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261598" y="-1142703"/>
            <a:ext cx="18461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79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70693C-FC87-4B8B-8610-6AEC2E79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35" y="1682698"/>
            <a:ext cx="9609555" cy="46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4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1999" dirty="0"/>
              <a:t>Pedidos no procesados - OMS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261598" y="-1142703"/>
            <a:ext cx="18461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799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692F47D-B034-46D5-8E8E-6567EDEAC5CB}"/>
              </a:ext>
            </a:extLst>
          </p:cNvPr>
          <p:cNvGraphicFramePr>
            <a:graphicFrameLocks noGrp="1"/>
          </p:cNvGraphicFramePr>
          <p:nvPr/>
        </p:nvGraphicFramePr>
        <p:xfrm>
          <a:off x="2261598" y="1519808"/>
          <a:ext cx="8356743" cy="458010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505523">
                  <a:extLst>
                    <a:ext uri="{9D8B030D-6E8A-4147-A177-3AD203B41FA5}">
                      <a16:colId xmlns:a16="http://schemas.microsoft.com/office/drawing/2014/main" val="2176776241"/>
                    </a:ext>
                  </a:extLst>
                </a:gridCol>
                <a:gridCol w="1121711">
                  <a:extLst>
                    <a:ext uri="{9D8B030D-6E8A-4147-A177-3AD203B41FA5}">
                      <a16:colId xmlns:a16="http://schemas.microsoft.com/office/drawing/2014/main" val="2262534690"/>
                    </a:ext>
                  </a:extLst>
                </a:gridCol>
                <a:gridCol w="1193500">
                  <a:extLst>
                    <a:ext uri="{9D8B030D-6E8A-4147-A177-3AD203B41FA5}">
                      <a16:colId xmlns:a16="http://schemas.microsoft.com/office/drawing/2014/main" val="937337991"/>
                    </a:ext>
                  </a:extLst>
                </a:gridCol>
                <a:gridCol w="1117688">
                  <a:extLst>
                    <a:ext uri="{9D8B030D-6E8A-4147-A177-3AD203B41FA5}">
                      <a16:colId xmlns:a16="http://schemas.microsoft.com/office/drawing/2014/main" val="3053581991"/>
                    </a:ext>
                  </a:extLst>
                </a:gridCol>
                <a:gridCol w="1165589">
                  <a:extLst>
                    <a:ext uri="{9D8B030D-6E8A-4147-A177-3AD203B41FA5}">
                      <a16:colId xmlns:a16="http://schemas.microsoft.com/office/drawing/2014/main" val="3439415713"/>
                    </a:ext>
                  </a:extLst>
                </a:gridCol>
                <a:gridCol w="1117688">
                  <a:extLst>
                    <a:ext uri="{9D8B030D-6E8A-4147-A177-3AD203B41FA5}">
                      <a16:colId xmlns:a16="http://schemas.microsoft.com/office/drawing/2014/main" val="2991438920"/>
                    </a:ext>
                  </a:extLst>
                </a:gridCol>
                <a:gridCol w="1135044">
                  <a:extLst>
                    <a:ext uri="{9D8B030D-6E8A-4147-A177-3AD203B41FA5}">
                      <a16:colId xmlns:a16="http://schemas.microsoft.com/office/drawing/2014/main" val="484645228"/>
                    </a:ext>
                  </a:extLst>
                </a:gridCol>
              </a:tblGrid>
              <a:tr h="47417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kern="1200" dirty="0">
                          <a:solidFill>
                            <a:schemeClr val="bg1"/>
                          </a:solidFill>
                        </a:rPr>
                        <a:t>Semana</a:t>
                      </a:r>
                      <a:endParaRPr lang="es-CO" sz="2000" b="1" kern="12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solidFill>
                      <a:srgbClr val="00943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kern="1200" dirty="0" err="1">
                          <a:solidFill>
                            <a:schemeClr val="bg1"/>
                          </a:solidFill>
                        </a:rPr>
                        <a:t>Sem</a:t>
                      </a:r>
                      <a:r>
                        <a:rPr lang="es-CO" sz="2000" b="1" kern="120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s-CO" sz="2000" b="1" kern="12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solidFill>
                      <a:srgbClr val="00943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kern="1200" dirty="0" err="1">
                          <a:solidFill>
                            <a:schemeClr val="bg1"/>
                          </a:solidFill>
                        </a:rPr>
                        <a:t>Sem</a:t>
                      </a:r>
                      <a:r>
                        <a:rPr lang="es-CO" sz="2000" b="1" kern="1200" dirty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s-CO" sz="2000" b="1" kern="12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solidFill>
                      <a:srgbClr val="00943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kern="1200" dirty="0" err="1">
                          <a:solidFill>
                            <a:schemeClr val="bg1"/>
                          </a:solidFill>
                        </a:rPr>
                        <a:t>Sem</a:t>
                      </a:r>
                      <a:r>
                        <a:rPr lang="es-CO" sz="2000" b="1" kern="120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s-CO" sz="2000" b="1" kern="12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solidFill>
                      <a:srgbClr val="00943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kern="1200" dirty="0" err="1">
                          <a:solidFill>
                            <a:schemeClr val="bg1"/>
                          </a:solidFill>
                        </a:rPr>
                        <a:t>Sem</a:t>
                      </a:r>
                      <a:r>
                        <a:rPr lang="es-CO" sz="2000" b="1" kern="1200" dirty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s-CO" sz="2000" b="1" kern="12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solidFill>
                      <a:srgbClr val="00943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kern="1200" dirty="0" err="1">
                          <a:solidFill>
                            <a:schemeClr val="bg1"/>
                          </a:solidFill>
                        </a:rPr>
                        <a:t>Sem</a:t>
                      </a:r>
                      <a:r>
                        <a:rPr lang="es-CO" sz="2000" b="1" kern="1200" dirty="0">
                          <a:solidFill>
                            <a:schemeClr val="bg1"/>
                          </a:solidFill>
                        </a:rPr>
                        <a:t> 5</a:t>
                      </a:r>
                      <a:endParaRPr lang="es-CO" sz="2000" b="1" kern="12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solidFill>
                      <a:srgbClr val="00943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kern="1200" dirty="0" err="1">
                          <a:solidFill>
                            <a:schemeClr val="bg1"/>
                          </a:solidFill>
                        </a:rPr>
                        <a:t>Sem</a:t>
                      </a:r>
                      <a:r>
                        <a:rPr lang="es-CO" sz="2000" b="1" kern="1200" dirty="0">
                          <a:solidFill>
                            <a:schemeClr val="bg1"/>
                          </a:solidFill>
                        </a:rPr>
                        <a:t> 6</a:t>
                      </a:r>
                      <a:endParaRPr lang="es-CO" sz="2000" b="1" kern="12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solidFill>
                      <a:srgbClr val="0094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92043"/>
                  </a:ext>
                </a:extLst>
              </a:tr>
              <a:tr h="41723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Entregados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B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83,17%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B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85,04%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B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86,39%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B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87,87%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B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89,53%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B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90,95%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B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752316"/>
                  </a:ext>
                </a:extLst>
              </a:tr>
              <a:tr h="41723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Cancelados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T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12,34%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T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10,85%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T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8,92%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T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7,31%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T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6,06%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T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4,53%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T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0202058"/>
                  </a:ext>
                </a:extLst>
              </a:tr>
              <a:tr h="417233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Tienda</a:t>
                      </a:r>
                      <a:endParaRPr lang="es-CO" sz="1800" b="1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570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8,83%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8,01%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6,42%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4,72%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3,72%</a:t>
                      </a:r>
                      <a:endParaRPr lang="es-CO" sz="1800" b="0" i="1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1,92%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3531679369"/>
                  </a:ext>
                </a:extLst>
              </a:tr>
              <a:tr h="417233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1" i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Cliente</a:t>
                      </a:r>
                      <a:endParaRPr lang="es-CO" sz="1800" b="1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570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2,65%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1,93%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1,87%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2,03%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1,36%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1,33%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708671886"/>
                  </a:ext>
                </a:extLst>
              </a:tr>
              <a:tr h="417233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1" i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OMS</a:t>
                      </a:r>
                      <a:endParaRPr lang="es-CO" sz="1800" b="1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570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0,45%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0,60%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0,39%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0,08%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0,11%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0,08%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523082851"/>
                  </a:ext>
                </a:extLst>
              </a:tr>
              <a:tr h="417233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1" i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Motorizado</a:t>
                      </a:r>
                      <a:endParaRPr lang="es-CO" sz="1800" b="1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570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0,04%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0,02%</a:t>
                      </a:r>
                      <a:endParaRPr lang="es-CO" sz="1800" b="0" i="1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0,07%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0,04%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0,05%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0,03%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450116395"/>
                  </a:ext>
                </a:extLst>
              </a:tr>
              <a:tr h="482167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1" i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Otros</a:t>
                      </a:r>
                      <a:endParaRPr lang="es-CO" sz="1800" b="1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570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0,00%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0,13%</a:t>
                      </a:r>
                      <a:endParaRPr lang="es-CO" sz="1800" b="0" i="1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0,07%</a:t>
                      </a:r>
                      <a:endParaRPr lang="es-CO" sz="1800" b="0" i="1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0,33%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0,72%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1,11%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494775085"/>
                  </a:ext>
                </a:extLst>
              </a:tr>
              <a:tr h="417233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1" i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Call Center</a:t>
                      </a:r>
                      <a:endParaRPr lang="es-CO" sz="1800" b="1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570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0,15%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0,16%</a:t>
                      </a:r>
                      <a:endParaRPr lang="es-CO" sz="1800" b="0" i="1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0,09%</a:t>
                      </a:r>
                      <a:endParaRPr lang="es-CO" sz="1800" b="0" i="1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0,08%</a:t>
                      </a:r>
                      <a:endParaRPr lang="es-CO" sz="1800" b="0" i="1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0,08%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0,06%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529329246"/>
                  </a:ext>
                </a:extLst>
              </a:tr>
              <a:tr h="390532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1" i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HUB</a:t>
                      </a:r>
                      <a:endParaRPr lang="es-CO" sz="1800" b="1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5703" marR="9523" marT="9523" marB="0" anchor="ctr">
                    <a:lnB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0,040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B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0,00%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B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0,01%</a:t>
                      </a:r>
                      <a:endParaRPr lang="es-CO" sz="1800" b="0" i="1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B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0,02%</a:t>
                      </a:r>
                      <a:endParaRPr lang="es-CO" sz="1800" b="0" i="1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B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0,02%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B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0,00%</a:t>
                      </a:r>
                      <a:endParaRPr lang="es-CO" sz="1800" b="0" i="1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B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911184"/>
                  </a:ext>
                </a:extLst>
              </a:tr>
              <a:tr h="31259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Devoluciones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T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4,49%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T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4,10%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T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4,69%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T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4,82%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T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4,40%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T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4,51%</a:t>
                      </a:r>
                      <a:endParaRPr lang="es-CO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>
                    <a:lnT w="12700" cap="flat" cmpd="sng" algn="ctr">
                      <a:solidFill>
                        <a:srgbClr val="0094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135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80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91C940-3052-4BCA-9ED8-9C97494BB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588" y="2627914"/>
            <a:ext cx="5454315" cy="1446463"/>
          </a:xfrm>
        </p:spPr>
        <p:txBody>
          <a:bodyPr/>
          <a:lstStyle/>
          <a:p>
            <a:r>
              <a:rPr lang="es-CO" dirty="0"/>
              <a:t>Proyectos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66CEEB7-268C-49DF-ABEA-7EFD561C6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889" y="3441106"/>
            <a:ext cx="2175711" cy="440573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535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8D4D9BB5-EED0-4305-A33A-42E40D8866B5}"/>
              </a:ext>
            </a:extLst>
          </p:cNvPr>
          <p:cNvSpPr/>
          <p:nvPr/>
        </p:nvSpPr>
        <p:spPr>
          <a:xfrm>
            <a:off x="372484" y="3708558"/>
            <a:ext cx="3960000" cy="252000"/>
          </a:xfrm>
          <a:prstGeom prst="chevr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Q1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260600" y="-1143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1" name="Título 8">
            <a:extLst>
              <a:ext uri="{FF2B5EF4-FFF2-40B4-BE49-F238E27FC236}">
                <a16:creationId xmlns:a16="http://schemas.microsoft.com/office/drawing/2014/main" id="{5CDF9D99-DB5D-4E6B-812F-68A711FFA074}"/>
              </a:ext>
            </a:extLst>
          </p:cNvPr>
          <p:cNvSpPr txBox="1">
            <a:spLocks/>
          </p:cNvSpPr>
          <p:nvPr/>
        </p:nvSpPr>
        <p:spPr>
          <a:xfrm>
            <a:off x="469758" y="366763"/>
            <a:ext cx="6562977" cy="43878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s-ES" dirty="0"/>
              <a:t>Roadmap Proyectos Omnicanal 2022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DB328189-C2D5-4E86-B96C-BF37EA8DA546}"/>
              </a:ext>
            </a:extLst>
          </p:cNvPr>
          <p:cNvSpPr txBox="1"/>
          <p:nvPr/>
        </p:nvSpPr>
        <p:spPr>
          <a:xfrm>
            <a:off x="2067919" y="2062958"/>
            <a:ext cx="392764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Precios/promociones automáticas Ecommerce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Aplicación automatización BackOffice</a:t>
            </a:r>
            <a:endParaRPr lang="es-CO" sz="1300" b="0" i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036E2F8-5111-479B-9DE3-2FFF83CEFF1A}"/>
              </a:ext>
            </a:extLst>
          </p:cNvPr>
          <p:cNvSpPr txBox="1"/>
          <p:nvPr/>
        </p:nvSpPr>
        <p:spPr>
          <a:xfrm>
            <a:off x="8830630" y="2544658"/>
            <a:ext cx="316711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Entregas nacionales OMS/Ecommerce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pt-BR" sz="1300" u="none" strike="noStrike" dirty="0">
                <a:effectLst/>
              </a:rPr>
              <a:t>Código descuento Call Center OMS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Mostrador + OMS (AS IS)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ES" sz="1300" u="none" strike="noStrike" dirty="0">
                <a:effectLst/>
              </a:rPr>
              <a:t>Pago Efecty y Baloto OMS/Ecommerce</a:t>
            </a:r>
            <a:endParaRPr lang="es-ES" sz="13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pt-BR" sz="1300" u="none" strike="noStrike" dirty="0">
                <a:effectLst/>
              </a:rPr>
              <a:t>Segunda plataforma de pago Ecommerce</a:t>
            </a:r>
            <a:endParaRPr lang="pt-BR" sz="13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5AC37F09-E409-4E71-AAAA-985C3349B64D}"/>
              </a:ext>
            </a:extLst>
          </p:cNvPr>
          <p:cNvSpPr txBox="1"/>
          <p:nvPr/>
        </p:nvSpPr>
        <p:spPr>
          <a:xfrm>
            <a:off x="475556" y="4952694"/>
            <a:ext cx="1616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Implementación</a:t>
            </a:r>
          </a:p>
          <a:p>
            <a:r>
              <a:rPr lang="es-ES" sz="1400" dirty="0"/>
              <a:t>Desarrollo TI</a:t>
            </a:r>
          </a:p>
          <a:p>
            <a:r>
              <a:rPr lang="es-ES" sz="1400" dirty="0"/>
              <a:t>Estimación TI</a:t>
            </a:r>
          </a:p>
          <a:p>
            <a:r>
              <a:rPr lang="es-ES" sz="1400" dirty="0"/>
              <a:t>Diseño Negocio y TI</a:t>
            </a:r>
            <a:endParaRPr lang="es-CO" sz="1400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A946C3A-41DE-4FE2-9E89-0E717A109803}"/>
              </a:ext>
            </a:extLst>
          </p:cNvPr>
          <p:cNvSpPr txBox="1"/>
          <p:nvPr/>
        </p:nvSpPr>
        <p:spPr>
          <a:xfrm>
            <a:off x="310629" y="4666264"/>
            <a:ext cx="56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Fase:</a:t>
            </a:r>
            <a:endParaRPr lang="es-CO" sz="1400" b="1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B020BF0B-B980-4A07-9D0F-937F95528BFE}"/>
              </a:ext>
            </a:extLst>
          </p:cNvPr>
          <p:cNvSpPr txBox="1"/>
          <p:nvPr/>
        </p:nvSpPr>
        <p:spPr>
          <a:xfrm>
            <a:off x="7201651" y="3992885"/>
            <a:ext cx="3496297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Cargue de PUM automático</a:t>
            </a:r>
            <a:endParaRPr lang="es-CO" sz="13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ES" sz="1300" u="none" strike="noStrike" dirty="0">
                <a:effectLst/>
              </a:rPr>
              <a:t>Gestión clientes VIP por IVR con ACD por </a:t>
            </a:r>
            <a:r>
              <a:rPr lang="es-ES" sz="1300" u="none" strike="noStrike" dirty="0" err="1">
                <a:effectLst/>
              </a:rPr>
              <a:t>Skill</a:t>
            </a:r>
            <a:endParaRPr lang="es-CO" sz="13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Mejora en el mapa Ecommerce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SLA Entrega express OMS/Ecommerce</a:t>
            </a:r>
            <a:endParaRPr lang="es-CO" sz="13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Descuentos escalonados Ecommerce/OMS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Programación de órdenes Ecommerce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Integración </a:t>
            </a:r>
            <a:r>
              <a:rPr lang="es-CO" sz="1300" dirty="0"/>
              <a:t>M</a:t>
            </a:r>
            <a:r>
              <a:rPr lang="es-CO" sz="1300" u="none" strike="noStrike" dirty="0">
                <a:effectLst/>
              </a:rPr>
              <a:t>edikit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ES" sz="1300" u="none" strike="noStrike" dirty="0">
                <a:effectLst/>
              </a:rPr>
              <a:t>Ubicación de 3PL (web y mail)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Chatbot ventas Call Center</a:t>
            </a:r>
            <a:endParaRPr lang="es-CO" sz="13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19" name="Gráfico 118" descr="Marcador con relleno sólido">
            <a:extLst>
              <a:ext uri="{FF2B5EF4-FFF2-40B4-BE49-F238E27FC236}">
                <a16:creationId xmlns:a16="http://schemas.microsoft.com/office/drawing/2014/main" id="{43979730-AE49-4E6A-AF7D-E6503D360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051" y="1443354"/>
            <a:ext cx="340652" cy="340652"/>
          </a:xfrm>
          <a:prstGeom prst="rect">
            <a:avLst/>
          </a:prstGeom>
        </p:spPr>
      </p:pic>
      <p:pic>
        <p:nvPicPr>
          <p:cNvPr id="120" name="Gráfico 119" descr="Marcador con relleno sólido">
            <a:extLst>
              <a:ext uri="{FF2B5EF4-FFF2-40B4-BE49-F238E27FC236}">
                <a16:creationId xmlns:a16="http://schemas.microsoft.com/office/drawing/2014/main" id="{967D48D9-26F6-49FA-8315-B6C490B7F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0668" y="2136693"/>
            <a:ext cx="340652" cy="340652"/>
          </a:xfrm>
          <a:prstGeom prst="rect">
            <a:avLst/>
          </a:prstGeom>
        </p:spPr>
      </p:pic>
      <p:pic>
        <p:nvPicPr>
          <p:cNvPr id="121" name="Gráfico 120" descr="Marcador con relleno sólido">
            <a:extLst>
              <a:ext uri="{FF2B5EF4-FFF2-40B4-BE49-F238E27FC236}">
                <a16:creationId xmlns:a16="http://schemas.microsoft.com/office/drawing/2014/main" id="{0F9232DE-2B8B-4EC5-8F54-56DB1A558E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6563" y="2652661"/>
            <a:ext cx="340652" cy="340652"/>
          </a:xfrm>
          <a:prstGeom prst="rect">
            <a:avLst/>
          </a:prstGeom>
        </p:spPr>
      </p:pic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96BCADE-9975-4B56-B0B0-67AE90070472}"/>
              </a:ext>
            </a:extLst>
          </p:cNvPr>
          <p:cNvSpPr txBox="1"/>
          <p:nvPr/>
        </p:nvSpPr>
        <p:spPr>
          <a:xfrm>
            <a:off x="1217788" y="1177983"/>
            <a:ext cx="3240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Picker App (Roll out)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Regla consolidación (Roll out)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NPS Call Center </a:t>
            </a:r>
            <a:r>
              <a:rPr lang="es-ES" sz="1300" u="none" strike="noStrike" dirty="0">
                <a:effectLst/>
              </a:rPr>
              <a:t>(Piloto)</a:t>
            </a:r>
            <a:endParaRPr lang="es-CO" sz="1300" u="none" strike="noStrike" dirty="0">
              <a:effectLst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ES" sz="1300" u="none" strike="noStrike" dirty="0">
                <a:effectLst/>
              </a:rPr>
              <a:t>Retiro en tienda Ecommerce (Piloto)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1B00A175-707B-4304-B247-53D478AFFB11}"/>
              </a:ext>
            </a:extLst>
          </p:cNvPr>
          <p:cNvSpPr txBox="1"/>
          <p:nvPr/>
        </p:nvSpPr>
        <p:spPr>
          <a:xfrm>
            <a:off x="2896840" y="2598519"/>
            <a:ext cx="3240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IVR Estado de Pedido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Costo envío por ciudad</a:t>
            </a:r>
          </a:p>
        </p:txBody>
      </p: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EE3BECBD-C36D-4226-97AB-4722CD20EBE7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33377" y="1784006"/>
            <a:ext cx="0" cy="18917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ED3383FF-8687-4645-9FF0-677AB4CFA9F7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1720994" y="2477345"/>
            <a:ext cx="0" cy="1198406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2FAF0927-4D80-48FC-B733-DB87A39E3F2B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2586889" y="2993313"/>
            <a:ext cx="0" cy="682438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8" name="Gráfico 147" descr="Marcador con relleno sólido">
            <a:extLst>
              <a:ext uri="{FF2B5EF4-FFF2-40B4-BE49-F238E27FC236}">
                <a16:creationId xmlns:a16="http://schemas.microsoft.com/office/drawing/2014/main" id="{6007F913-9154-405C-AB49-0A49AA6765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9979" y="2754821"/>
            <a:ext cx="340652" cy="340652"/>
          </a:xfrm>
          <a:prstGeom prst="rect">
            <a:avLst/>
          </a:prstGeom>
        </p:spPr>
      </p:pic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7B3E1F3F-AB2A-4869-A77A-58CF508C5990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480305" y="3095473"/>
            <a:ext cx="0" cy="55676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1" name="Gráfico 150" descr="Marcador con relleno sólido">
            <a:extLst>
              <a:ext uri="{FF2B5EF4-FFF2-40B4-BE49-F238E27FC236}">
                <a16:creationId xmlns:a16="http://schemas.microsoft.com/office/drawing/2014/main" id="{E39AB883-03EC-4A32-86D8-B98111653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661172" y="6325164"/>
            <a:ext cx="340652" cy="340652"/>
          </a:xfrm>
          <a:prstGeom prst="rect">
            <a:avLst/>
          </a:prstGeom>
        </p:spPr>
      </p:pic>
      <p:pic>
        <p:nvPicPr>
          <p:cNvPr id="152" name="Gráfico 151" descr="Marcador con relleno sólido">
            <a:extLst>
              <a:ext uri="{FF2B5EF4-FFF2-40B4-BE49-F238E27FC236}">
                <a16:creationId xmlns:a16="http://schemas.microsoft.com/office/drawing/2014/main" id="{14DF8E1E-7813-4C0C-8C8F-95C0B2A6C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714570" y="5882429"/>
            <a:ext cx="340652" cy="340652"/>
          </a:xfrm>
          <a:prstGeom prst="rect">
            <a:avLst/>
          </a:prstGeom>
        </p:spPr>
      </p:pic>
      <p:pic>
        <p:nvPicPr>
          <p:cNvPr id="153" name="Gráfico 152" descr="Marcador con relleno sólido">
            <a:extLst>
              <a:ext uri="{FF2B5EF4-FFF2-40B4-BE49-F238E27FC236}">
                <a16:creationId xmlns:a16="http://schemas.microsoft.com/office/drawing/2014/main" id="{70806592-DBE0-4A99-A5EB-780619E7D8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6719039" y="4593954"/>
            <a:ext cx="340652" cy="340652"/>
          </a:xfrm>
          <a:prstGeom prst="rect">
            <a:avLst/>
          </a:prstGeom>
        </p:spPr>
      </p:pic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01C79F91-39EC-462A-974F-68BF19CCF8D2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4831498" y="4021451"/>
            <a:ext cx="0" cy="2303713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91167003-40D1-4B80-A83C-C21D7509EE2E}"/>
              </a:ext>
            </a:extLst>
          </p:cNvPr>
          <p:cNvCxnSpPr>
            <a:cxnSpLocks/>
            <a:endCxn id="152" idx="2"/>
          </p:cNvCxnSpPr>
          <p:nvPr/>
        </p:nvCxnSpPr>
        <p:spPr>
          <a:xfrm>
            <a:off x="5854992" y="4021451"/>
            <a:ext cx="29904" cy="1860978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33776284-B730-46B2-8FFD-D933B72E1C49}"/>
              </a:ext>
            </a:extLst>
          </p:cNvPr>
          <p:cNvCxnSpPr>
            <a:cxnSpLocks/>
            <a:endCxn id="153" idx="2"/>
          </p:cNvCxnSpPr>
          <p:nvPr/>
        </p:nvCxnSpPr>
        <p:spPr>
          <a:xfrm>
            <a:off x="6889364" y="4021451"/>
            <a:ext cx="1" cy="57250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2D45380E-C676-466B-A12E-61B60683D057}"/>
              </a:ext>
            </a:extLst>
          </p:cNvPr>
          <p:cNvSpPr txBox="1"/>
          <p:nvPr/>
        </p:nvSpPr>
        <p:spPr>
          <a:xfrm>
            <a:off x="5088896" y="6429736"/>
            <a:ext cx="611372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Proyecto Convenios OMS/Ecommerce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61BBCCFF-33D2-480F-94E2-559E774638E3}"/>
              </a:ext>
            </a:extLst>
          </p:cNvPr>
          <p:cNvSpPr txBox="1"/>
          <p:nvPr/>
        </p:nvSpPr>
        <p:spPr>
          <a:xfrm>
            <a:off x="6094412" y="5894611"/>
            <a:ext cx="292630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IVR Visual (Canal de ventas</a:t>
            </a:r>
            <a:r>
              <a:rPr lang="es-CO" sz="1300" dirty="0"/>
              <a:t>)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CO" sz="1300" u="none" strike="noStrike" dirty="0">
                <a:effectLst/>
              </a:rPr>
              <a:t>Pago Efectivo Ecommerce (OSB)</a:t>
            </a:r>
          </a:p>
        </p:txBody>
      </p: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2377A8F2-7499-42C8-B1A4-8F7E81CE3486}"/>
              </a:ext>
            </a:extLst>
          </p:cNvPr>
          <p:cNvCxnSpPr>
            <a:cxnSpLocks/>
          </p:cNvCxnSpPr>
          <p:nvPr/>
        </p:nvCxnSpPr>
        <p:spPr>
          <a:xfrm>
            <a:off x="3023116" y="3398589"/>
            <a:ext cx="0" cy="81180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2" name="Elipse 181">
            <a:extLst>
              <a:ext uri="{FF2B5EF4-FFF2-40B4-BE49-F238E27FC236}">
                <a16:creationId xmlns:a16="http://schemas.microsoft.com/office/drawing/2014/main" id="{7F1EC022-B27F-4D2C-9BA0-C1AD4AF0A3E2}"/>
              </a:ext>
            </a:extLst>
          </p:cNvPr>
          <p:cNvSpPr/>
          <p:nvPr/>
        </p:nvSpPr>
        <p:spPr>
          <a:xfrm>
            <a:off x="2981716" y="4169014"/>
            <a:ext cx="82800" cy="82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4" name="Gráfico 63" descr="Marcador con relleno sólido">
            <a:extLst>
              <a:ext uri="{FF2B5EF4-FFF2-40B4-BE49-F238E27FC236}">
                <a16:creationId xmlns:a16="http://schemas.microsoft.com/office/drawing/2014/main" id="{4FD7BDC3-D660-46BC-98A2-7E81EB329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496" y="4989291"/>
            <a:ext cx="220544" cy="220544"/>
          </a:xfrm>
          <a:prstGeom prst="rect">
            <a:avLst/>
          </a:prstGeom>
        </p:spPr>
      </p:pic>
      <p:pic>
        <p:nvPicPr>
          <p:cNvPr id="65" name="Gráfico 64" descr="Marcador con relleno sólido">
            <a:extLst>
              <a:ext uri="{FF2B5EF4-FFF2-40B4-BE49-F238E27FC236}">
                <a16:creationId xmlns:a16="http://schemas.microsoft.com/office/drawing/2014/main" id="{36492F03-58DD-458E-9579-AFFE139D8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25" y="5212133"/>
            <a:ext cx="217615" cy="217615"/>
          </a:xfrm>
          <a:prstGeom prst="rect">
            <a:avLst/>
          </a:prstGeom>
        </p:spPr>
      </p:pic>
      <p:pic>
        <p:nvPicPr>
          <p:cNvPr id="66" name="Gráfico 65" descr="Marcador con relleno sólido">
            <a:extLst>
              <a:ext uri="{FF2B5EF4-FFF2-40B4-BE49-F238E27FC236}">
                <a16:creationId xmlns:a16="http://schemas.microsoft.com/office/drawing/2014/main" id="{8079B3F6-2032-4C7C-B562-302AE53702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496" y="5432046"/>
            <a:ext cx="220544" cy="220544"/>
          </a:xfrm>
          <a:prstGeom prst="rect">
            <a:avLst/>
          </a:prstGeom>
        </p:spPr>
      </p:pic>
      <p:pic>
        <p:nvPicPr>
          <p:cNvPr id="67" name="Gráfico 66" descr="Marcador con relleno sólido">
            <a:extLst>
              <a:ext uri="{FF2B5EF4-FFF2-40B4-BE49-F238E27FC236}">
                <a16:creationId xmlns:a16="http://schemas.microsoft.com/office/drawing/2014/main" id="{CB171EED-29FA-4785-9A86-28992A533F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8856" y="5654889"/>
            <a:ext cx="200184" cy="200184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1C2DA576-FBF2-480F-9754-36C2E9CE98C9}"/>
              </a:ext>
            </a:extLst>
          </p:cNvPr>
          <p:cNvSpPr txBox="1"/>
          <p:nvPr/>
        </p:nvSpPr>
        <p:spPr>
          <a:xfrm>
            <a:off x="2814104" y="4232258"/>
            <a:ext cx="500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Hoy</a:t>
            </a:r>
            <a:endParaRPr lang="es-CO" sz="1200" dirty="0"/>
          </a:p>
        </p:txBody>
      </p:sp>
      <p:sp>
        <p:nvSpPr>
          <p:cNvPr id="46" name="Flecha: cheurón 45">
            <a:extLst>
              <a:ext uri="{FF2B5EF4-FFF2-40B4-BE49-F238E27FC236}">
                <a16:creationId xmlns:a16="http://schemas.microsoft.com/office/drawing/2014/main" id="{FACCEC35-67D2-41C5-AF03-0BF52FBBCC6A}"/>
              </a:ext>
            </a:extLst>
          </p:cNvPr>
          <p:cNvSpPr/>
          <p:nvPr/>
        </p:nvSpPr>
        <p:spPr>
          <a:xfrm>
            <a:off x="4275414" y="3708558"/>
            <a:ext cx="3960000" cy="252000"/>
          </a:xfrm>
          <a:prstGeom prst="chevr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Q2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7" name="Flecha: cheurón 46">
            <a:extLst>
              <a:ext uri="{FF2B5EF4-FFF2-40B4-BE49-F238E27FC236}">
                <a16:creationId xmlns:a16="http://schemas.microsoft.com/office/drawing/2014/main" id="{662D3D95-7C3E-4DA6-B720-C80341E4370E}"/>
              </a:ext>
            </a:extLst>
          </p:cNvPr>
          <p:cNvSpPr/>
          <p:nvPr/>
        </p:nvSpPr>
        <p:spPr>
          <a:xfrm>
            <a:off x="8185824" y="3708558"/>
            <a:ext cx="3960000" cy="252000"/>
          </a:xfrm>
          <a:prstGeom prst="chevr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Q3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A6A95D0-40EB-4A99-B96A-50FFF55252FE}"/>
              </a:ext>
            </a:extLst>
          </p:cNvPr>
          <p:cNvSpPr/>
          <p:nvPr/>
        </p:nvSpPr>
        <p:spPr>
          <a:xfrm>
            <a:off x="237696" y="4687019"/>
            <a:ext cx="1883607" cy="17987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9" name="Gráfico 48" descr="Círculo con flecha a la izquierda con relleno sólido">
            <a:extLst>
              <a:ext uri="{FF2B5EF4-FFF2-40B4-BE49-F238E27FC236}">
                <a16:creationId xmlns:a16="http://schemas.microsoft.com/office/drawing/2014/main" id="{354A4579-B018-4CA8-93B8-3ADF9E41F4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650630" y="2618427"/>
            <a:ext cx="180000" cy="180000"/>
          </a:xfrm>
          <a:prstGeom prst="rect">
            <a:avLst/>
          </a:prstGeom>
        </p:spPr>
      </p:pic>
      <p:pic>
        <p:nvPicPr>
          <p:cNvPr id="50" name="Gráfico 49" descr="Círculo con flecha a la izquierda con relleno sólido">
            <a:extLst>
              <a:ext uri="{FF2B5EF4-FFF2-40B4-BE49-F238E27FC236}">
                <a16:creationId xmlns:a16="http://schemas.microsoft.com/office/drawing/2014/main" id="{A6854203-85EC-4D1C-9026-36C2281EED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103823" y="1220780"/>
            <a:ext cx="180000" cy="180000"/>
          </a:xfrm>
          <a:prstGeom prst="rect">
            <a:avLst/>
          </a:prstGeom>
        </p:spPr>
      </p:pic>
      <p:pic>
        <p:nvPicPr>
          <p:cNvPr id="51" name="Gráfico 50" descr="Círculo con flecha a la izquierda con relleno sólido">
            <a:extLst>
              <a:ext uri="{FF2B5EF4-FFF2-40B4-BE49-F238E27FC236}">
                <a16:creationId xmlns:a16="http://schemas.microsoft.com/office/drawing/2014/main" id="{EB1E1AC1-5F50-46CA-9074-E7E1E362EF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7043595" y="4049929"/>
            <a:ext cx="180000" cy="180000"/>
          </a:xfrm>
          <a:prstGeom prst="rect">
            <a:avLst/>
          </a:prstGeom>
        </p:spPr>
      </p:pic>
      <p:pic>
        <p:nvPicPr>
          <p:cNvPr id="52" name="Gráfico 51" descr="Círculo con flecha a la izquierda con relleno sólido">
            <a:extLst>
              <a:ext uri="{FF2B5EF4-FFF2-40B4-BE49-F238E27FC236}">
                <a16:creationId xmlns:a16="http://schemas.microsoft.com/office/drawing/2014/main" id="{F5E9023D-3C82-4216-96BD-73FFCF1CBD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2747788" y="2657627"/>
            <a:ext cx="180000" cy="180000"/>
          </a:xfrm>
          <a:prstGeom prst="rect">
            <a:avLst/>
          </a:prstGeom>
        </p:spPr>
      </p:pic>
      <p:pic>
        <p:nvPicPr>
          <p:cNvPr id="53" name="Gráfico 52" descr="Círculo con flecha a la izquierda con relleno sólido">
            <a:extLst>
              <a:ext uri="{FF2B5EF4-FFF2-40B4-BE49-F238E27FC236}">
                <a16:creationId xmlns:a16="http://schemas.microsoft.com/office/drawing/2014/main" id="{773BECF9-14E7-4A41-93C0-8E9E60A433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929560" y="2325307"/>
            <a:ext cx="180000" cy="180000"/>
          </a:xfrm>
          <a:prstGeom prst="rect">
            <a:avLst/>
          </a:prstGeom>
        </p:spPr>
      </p:pic>
      <p:pic>
        <p:nvPicPr>
          <p:cNvPr id="54" name="Gráfico 53" descr="Círculo con flecha a la izquierda con relleno sólido">
            <a:extLst>
              <a:ext uri="{FF2B5EF4-FFF2-40B4-BE49-F238E27FC236}">
                <a16:creationId xmlns:a16="http://schemas.microsoft.com/office/drawing/2014/main" id="{D4C7EB6D-3828-4449-8C6C-35AA3FCC6C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929560" y="2113848"/>
            <a:ext cx="180000" cy="180000"/>
          </a:xfrm>
          <a:prstGeom prst="rect">
            <a:avLst/>
          </a:prstGeom>
        </p:spPr>
      </p:pic>
      <p:pic>
        <p:nvPicPr>
          <p:cNvPr id="55" name="Gráfico 54" descr="Círculo con flecha a la izquierda con relleno sólido">
            <a:extLst>
              <a:ext uri="{FF2B5EF4-FFF2-40B4-BE49-F238E27FC236}">
                <a16:creationId xmlns:a16="http://schemas.microsoft.com/office/drawing/2014/main" id="{C0F43C04-87B7-498A-A730-63598C8FC5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2757215" y="2856431"/>
            <a:ext cx="180000" cy="180000"/>
          </a:xfrm>
          <a:prstGeom prst="rect">
            <a:avLst/>
          </a:prstGeom>
        </p:spPr>
      </p:pic>
      <p:pic>
        <p:nvPicPr>
          <p:cNvPr id="56" name="Gráfico 55" descr="Círculo con flecha a la izquierda con relleno sólido">
            <a:extLst>
              <a:ext uri="{FF2B5EF4-FFF2-40B4-BE49-F238E27FC236}">
                <a16:creationId xmlns:a16="http://schemas.microsoft.com/office/drawing/2014/main" id="{3B1264A1-9905-4864-95BE-A389879647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4957972" y="6485817"/>
            <a:ext cx="180000" cy="180000"/>
          </a:xfrm>
          <a:prstGeom prst="rect">
            <a:avLst/>
          </a:prstGeom>
        </p:spPr>
      </p:pic>
      <p:pic>
        <p:nvPicPr>
          <p:cNvPr id="57" name="Gráfico 56" descr="Círculo con flecha a la izquierda con relleno sólido">
            <a:extLst>
              <a:ext uri="{FF2B5EF4-FFF2-40B4-BE49-F238E27FC236}">
                <a16:creationId xmlns:a16="http://schemas.microsoft.com/office/drawing/2014/main" id="{AD6DA09D-B923-40D0-8366-6637B8EECF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5965222" y="6155186"/>
            <a:ext cx="180000" cy="180000"/>
          </a:xfrm>
          <a:prstGeom prst="rect">
            <a:avLst/>
          </a:prstGeom>
        </p:spPr>
      </p:pic>
      <p:pic>
        <p:nvPicPr>
          <p:cNvPr id="58" name="Gráfico 57" descr="Círculo con flecha a la izquierda con relleno sólido">
            <a:extLst>
              <a:ext uri="{FF2B5EF4-FFF2-40B4-BE49-F238E27FC236}">
                <a16:creationId xmlns:a16="http://schemas.microsoft.com/office/drawing/2014/main" id="{9E0839BD-5670-429D-A1D3-D5274FA224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7050017" y="4436583"/>
            <a:ext cx="180000" cy="180000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264E67D3-53E3-4D01-86AC-7614303FADE6}"/>
              </a:ext>
            </a:extLst>
          </p:cNvPr>
          <p:cNvSpPr txBox="1"/>
          <p:nvPr/>
        </p:nvSpPr>
        <p:spPr>
          <a:xfrm>
            <a:off x="526617" y="6178743"/>
            <a:ext cx="47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Alta</a:t>
            </a:r>
            <a:endParaRPr lang="es-CO" sz="1400" dirty="0"/>
          </a:p>
        </p:txBody>
      </p:sp>
      <p:pic>
        <p:nvPicPr>
          <p:cNvPr id="61" name="Gráfico 60" descr="Círculo con flecha a la izquierda con relleno sólido">
            <a:extLst>
              <a:ext uri="{FF2B5EF4-FFF2-40B4-BE49-F238E27FC236}">
                <a16:creationId xmlns:a16="http://schemas.microsoft.com/office/drawing/2014/main" id="{4EF392BA-8642-4718-8B4E-BB50452C0B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388254" y="6242632"/>
            <a:ext cx="180000" cy="180000"/>
          </a:xfrm>
          <a:prstGeom prst="rect">
            <a:avLst/>
          </a:prstGeom>
        </p:spPr>
      </p:pic>
      <p:sp>
        <p:nvSpPr>
          <p:cNvPr id="62" name="CuadroTexto 61">
            <a:extLst>
              <a:ext uri="{FF2B5EF4-FFF2-40B4-BE49-F238E27FC236}">
                <a16:creationId xmlns:a16="http://schemas.microsoft.com/office/drawing/2014/main" id="{694DC446-B7C7-45FF-85C6-54BFDC8AD231}"/>
              </a:ext>
            </a:extLst>
          </p:cNvPr>
          <p:cNvSpPr txBox="1"/>
          <p:nvPr/>
        </p:nvSpPr>
        <p:spPr>
          <a:xfrm>
            <a:off x="339545" y="5921289"/>
            <a:ext cx="11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Importancia:</a:t>
            </a:r>
            <a:endParaRPr lang="es-CO" sz="1400" b="1" dirty="0"/>
          </a:p>
        </p:txBody>
      </p:sp>
    </p:spTree>
    <p:extLst>
      <p:ext uri="{BB962C8B-B14F-4D97-AF65-F5344CB8AC3E}">
        <p14:creationId xmlns:p14="http://schemas.microsoft.com/office/powerpoint/2010/main" val="1144808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RUZ VERDE 1">
      <a:dk1>
        <a:sysClr val="windowText" lastClr="000000"/>
      </a:dk1>
      <a:lt1>
        <a:sysClr val="window" lastClr="FFFFFF"/>
      </a:lt1>
      <a:dk2>
        <a:srgbClr val="00953B"/>
      </a:dk2>
      <a:lt2>
        <a:srgbClr val="179F38"/>
      </a:lt2>
      <a:accent1>
        <a:srgbClr val="68AA2F"/>
      </a:accent1>
      <a:accent2>
        <a:srgbClr val="96B721"/>
      </a:accent2>
      <a:accent3>
        <a:srgbClr val="BCC204"/>
      </a:accent3>
      <a:accent4>
        <a:srgbClr val="DECC00"/>
      </a:accent4>
      <a:accent5>
        <a:srgbClr val="FFD600"/>
      </a:accent5>
      <a:accent6>
        <a:srgbClr val="FFEBA3"/>
      </a:accent6>
      <a:hlink>
        <a:srgbClr val="636569"/>
      </a:hlink>
      <a:folHlink>
        <a:srgbClr val="AEB3B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1161178BE5F14439F946DE2CF560221" ma:contentTypeVersion="9" ma:contentTypeDescription="Crear nuevo documento." ma:contentTypeScope="" ma:versionID="792a93e0b8023e14cdb63812684c7584">
  <xsd:schema xmlns:xsd="http://www.w3.org/2001/XMLSchema" xmlns:xs="http://www.w3.org/2001/XMLSchema" xmlns:p="http://schemas.microsoft.com/office/2006/metadata/properties" xmlns:ns2="9550cc23-b065-4fed-b1f7-6e3b30a023af" xmlns:ns3="f3dd81e1-6087-45e6-b447-9c92491cf339" targetNamespace="http://schemas.microsoft.com/office/2006/metadata/properties" ma:root="true" ma:fieldsID="acd61c8c9a1d2820ac862bf7b86592c4" ns2:_="" ns3:_="">
    <xsd:import namespace="9550cc23-b065-4fed-b1f7-6e3b30a023af"/>
    <xsd:import namespace="f3dd81e1-6087-45e6-b447-9c92491cf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0cc23-b065-4fed-b1f7-6e3b30a023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dd81e1-6087-45e6-b447-9c92491cf3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6966AE-F022-4981-872A-84D74529D6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5EF49D-192D-44FD-9499-F302D51AAA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50cc23-b065-4fed-b1f7-6e3b30a023af"/>
    <ds:schemaRef ds:uri="f3dd81e1-6087-45e6-b447-9c92491cf3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28BF9A-0927-470C-BA50-4199C7B67D7E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9550cc23-b065-4fed-b1f7-6e3b30a023af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3dd81e1-6087-45e6-b447-9c92491cf33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4822</TotalTime>
  <Words>1213</Words>
  <Application>Microsoft Office PowerPoint</Application>
  <PresentationFormat>Personalizado</PresentationFormat>
  <Paragraphs>485</Paragraphs>
  <Slides>18</Slides>
  <Notes>5</Notes>
  <HiddenSlides>2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de Office</vt:lpstr>
      <vt:lpstr>Negocios Digitales Colombia</vt:lpstr>
      <vt:lpstr>Agenda</vt:lpstr>
      <vt:lpstr>Resultados Febrero</vt:lpstr>
      <vt:lpstr>Resultados Febrero</vt:lpstr>
      <vt:lpstr>Call Center: Llamadas, OAI, NDA, TMO 2021-22</vt:lpstr>
      <vt:lpstr>Composición llamadas atendidas</vt:lpstr>
      <vt:lpstr>Pedidos no procesados - OMS</vt:lpstr>
      <vt:lpstr>Proyectos </vt:lpstr>
      <vt:lpstr>Presentación de PowerPoint</vt:lpstr>
      <vt:lpstr>Presentación de PowerPoint</vt:lpstr>
      <vt:lpstr>Operaciones Omnicanal</vt:lpstr>
      <vt:lpstr>% Cumplimiento de entrega</vt:lpstr>
      <vt:lpstr>Tiempos Canales - Ciudades</vt:lpstr>
      <vt:lpstr>Tiempos Canales – Ciudades (Same Day)</vt:lpstr>
      <vt:lpstr>Tiempos de procesamiento</vt:lpstr>
      <vt:lpstr>Comparativo uso Picker app</vt:lpstr>
      <vt:lpstr>Early Transfer Cali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Tapia</dc:creator>
  <cp:lastModifiedBy>Johana  Marcela Granados Mendez</cp:lastModifiedBy>
  <cp:revision>238</cp:revision>
  <cp:lastPrinted>2022-02-01T13:52:49Z</cp:lastPrinted>
  <dcterms:created xsi:type="dcterms:W3CDTF">2021-05-17T22:10:21Z</dcterms:created>
  <dcterms:modified xsi:type="dcterms:W3CDTF">2022-02-15T17:38:23Z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0x01010011161178BE5F14439F946DE2CF560221</vt:lpwstr>
  </property>
</Properties>
</file>