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Century Gothic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hnOYTmOn/yWUwbtQqQ7ye96GMm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regular.fntdata"/><Relationship Id="rId10" Type="http://schemas.openxmlformats.org/officeDocument/2006/relationships/slide" Target="slides/slide6.xml"/><Relationship Id="rId13" Type="http://schemas.openxmlformats.org/officeDocument/2006/relationships/font" Target="fonts/CenturyGothic-italic.fntdata"/><Relationship Id="rId12" Type="http://schemas.openxmlformats.org/officeDocument/2006/relationships/font" Target="fonts/CenturyGothic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font" Target="fonts/CenturyGothic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1db904fe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31db904f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596d4bcf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3596d4bc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13" name="Google Shape;1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6"/>
          <p:cNvSpPr txBox="1"/>
          <p:nvPr>
            <p:ph type="ctrTitle"/>
          </p:nvPr>
        </p:nvSpPr>
        <p:spPr>
          <a:xfrm>
            <a:off x="1371600" y="1803405"/>
            <a:ext cx="9448800" cy="18250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" type="subTitle"/>
          </p:nvPr>
        </p:nvSpPr>
        <p:spPr>
          <a:xfrm>
            <a:off x="1371600" y="3632201"/>
            <a:ext cx="9448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6"/>
          <p:cNvSpPr txBox="1"/>
          <p:nvPr>
            <p:ph idx="10" type="dt"/>
          </p:nvPr>
        </p:nvSpPr>
        <p:spPr>
          <a:xfrm>
            <a:off x="7909561" y="4314328"/>
            <a:ext cx="2910840" cy="3746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1" type="ftr"/>
          </p:nvPr>
        </p:nvSpPr>
        <p:spPr>
          <a:xfrm>
            <a:off x="1371600" y="4323845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2" type="sldNum"/>
          </p:nvPr>
        </p:nvSpPr>
        <p:spPr>
          <a:xfrm>
            <a:off x="8077200" y="1430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685800" y="1524000"/>
            <a:ext cx="687324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/>
          <p:nvPr>
            <p:ph idx="2" type="pic"/>
          </p:nvPr>
        </p:nvSpPr>
        <p:spPr>
          <a:xfrm>
            <a:off x="7861238" y="751241"/>
            <a:ext cx="3644962" cy="5467443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685800" y="3124199"/>
            <a:ext cx="6873240" cy="3094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15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panorámica con descripción">
  <p:cSld name="Imagen panorámica con descripció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685777" y="4697360"/>
            <a:ext cx="10822034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/>
          <p:nvPr>
            <p:ph idx="2" type="pic"/>
          </p:nvPr>
        </p:nvSpPr>
        <p:spPr>
          <a:xfrm>
            <a:off x="681727" y="941439"/>
            <a:ext cx="10821840" cy="3478161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685800" y="5516715"/>
            <a:ext cx="10820400" cy="7019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16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 showMasterSp="0">
  <p:cSld name="Cita con descripció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86" name="Google Shape;86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>
            <p:ph type="title"/>
          </p:nvPr>
        </p:nvSpPr>
        <p:spPr>
          <a:xfrm>
            <a:off x="1024467" y="753533"/>
            <a:ext cx="10151533" cy="2604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1303865" y="3365556"/>
            <a:ext cx="9592736" cy="444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17"/>
          <p:cNvSpPr txBox="1"/>
          <p:nvPr>
            <p:ph idx="2" type="body"/>
          </p:nvPr>
        </p:nvSpPr>
        <p:spPr>
          <a:xfrm>
            <a:off x="1024467" y="3959862"/>
            <a:ext cx="10151533" cy="6798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0" name="Google Shape;90;p17"/>
          <p:cNvSpPr txBox="1"/>
          <p:nvPr>
            <p:ph idx="10" type="dt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1" type="ftr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entury Gothic"/>
              <a:buNone/>
            </a:pPr>
            <a:r>
              <a:rPr b="0" i="0" lang="es-E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entury Gothic"/>
              <a:buNone/>
            </a:pPr>
            <a:r>
              <a:rPr b="0" i="0" lang="es-E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 showMasterSp="0">
  <p:cSld name="Tarjeta de nombre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96" name="Google Shape;9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>
            <p:ph type="title"/>
          </p:nvPr>
        </p:nvSpPr>
        <p:spPr>
          <a:xfrm>
            <a:off x="1024495" y="1124701"/>
            <a:ext cx="10146186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1024467" y="3648315"/>
            <a:ext cx="10144654" cy="999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9" name="Google Shape;99;p18"/>
          <p:cNvSpPr txBox="1"/>
          <p:nvPr>
            <p:ph idx="10" type="dt"/>
          </p:nvPr>
        </p:nvSpPr>
        <p:spPr>
          <a:xfrm>
            <a:off x="7814452" y="378883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1" type="ftr"/>
          </p:nvPr>
        </p:nvSpPr>
        <p:spPr>
          <a:xfrm>
            <a:off x="685800" y="378883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3">
  <p:cSld name="Columna 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2895600" y="761999"/>
            <a:ext cx="8610599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685800" y="2202080"/>
            <a:ext cx="3456432" cy="617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5" name="Google Shape;105;p19"/>
          <p:cNvSpPr txBox="1"/>
          <p:nvPr>
            <p:ph idx="2" type="body"/>
          </p:nvPr>
        </p:nvSpPr>
        <p:spPr>
          <a:xfrm>
            <a:off x="685799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6" name="Google Shape;106;p19"/>
          <p:cNvSpPr txBox="1"/>
          <p:nvPr>
            <p:ph idx="3" type="body"/>
          </p:nvPr>
        </p:nvSpPr>
        <p:spPr>
          <a:xfrm>
            <a:off x="4368800" y="2201333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7" name="Google Shape;107;p19"/>
          <p:cNvSpPr txBox="1"/>
          <p:nvPr>
            <p:ph idx="4" type="body"/>
          </p:nvPr>
        </p:nvSpPr>
        <p:spPr>
          <a:xfrm>
            <a:off x="4366858" y="2904067"/>
            <a:ext cx="3456432" cy="33146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8" name="Google Shape;108;p19"/>
          <p:cNvSpPr txBox="1"/>
          <p:nvPr>
            <p:ph idx="5" type="body"/>
          </p:nvPr>
        </p:nvSpPr>
        <p:spPr>
          <a:xfrm>
            <a:off x="8051800" y="2192866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9" name="Google Shape;109;p19"/>
          <p:cNvSpPr txBox="1"/>
          <p:nvPr>
            <p:ph idx="6" type="body"/>
          </p:nvPr>
        </p:nvSpPr>
        <p:spPr>
          <a:xfrm>
            <a:off x="8051801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0" name="Google Shape;110;p19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de imagen 3">
  <p:cSld name="Columna de imagen 3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2895600" y="762000"/>
            <a:ext cx="861059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688618" y="4191000"/>
            <a:ext cx="3451582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p20"/>
          <p:cNvSpPr/>
          <p:nvPr>
            <p:ph idx="2" type="pic"/>
          </p:nvPr>
        </p:nvSpPr>
        <p:spPr>
          <a:xfrm>
            <a:off x="688618" y="2362200"/>
            <a:ext cx="3451582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17" name="Google Shape;117;p20"/>
          <p:cNvSpPr txBox="1"/>
          <p:nvPr>
            <p:ph idx="3" type="body"/>
          </p:nvPr>
        </p:nvSpPr>
        <p:spPr>
          <a:xfrm>
            <a:off x="688618" y="4873764"/>
            <a:ext cx="3451582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8" name="Google Shape;118;p20"/>
          <p:cNvSpPr txBox="1"/>
          <p:nvPr>
            <p:ph idx="4" type="body"/>
          </p:nvPr>
        </p:nvSpPr>
        <p:spPr>
          <a:xfrm>
            <a:off x="4374263" y="4191000"/>
            <a:ext cx="3448935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9" name="Google Shape;119;p20"/>
          <p:cNvSpPr/>
          <p:nvPr>
            <p:ph idx="5" type="pic"/>
          </p:nvPr>
        </p:nvSpPr>
        <p:spPr>
          <a:xfrm>
            <a:off x="4374263" y="2362200"/>
            <a:ext cx="3448936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0" name="Google Shape;120;p20"/>
          <p:cNvSpPr txBox="1"/>
          <p:nvPr>
            <p:ph idx="6" type="body"/>
          </p:nvPr>
        </p:nvSpPr>
        <p:spPr>
          <a:xfrm>
            <a:off x="4374264" y="4873763"/>
            <a:ext cx="3448935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1" name="Google Shape;121;p20"/>
          <p:cNvSpPr txBox="1"/>
          <p:nvPr>
            <p:ph idx="7" type="body"/>
          </p:nvPr>
        </p:nvSpPr>
        <p:spPr>
          <a:xfrm>
            <a:off x="8049731" y="4191000"/>
            <a:ext cx="3456469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2" name="Google Shape;122;p20"/>
          <p:cNvSpPr/>
          <p:nvPr>
            <p:ph idx="8" type="pic"/>
          </p:nvPr>
        </p:nvSpPr>
        <p:spPr>
          <a:xfrm>
            <a:off x="8049855" y="2362200"/>
            <a:ext cx="3447878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3" name="Google Shape;123;p20"/>
          <p:cNvSpPr txBox="1"/>
          <p:nvPr>
            <p:ph idx="9" type="body"/>
          </p:nvPr>
        </p:nvSpPr>
        <p:spPr>
          <a:xfrm>
            <a:off x="8049731" y="4873761"/>
            <a:ext cx="3452445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4" name="Google Shape;124;p20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0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0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 rot="5400000">
            <a:off x="4083938" y="-1203579"/>
            <a:ext cx="4024125" cy="108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21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1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1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showMasterSp="0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134" name="Google Shape;134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 txBox="1"/>
          <p:nvPr>
            <p:ph type="title"/>
          </p:nvPr>
        </p:nvSpPr>
        <p:spPr>
          <a:xfrm rot="5400000">
            <a:off x="8525934" y="1667933"/>
            <a:ext cx="390313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 rot="5400000">
            <a:off x="3175000" y="-1405467"/>
            <a:ext cx="3903133" cy="8204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22"/>
          <p:cNvSpPr txBox="1"/>
          <p:nvPr>
            <p:ph idx="10" type="dt"/>
          </p:nvPr>
        </p:nvSpPr>
        <p:spPr>
          <a:xfrm>
            <a:off x="7814452" y="379941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2"/>
          <p:cNvSpPr txBox="1"/>
          <p:nvPr>
            <p:ph idx="11" type="ftr"/>
          </p:nvPr>
        </p:nvSpPr>
        <p:spPr>
          <a:xfrm>
            <a:off x="685800" y="381000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2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 showMasterSp="0">
  <p:cSld name="Título y descripció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20" name="Google Shape;2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7"/>
          <p:cNvSpPr txBox="1"/>
          <p:nvPr>
            <p:ph type="title"/>
          </p:nvPr>
        </p:nvSpPr>
        <p:spPr>
          <a:xfrm>
            <a:off x="685800" y="753532"/>
            <a:ext cx="10820400" cy="280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" type="body"/>
          </p:nvPr>
        </p:nvSpPr>
        <p:spPr>
          <a:xfrm>
            <a:off x="1024467" y="3649133"/>
            <a:ext cx="10130516" cy="999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3" name="Google Shape;23;p7"/>
          <p:cNvSpPr txBox="1"/>
          <p:nvPr>
            <p:ph idx="10" type="dt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1" type="ftr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685800" y="1524000"/>
            <a:ext cx="4114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4995582" y="746759"/>
            <a:ext cx="6510618" cy="5471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685800" y="3124199"/>
            <a:ext cx="4114800" cy="3094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0" name="Google Shape;30;p8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showMasterSp="0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40" name="Google Shape;4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0"/>
          <p:cNvSpPr txBox="1"/>
          <p:nvPr>
            <p:ph type="title"/>
          </p:nvPr>
        </p:nvSpPr>
        <p:spPr>
          <a:xfrm>
            <a:off x="685800" y="753533"/>
            <a:ext cx="10820399" cy="28019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1024467" y="3641725"/>
            <a:ext cx="10490200" cy="955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10"/>
          <p:cNvSpPr txBox="1"/>
          <p:nvPr>
            <p:ph idx="10" type="dt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1" type="ftr"/>
          </p:nvPr>
        </p:nvSpPr>
        <p:spPr>
          <a:xfrm>
            <a:off x="685800" y="381001"/>
            <a:ext cx="6991492" cy="364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6858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2" type="body"/>
          </p:nvPr>
        </p:nvSpPr>
        <p:spPr>
          <a:xfrm>
            <a:off x="61722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title"/>
          </p:nvPr>
        </p:nvSpPr>
        <p:spPr>
          <a:xfrm>
            <a:off x="2895600" y="762000"/>
            <a:ext cx="8610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" type="body"/>
          </p:nvPr>
        </p:nvSpPr>
        <p:spPr>
          <a:xfrm>
            <a:off x="914409" y="2183802"/>
            <a:ext cx="50799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12"/>
          <p:cNvSpPr txBox="1"/>
          <p:nvPr>
            <p:ph idx="2" type="body"/>
          </p:nvPr>
        </p:nvSpPr>
        <p:spPr>
          <a:xfrm>
            <a:off x="685800" y="3132666"/>
            <a:ext cx="5311775" cy="3086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3" type="body"/>
          </p:nvPr>
        </p:nvSpPr>
        <p:spPr>
          <a:xfrm>
            <a:off x="6400800" y="2183802"/>
            <a:ext cx="51054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12"/>
          <p:cNvSpPr txBox="1"/>
          <p:nvPr>
            <p:ph idx="4" type="body"/>
          </p:nvPr>
        </p:nvSpPr>
        <p:spPr>
          <a:xfrm>
            <a:off x="6172200" y="3132666"/>
            <a:ext cx="5334000" cy="3086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TOP.png" id="6" name="Google Shape;6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14414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5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5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"/>
          <p:cNvSpPr txBox="1"/>
          <p:nvPr>
            <p:ph type="ctrTitle"/>
          </p:nvPr>
        </p:nvSpPr>
        <p:spPr>
          <a:xfrm>
            <a:off x="1139780" y="2150005"/>
            <a:ext cx="9448800" cy="18250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</a:pPr>
            <a:r>
              <a:rPr lang="es-ES"/>
              <a:t>JDBC (JAVA DATABASE</a:t>
            </a:r>
            <a:br>
              <a:rPr lang="es-ES"/>
            </a:br>
            <a:r>
              <a:rPr lang="es-ES"/>
              <a:t>			CONNECTIVITY)</a:t>
            </a:r>
            <a:endParaRPr/>
          </a:p>
        </p:txBody>
      </p:sp>
      <p:sp>
        <p:nvSpPr>
          <p:cNvPr id="145" name="Google Shape;145;p1"/>
          <p:cNvSpPr txBox="1"/>
          <p:nvPr>
            <p:ph idx="1" type="subTitle"/>
          </p:nvPr>
        </p:nvSpPr>
        <p:spPr>
          <a:xfrm>
            <a:off x="1371600" y="3632201"/>
            <a:ext cx="9448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ES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"/>
          <p:cNvSpPr txBox="1"/>
          <p:nvPr>
            <p:ph type="title"/>
          </p:nvPr>
        </p:nvSpPr>
        <p:spPr>
          <a:xfrm>
            <a:off x="685800" y="753532"/>
            <a:ext cx="7633952" cy="1281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entury Gothic"/>
              <a:buNone/>
            </a:pPr>
            <a:r>
              <a:rPr lang="es-ES" sz="5400"/>
              <a:t>ÍNDICE</a:t>
            </a:r>
            <a:endParaRPr sz="5400"/>
          </a:p>
        </p:txBody>
      </p:sp>
      <p:sp>
        <p:nvSpPr>
          <p:cNvPr id="151" name="Google Shape;151;p2"/>
          <p:cNvSpPr txBox="1"/>
          <p:nvPr>
            <p:ph idx="1" type="body"/>
          </p:nvPr>
        </p:nvSpPr>
        <p:spPr>
          <a:xfrm>
            <a:off x="972951" y="2034862"/>
            <a:ext cx="10721066" cy="37992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s-ES" sz="3200"/>
              <a:t>1.- ¿Qué es JDBC?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s-ES" sz="3200"/>
              <a:t>2.-¿Para qué sirve?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s-ES" sz="3200"/>
              <a:t>3.-¿Cómo se utiliza?</a:t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s-ES" sz="3200"/>
              <a:t>	</a:t>
            </a:r>
            <a:r>
              <a:rPr lang="es-ES" sz="2500"/>
              <a:t>-Como conectar la BD a java</a:t>
            </a:r>
            <a:endParaRPr sz="2500"/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s-ES" sz="2500"/>
              <a:t>-Como utilizarla	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"/>
          <p:cNvSpPr txBox="1"/>
          <p:nvPr>
            <p:ph type="title"/>
          </p:nvPr>
        </p:nvSpPr>
        <p:spPr>
          <a:xfrm>
            <a:off x="398898" y="1094540"/>
            <a:ext cx="4114800" cy="6796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s-ES"/>
              <a:t>¿QUÉ ES JDBC?</a:t>
            </a:r>
            <a:endParaRPr/>
          </a:p>
        </p:txBody>
      </p:sp>
      <p:sp>
        <p:nvSpPr>
          <p:cNvPr id="157" name="Google Shape;157;p3"/>
          <p:cNvSpPr txBox="1"/>
          <p:nvPr>
            <p:ph idx="1" type="body"/>
          </p:nvPr>
        </p:nvSpPr>
        <p:spPr>
          <a:xfrm>
            <a:off x="4800600" y="965700"/>
            <a:ext cx="6937420" cy="5471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es-ES"/>
              <a:t>Es una API que permite la ejecución de operaciones sobre bases de datos desde el lenguaje de programación Java, independientemente del sistema operativo donde se ejecute o de la base de datos a la cual se accede, utilizando el dialecto SQL del modelo de base de datos que se utilice.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es-ES"/>
              <a:t> Para utilizar una base de datos particular, el usuario ejecuta su programa junto con la biblioteca de conexión apropiada al modelo de su base de datos, y accede a ella estableciendo una conexión; para ello provee el localizador a la base de datos y los parámetros de conexión específicos. A partir de allí puede realizar cualquier tipo de tarea con la base de datos a la que tenga permiso</a:t>
            </a:r>
            <a:endParaRPr/>
          </a:p>
          <a:p>
            <a:pPr indent="-88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t/>
            </a:r>
            <a:endParaRPr/>
          </a:p>
        </p:txBody>
      </p:sp>
      <p:sp>
        <p:nvSpPr>
          <p:cNvPr id="158" name="Google Shape;158;p3"/>
          <p:cNvSpPr txBox="1"/>
          <p:nvPr>
            <p:ph idx="2" type="body"/>
          </p:nvPr>
        </p:nvSpPr>
        <p:spPr>
          <a:xfrm>
            <a:off x="685800" y="2493135"/>
            <a:ext cx="4114800" cy="3094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s-ES"/>
              <a:t> </a:t>
            </a:r>
            <a:endParaRPr/>
          </a:p>
        </p:txBody>
      </p:sp>
      <p:pic>
        <p:nvPicPr>
          <p:cNvPr id="159" name="Google Shape;15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916" y="2013858"/>
            <a:ext cx="4528765" cy="3459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"/>
          <p:cNvSpPr txBox="1"/>
          <p:nvPr>
            <p:ph type="title"/>
          </p:nvPr>
        </p:nvSpPr>
        <p:spPr>
          <a:xfrm>
            <a:off x="0" y="908900"/>
            <a:ext cx="54285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s-ES"/>
              <a:t>¿Para qué sirve JDBC?</a:t>
            </a:r>
            <a:endParaRPr/>
          </a:p>
        </p:txBody>
      </p:sp>
      <p:sp>
        <p:nvSpPr>
          <p:cNvPr id="165" name="Google Shape;165;p4"/>
          <p:cNvSpPr txBox="1"/>
          <p:nvPr>
            <p:ph idx="1" type="body"/>
          </p:nvPr>
        </p:nvSpPr>
        <p:spPr>
          <a:xfrm>
            <a:off x="4995582" y="746759"/>
            <a:ext cx="6510618" cy="5471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889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es-ES"/>
              <a:t>Como ejemplos sencillos, podemos enumerar unas cuantas ventajas:</a:t>
            </a:r>
            <a:endParaRPr/>
          </a:p>
          <a:p>
            <a:pPr indent="-889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ES"/>
              <a:t>Mejora del rendimiento, debido a que los datos no se encuentran almacenados en la memoria del programa, sino en una base de datos almacenada en un servidor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ES"/>
              <a:t>Mejora de la trata de datos, debido a que al solicitarlos a la base de datos solo almacenaremos en memoria los datos que necesitemos, el resto se quedará en el servidor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ES"/>
              <a:t>Mas posibilidades de trata de datos, java aporta una capacidad de </a:t>
            </a:r>
            <a:r>
              <a:rPr lang="es-ES"/>
              <a:t>gestion </a:t>
            </a:r>
            <a:r>
              <a:rPr lang="es-ES"/>
              <a:t>de datos mas amplia que la de Transact SQL</a:t>
            </a:r>
            <a:endParaRPr/>
          </a:p>
          <a:p>
            <a:pPr indent="-889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t/>
            </a:r>
            <a:endParaRPr/>
          </a:p>
        </p:txBody>
      </p:sp>
      <p:sp>
        <p:nvSpPr>
          <p:cNvPr id="166" name="Google Shape;166;p4"/>
          <p:cNvSpPr txBox="1"/>
          <p:nvPr>
            <p:ph idx="2" type="body"/>
          </p:nvPr>
        </p:nvSpPr>
        <p:spPr>
          <a:xfrm>
            <a:off x="123875" y="1916925"/>
            <a:ext cx="4871700" cy="39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s-ES" sz="2200"/>
              <a:t>La posibilidad de conectar una </a:t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s-ES" sz="2200"/>
              <a:t>base de datos a un programa de java nos proporciona lo mejor de ambas partes, la amplia manipulación de datos que podemos realizar con un código java y la facilidad de almacenamiento de los datos en sql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1db904fe1_0_0"/>
          <p:cNvSpPr txBox="1"/>
          <p:nvPr>
            <p:ph type="title"/>
          </p:nvPr>
        </p:nvSpPr>
        <p:spPr>
          <a:xfrm>
            <a:off x="685800" y="812125"/>
            <a:ext cx="4114800" cy="1559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Cómo conectar la BD a Java</a:t>
            </a:r>
            <a:endParaRPr/>
          </a:p>
        </p:txBody>
      </p:sp>
      <p:sp>
        <p:nvSpPr>
          <p:cNvPr id="172" name="Google Shape;172;g131db904fe1_0_0"/>
          <p:cNvSpPr txBox="1"/>
          <p:nvPr>
            <p:ph idx="1" type="body"/>
          </p:nvPr>
        </p:nvSpPr>
        <p:spPr>
          <a:xfrm>
            <a:off x="4995582" y="746759"/>
            <a:ext cx="6510600" cy="5472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Para utilizar la BD en el entorno Intellij, el entorno que hemos utilizado para el proyecto tenemos dos opciones: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-Utilizar el driver por defecto del entorno, el cual puede ser configurado para SQL  Server o MySQL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-Proporcionar nosotros un driver personalizado y aportárselo al entorno de desarrollo</a:t>
            </a:r>
            <a:endParaRPr/>
          </a:p>
        </p:txBody>
      </p:sp>
      <p:sp>
        <p:nvSpPr>
          <p:cNvPr id="173" name="Google Shape;173;g131db904fe1_0_0"/>
          <p:cNvSpPr txBox="1"/>
          <p:nvPr>
            <p:ph idx="2" type="body"/>
          </p:nvPr>
        </p:nvSpPr>
        <p:spPr>
          <a:xfrm>
            <a:off x="685800" y="2371525"/>
            <a:ext cx="4114800" cy="384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Para conectar una BD a Java necesitaremos dos cosas, el driver y un usuario que tenga acceso a la BD que se conectara a java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El driver de JDBC podemos obtenerlo en google y el usuario con acceso a la base de datos podemos crearlo desde SQL Management Studio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596d4bcff_0_0"/>
          <p:cNvSpPr txBox="1"/>
          <p:nvPr>
            <p:ph type="title"/>
          </p:nvPr>
        </p:nvSpPr>
        <p:spPr>
          <a:xfrm>
            <a:off x="289900" y="949425"/>
            <a:ext cx="4114800" cy="1050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Cómo usar la BD en Java</a:t>
            </a:r>
            <a:endParaRPr/>
          </a:p>
        </p:txBody>
      </p:sp>
      <p:sp>
        <p:nvSpPr>
          <p:cNvPr id="179" name="Google Shape;179;g13596d4bcff_0_0"/>
          <p:cNvSpPr txBox="1"/>
          <p:nvPr>
            <p:ph idx="1" type="body"/>
          </p:nvPr>
        </p:nvSpPr>
        <p:spPr>
          <a:xfrm>
            <a:off x="4621500" y="549300"/>
            <a:ext cx="7570500" cy="3789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2000"/>
              <a:t>Una vez obtenida la conexión podremos usar esa </a:t>
            </a:r>
            <a:r>
              <a:rPr lang="es-ES" sz="2000"/>
              <a:t>conexión</a:t>
            </a:r>
            <a:r>
              <a:rPr lang="es-ES" sz="2000"/>
              <a:t> para decirle al programa que ejecute diversas consultas en la BD creando un statement a partir de dicha </a:t>
            </a:r>
            <a:r>
              <a:rPr lang="es-ES" sz="2000"/>
              <a:t>conexión</a:t>
            </a:r>
            <a:r>
              <a:rPr lang="es-ES" sz="2000"/>
              <a:t>, a ese statement le pasaremos un string cuyo contenido </a:t>
            </a:r>
            <a:r>
              <a:rPr lang="es-ES" sz="2000"/>
              <a:t>será</a:t>
            </a:r>
            <a:r>
              <a:rPr lang="es-ES" sz="2000"/>
              <a:t> la consulta SQL que queramos ejecutar.</a:t>
            </a:r>
            <a:endParaRPr sz="2000"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2000"/>
              <a:t>Para ejecutar la consulta, utilizaremos un objeto de la clase ResultSet en el cual ejecutaremos la consulta</a:t>
            </a:r>
            <a:endParaRPr sz="2000"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2000"/>
              <a:t>Ejemplo:</a:t>
            </a:r>
            <a:endParaRPr sz="2000"/>
          </a:p>
        </p:txBody>
      </p:sp>
      <p:sp>
        <p:nvSpPr>
          <p:cNvPr id="180" name="Google Shape;180;g13596d4bcff_0_0"/>
          <p:cNvSpPr txBox="1"/>
          <p:nvPr>
            <p:ph idx="2" type="body"/>
          </p:nvPr>
        </p:nvSpPr>
        <p:spPr>
          <a:xfrm>
            <a:off x="289900" y="2104825"/>
            <a:ext cx="4114800" cy="413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Para establecer la </a:t>
            </a:r>
            <a:r>
              <a:rPr lang="es-ES"/>
              <a:t>conexión</a:t>
            </a:r>
            <a:r>
              <a:rPr lang="es-ES"/>
              <a:t> deberemos pasarle una url, usuario y contraseña a </a:t>
            </a:r>
            <a:r>
              <a:rPr lang="es-ES"/>
              <a:t>método</a:t>
            </a:r>
            <a:r>
              <a:rPr lang="es-ES"/>
              <a:t> “getConnection” de la clase DriverManager 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Ejemplo: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g13596d4bcff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787" y="4177625"/>
            <a:ext cx="4195025" cy="179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g13596d4bcff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3800" y="3615725"/>
            <a:ext cx="5098175" cy="315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stela de condensación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2022-06-06T08:21:06Z</dcterms:created>
  <dc:creator>Alejandro Mulero Rodríguez</dc:creator>
</cp:coreProperties>
</file>