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219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73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898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197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855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1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643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31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30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32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67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24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639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131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940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208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212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EB35A6-EF77-4412-B2B7-343E2CEDFF70}" type="datetimeFigureOut">
              <a:rPr lang="es-CL" smtClean="0"/>
              <a:t>19-12-2020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0A1593-FE44-4995-A788-6D0C86E384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812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9C9FD3-7306-4327-9EB7-983440375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C665D5-8EDA-4535-851B-989B31FA336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979488"/>
            <a:ext cx="4849813" cy="3225800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TRABAJO FINAL</a:t>
            </a:r>
            <a:br>
              <a:rPr lang="es-ES" sz="3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2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“Extracción de datos”</a:t>
            </a:r>
            <a:b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Alumnos:</a:t>
            </a:r>
            <a:br>
              <a:rPr lang="es-CL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Alejandro Muñoz</a:t>
            </a:r>
            <a:br>
              <a:rPr lang="es-CL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Jeremías Silva</a:t>
            </a:r>
            <a:b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Profesores:</a:t>
            </a:r>
            <a:br>
              <a:rPr lang="es-CL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Diana López</a:t>
            </a:r>
            <a:br>
              <a:rPr lang="es-CL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Amaru Fernández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9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6A939F-7A0C-4DF9-A1F9-19A9122B92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801794"/>
            <a:ext cx="11000237" cy="52482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64BEC6-C44E-4E43-B761-8899128CB8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0896" y="885927"/>
            <a:ext cx="6467475" cy="5080000"/>
          </a:xfrm>
        </p:spPr>
        <p:txBody>
          <a:bodyPr/>
          <a:lstStyle/>
          <a:p>
            <a:pPr algn="ctr"/>
            <a:r>
              <a:rPr lang="es-CL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y Comentarios Finales</a:t>
            </a:r>
            <a:endParaRPr lang="es-C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9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95000"/>
              <a:lumOff val="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DBC1-D0FB-4C5E-ABFC-A276005F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0" i="0" u="none" strike="noStrike" baseline="0" dirty="0">
                <a:latin typeface="ArialMT"/>
              </a:rPr>
              <a:t>Introducción</a:t>
            </a:r>
            <a:endParaRPr lang="es-CL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A364B-8A2E-49B5-9B91-21101BF3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Antecedentes y motivación del estudio</a:t>
            </a:r>
            <a:endParaRPr lang="es-CL" dirty="0"/>
          </a:p>
        </p:txBody>
      </p:sp>
      <p:pic>
        <p:nvPicPr>
          <p:cNvPr id="5" name="Imagen 4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08923B18-2FE0-4094-BE7D-8F6F07EA3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46B8-E3F6-42A0-A620-A661512F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Objetivo general</a:t>
            </a:r>
            <a:br>
              <a:rPr lang="es-CL" sz="3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DA670-AC48-4A83-A4DC-9BA0DA50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0864"/>
            <a:ext cx="8825659" cy="4151376"/>
          </a:xfrm>
        </p:spPr>
        <p:txBody>
          <a:bodyPr>
            <a:normAutofit fontScale="625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endParaRPr lang="es-E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Extraer y analizar datos e información pertinente de transmisiones de “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populares y de vídeos de canales populares actualmente en la plataforma Twitch.tv. </a:t>
            </a: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Objetivos específicos:</a:t>
            </a:r>
            <a:endParaRPr lang="es-CL" sz="2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cuántas horas promedio se transmiten y cuántas horas se ven las transmisiones en los canales más populares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Twitch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la periodicidad con la cual transmiten los personajes más populares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Twitch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el número promedio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 los “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y canales más populares en la plataforma.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Investigar cuánto ganan aproximadamente los “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streamers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y canales más populares de </a:t>
            </a:r>
            <a:r>
              <a:rPr lang="es-E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Twitch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Investigar cuáles son los juegos y tópicos más populares en la plataforma.</a:t>
            </a:r>
            <a:endParaRPr lang="es-C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L" dirty="0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09A4E528-0A49-4FC5-9681-DD46D0CDC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CC5B1-6C94-4A03-AF2A-4D684F13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0" i="0" u="none" strike="noStrike" baseline="0" dirty="0">
                <a:latin typeface="ArialMT"/>
              </a:rPr>
              <a:t>Metodología</a:t>
            </a:r>
            <a:endParaRPr lang="es-CL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3DE91-4748-4768-9B22-AEEAF420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:Donde expliquen y muestren donde encontraron la clase, tag, id </a:t>
            </a:r>
            <a:r>
              <a:rPr lang="es-ES" sz="1800" b="0" i="0" u="none" strike="noStrike" baseline="0" dirty="0" err="1">
                <a:latin typeface="ArialMT"/>
              </a:rPr>
              <a:t>etc</a:t>
            </a:r>
            <a:r>
              <a:rPr lang="es-ES" sz="1800" b="0" i="0" u="none" strike="noStrike" baseline="0" dirty="0">
                <a:latin typeface="ArialMT"/>
              </a:rPr>
              <a:t> de sus datos. Esto a grandes rasgos, podrían agregar otra cosa que les parece </a:t>
            </a:r>
            <a:r>
              <a:rPr lang="es-CL" sz="1800" b="0" i="0" u="none" strike="noStrike" baseline="0" dirty="0">
                <a:latin typeface="ArialMT"/>
              </a:rPr>
              <a:t>relevante para complementar</a:t>
            </a:r>
            <a:endParaRPr lang="es-CL" dirty="0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1D0E48ED-CD54-43BB-9F7B-23417942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E12E-E65B-4868-BFE6-67708F7B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0" i="0" u="none" strike="noStrike" baseline="0" dirty="0">
                <a:latin typeface="ArialMT"/>
              </a:rPr>
              <a:t>Resultados</a:t>
            </a:r>
            <a:endParaRPr lang="es-CL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0C10F-98EB-4137-9DCC-8ADDE459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0" i="0" u="none" strike="noStrike" baseline="0" dirty="0">
                <a:latin typeface="ArialMT"/>
              </a:rPr>
              <a:t>Que exponga estadística descriptiva de los datos y algunos gráficos</a:t>
            </a:r>
            <a:br>
              <a:rPr lang="es-ES" sz="1800" b="0" i="0" u="none" strike="noStrike" baseline="0" dirty="0">
                <a:latin typeface="ArialMT"/>
              </a:rPr>
            </a:br>
            <a:r>
              <a:rPr lang="es-ES" sz="1800" b="0" i="0" u="none" strike="noStrike" baseline="0" dirty="0">
                <a:latin typeface="ArialMT"/>
              </a:rPr>
              <a:t>que permitan un análisis más profundo.</a:t>
            </a:r>
            <a:endParaRPr lang="es-CL" dirty="0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E97A8FCE-612C-41D4-8786-DC2FEBD14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7243A-9E9E-4FA0-BBF7-4CF6D6D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63C97-8C4D-4996-B4A5-2D4738CD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D8E9099D-8149-45FF-8F97-1038243B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7243A-9E9E-4FA0-BBF7-4CF6D6D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63C97-8C4D-4996-B4A5-2D4738CD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510C8694-25BD-421D-B605-B766010B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7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6DF38-689A-42BE-9041-99670CFE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33C7C-1BB8-4542-8231-AA6E55AC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7BF4294C-337B-4F61-8F03-99FC1A1D2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07907-B611-4270-900B-2ACC3CF0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EA324-53B4-46DA-9973-C28DEE4D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9600" dirty="0"/>
              <a:t>No mas de 10 </a:t>
            </a:r>
            <a:r>
              <a:rPr lang="es-ES" sz="9600" dirty="0" err="1"/>
              <a:t>slide</a:t>
            </a:r>
            <a:endParaRPr lang="es-CL" sz="9600" dirty="0"/>
          </a:p>
        </p:txBody>
      </p:sp>
      <p:pic>
        <p:nvPicPr>
          <p:cNvPr id="4" name="Imagen 3" descr="Imagen que contiene objeto, firmar, reloj, pantalla&#10;&#10;Descripción generada automáticamente">
            <a:extLst>
              <a:ext uri="{FF2B5EF4-FFF2-40B4-BE49-F238E27FC236}">
                <a16:creationId xmlns:a16="http://schemas.microsoft.com/office/drawing/2014/main" id="{6208A56D-6460-4983-AD75-690FDED5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83" y="430614"/>
            <a:ext cx="706965" cy="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19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Personalizado 2">
      <a:dk1>
        <a:sysClr val="windowText" lastClr="000000"/>
      </a:dk1>
      <a:lt1>
        <a:srgbClr val="7B7B7B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ArialMT</vt:lpstr>
      <vt:lpstr>Century Gothic</vt:lpstr>
      <vt:lpstr>Times New Roman</vt:lpstr>
      <vt:lpstr>Wingdings 3</vt:lpstr>
      <vt:lpstr>Sala de reuniones Ion</vt:lpstr>
      <vt:lpstr>TRABAJO FINAL “Extracción de datos”   Alumnos: Alejandro Muñoz Jeremías Silva  Profesores:  Diana López Amaru Fernández</vt:lpstr>
      <vt:lpstr>Introducción</vt:lpstr>
      <vt:lpstr>Objetivo general </vt:lpstr>
      <vt:lpstr>Metodología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Conclusiones y Comentarios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“Extracción de datos”   Alumnos: Alejandro Muñoz Jeremías Silva  Profesores:  Diana López Amaru Fernández</dc:title>
  <dc:creator>alejandro muñoz ahumada</dc:creator>
  <cp:lastModifiedBy>alejandro muñoz ahumada</cp:lastModifiedBy>
  <cp:revision>1</cp:revision>
  <dcterms:created xsi:type="dcterms:W3CDTF">2020-12-19T21:18:23Z</dcterms:created>
  <dcterms:modified xsi:type="dcterms:W3CDTF">2020-12-19T21:19:31Z</dcterms:modified>
</cp:coreProperties>
</file>