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69841-BB68-4069-80D1-E761E4FFD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E81D1-FCC8-41F3-A13B-83744C6A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768E4-56CA-4A2B-9651-80F5C7C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D6F69-E746-4F77-9BB7-43D363CA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A558F-D305-4832-8D7B-F0A3B3B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3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2B70-4033-4300-94A7-5317A386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1713E2-0D50-4A05-873C-0234A5CF4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612BC-428C-43A7-8FEC-EAB0BA0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535D6-2002-4566-B6D9-6C8A047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7A1BE-3C5C-4FA6-B875-45D0B25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02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22995-75A7-4326-B627-2C919FE18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D10F3F-9BBF-40EB-BD1A-2D4635C9D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B1DB9-79B1-4984-860D-F2440BD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55B79-F927-4019-BBFF-E6B3081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FF3B4-B8E5-4735-A58F-C33A5F5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8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6C5A-5A6D-477B-9C69-BD02240C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1E4F9-58FD-438B-B628-6123A74A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251B-8500-4438-B5B0-49F3AC53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B4AE4-2E44-4BEA-BF58-B663357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F0B61-1007-4AED-82CE-462AADE4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8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AF28-1B0B-40DD-A799-0AC5EF66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FC98A-7AE0-4DA5-98E7-47113B24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A7456-0F4E-4FB4-80E1-660E753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D8F67-9B05-4D42-B2AA-091B43DE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71800-8703-4F5A-A1AD-1629FF33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39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B2B2-B936-4728-B347-A540B588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2AEFC-BB7F-4104-A679-A42702F9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6C47F8-E260-4939-B2F1-E370EDC1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EF2464-9244-44E1-897A-D1B451D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FB7D-501B-4501-A61F-C64A2040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324F9-089C-47F3-BD6E-2F7883E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8AAD7-5454-4DBB-AF07-B6DB25D2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839FD-C0C6-4776-B680-02471357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390599-3C25-49A9-901B-80800283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74DF5-7278-47FB-B5CA-BB514D605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513406-A9E2-48A1-997E-8FB0B037D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C15D5-8CBA-4BFC-8E9C-BA997767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0D4F35-18D0-4731-86A8-E80B795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461F9-C52D-4D52-BC97-DF97C07A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2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340E7-0280-4A13-9063-01EE335B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510345-9DAB-4CC6-8512-09D139C8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5D687-F954-4D7D-8A36-9547197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20090-FE53-4704-82DC-C31E42B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76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4BBF8-1683-49CD-892B-024A2722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2E3D72-A8C5-435B-8D48-0AB2C9E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9A70A-5C52-4E00-9779-34E0DB54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81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10565-8A39-445F-9E04-A1A09198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E507F-94E4-4D3A-8767-6D3CBC64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09F6-0F69-4470-8CA8-BE11723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E0D74-B5AF-4518-BA3F-26DDC053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4FF4A-CD3A-470C-8FCB-73968CAB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7725C-FB82-408A-96AD-08C7B41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F395-1D3F-491F-97C4-0C99A4CE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80B434-EA2C-42D4-B9A8-540F5C31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ECACAE-2BDF-44F3-A227-E67CD64A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79E0D-DF41-42E3-80B9-0B69D30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9ABFC6-CF25-4E48-846C-619A1B1E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2B16CB-2360-4D86-8A52-4A4701C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4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00439D-7BF4-486F-A4AE-645B823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2F3FD-D418-49B4-A366-E1AE6B1A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3C722-363D-4FE2-B425-6BF2BBDB1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6D75C-E66A-42A1-A13D-553AB817B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44CF3-8905-4F2C-8BE4-4F2C8133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250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65D5-8EDA-4535-851B-989B31FA3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Portada: Nombre de los autores, título del trabajo, nombre profesores de cátedra.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124EF-DB42-422E-B23F-1F43A0C9C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3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07907-B611-4270-900B-2ACC3CF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EA324-53B4-46DA-9973-C28DEE4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No mas de 10 </a:t>
            </a:r>
            <a:r>
              <a:rPr lang="es-ES" sz="9600" dirty="0" err="1"/>
              <a:t>slide</a:t>
            </a:r>
            <a:endParaRPr lang="es-CL" sz="9600" dirty="0"/>
          </a:p>
        </p:txBody>
      </p:sp>
    </p:spTree>
    <p:extLst>
      <p:ext uri="{BB962C8B-B14F-4D97-AF65-F5344CB8AC3E}">
        <p14:creationId xmlns:p14="http://schemas.microsoft.com/office/powerpoint/2010/main" val="4226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DBC1-D0FB-4C5E-ABFC-A276005F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Introducción: Antecedentes y motivación del estudio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A364B-8A2E-49B5-9B91-21101BF3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4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46B8-E3F6-42A0-A620-A66151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Objetivos que se plantearon, los cuales se establecieron en la primera tarea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DA670-AC48-4A83-A4DC-9BA0DA50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39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C5B1-6C94-4A03-AF2A-4D684F13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Metodología: Donde expliquen y muestren donde encontraron la clase, tag, id </a:t>
            </a:r>
            <a:r>
              <a:rPr lang="es-ES" sz="1800" b="0" i="0" u="none" strike="noStrike" baseline="0" dirty="0" err="1">
                <a:latin typeface="ArialMT"/>
              </a:rPr>
              <a:t>etc</a:t>
            </a:r>
            <a:r>
              <a:rPr lang="es-ES" sz="1800" b="0" i="0" u="none" strike="noStrike" baseline="0" dirty="0">
                <a:latin typeface="ArialMT"/>
              </a:rPr>
              <a:t> de sus datos. Esto a grandes rasgos, podrían agregar otra cosa que les parece </a:t>
            </a:r>
            <a:r>
              <a:rPr lang="es-CL" sz="1800" b="0" i="0" u="none" strike="noStrike" baseline="0" dirty="0">
                <a:latin typeface="ArialMT"/>
              </a:rPr>
              <a:t>relevante para complementar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3DE91-4748-4768-9B22-AEEAF420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5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E12E-E65B-4868-BFE6-67708F7B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Resultados: Que exponga estadística descriptiva de los datos y algunos gráficos</a:t>
            </a:r>
            <a:br>
              <a:rPr lang="es-ES" sz="1800" b="0" i="0" u="none" strike="noStrike" baseline="0" dirty="0">
                <a:latin typeface="ArialMT"/>
              </a:rPr>
            </a:br>
            <a:r>
              <a:rPr lang="es-ES" sz="1800" b="0" i="0" u="none" strike="noStrike" baseline="0" dirty="0">
                <a:latin typeface="ArialMT"/>
              </a:rPr>
              <a:t>que permitan un análisis más profundo.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0C10F-98EB-4137-9DCC-8ADDE459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5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BEC6-C44E-4E43-B761-8899128C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1800" b="0" i="0" u="none" strike="noStrike" baseline="0" dirty="0">
                <a:latin typeface="ArialMT"/>
              </a:rPr>
              <a:t>Conclusiones y comentarios finales.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82E24-4F18-46C5-BD29-761815B5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4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8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DF38-689A-42BE-9041-99670CFE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33C7C-1BB8-4542-8231-AA6E55A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4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B597-8230-40B6-B565-8EEA7936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0B5D0-BEA5-400B-9DEC-CB1D8D67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69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Panorámica</PresentationFormat>
  <Paragraphs>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ArialMT</vt:lpstr>
      <vt:lpstr>Calibri</vt:lpstr>
      <vt:lpstr>Calibri Light</vt:lpstr>
      <vt:lpstr>Tema de Office</vt:lpstr>
      <vt:lpstr>Portada: Nombre de los autores, título del trabajo, nombre profesores de cátedra.</vt:lpstr>
      <vt:lpstr>Introducción: Antecedentes y motivación del estudio</vt:lpstr>
      <vt:lpstr>Objetivos que se plantearon, los cuales se establecieron en la primera tarea</vt:lpstr>
      <vt:lpstr>Metodología: Donde expliquen y muestren donde encontraron la clase, tag, id etc de sus datos. Esto a grandes rasgos, podrían agregar otra cosa que les parece relevante para complementar</vt:lpstr>
      <vt:lpstr>Resultados: Que exponga estadística descriptiva de los datos y algunos gráficos que permitan un análisis más profundo.</vt:lpstr>
      <vt:lpstr>Conclusiones y comentarios finales.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muñoz ahumada</dc:creator>
  <cp:lastModifiedBy>alejandro muñoz ahumada</cp:lastModifiedBy>
  <cp:revision>3</cp:revision>
  <dcterms:created xsi:type="dcterms:W3CDTF">2020-12-19T19:54:25Z</dcterms:created>
  <dcterms:modified xsi:type="dcterms:W3CDTF">2020-12-19T20:01:01Z</dcterms:modified>
</cp:coreProperties>
</file>