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67618E-9E6C-4EA7-A5E4-E679CB3C9A01}" v="9" dt="2023-02-12T23:56:54.2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👶🏻" userId="0aec8380aec6db77" providerId="LiveId" clId="{A567618E-9E6C-4EA7-A5E4-E679CB3C9A01}"/>
    <pc:docChg chg="undo custSel addSld modSld sldOrd">
      <pc:chgData name="Alejandro 👶🏻" userId="0aec8380aec6db77" providerId="LiveId" clId="{A567618E-9E6C-4EA7-A5E4-E679CB3C9A01}" dt="2023-02-13T00:02:08.248" v="1164"/>
      <pc:docMkLst>
        <pc:docMk/>
      </pc:docMkLst>
      <pc:sldChg chg="addSp modSp mod">
        <pc:chgData name="Alejandro 👶🏻" userId="0aec8380aec6db77" providerId="LiveId" clId="{A567618E-9E6C-4EA7-A5E4-E679CB3C9A01}" dt="2023-02-12T23:51:02.768" v="602" actId="20577"/>
        <pc:sldMkLst>
          <pc:docMk/>
          <pc:sldMk cId="4105977075" sldId="256"/>
        </pc:sldMkLst>
        <pc:graphicFrameChg chg="modGraphic">
          <ac:chgData name="Alejandro 👶🏻" userId="0aec8380aec6db77" providerId="LiveId" clId="{A567618E-9E6C-4EA7-A5E4-E679CB3C9A01}" dt="2023-02-12T23:50:57.689" v="593" actId="20577"/>
          <ac:graphicFrameMkLst>
            <pc:docMk/>
            <pc:sldMk cId="4105977075" sldId="256"/>
            <ac:graphicFrameMk id="5" creationId="{039394FA-6D0A-F88B-6C8E-EDDA7AF66426}"/>
          </ac:graphicFrameMkLst>
        </pc:graphicFrameChg>
        <pc:graphicFrameChg chg="add mod modGraphic">
          <ac:chgData name="Alejandro 👶🏻" userId="0aec8380aec6db77" providerId="LiveId" clId="{A567618E-9E6C-4EA7-A5E4-E679CB3C9A01}" dt="2023-02-12T23:51:02.768" v="602" actId="20577"/>
          <ac:graphicFrameMkLst>
            <pc:docMk/>
            <pc:sldMk cId="4105977075" sldId="256"/>
            <ac:graphicFrameMk id="9" creationId="{389D1D65-C44D-ABBE-315A-2B88849C5EF8}"/>
          </ac:graphicFrameMkLst>
        </pc:graphicFrameChg>
      </pc:sldChg>
      <pc:sldChg chg="modSp mod">
        <pc:chgData name="Alejandro 👶🏻" userId="0aec8380aec6db77" providerId="LiveId" clId="{A567618E-9E6C-4EA7-A5E4-E679CB3C9A01}" dt="2023-02-12T23:57:28.503" v="1014" actId="20577"/>
        <pc:sldMkLst>
          <pc:docMk/>
          <pc:sldMk cId="3922996544" sldId="257"/>
        </pc:sldMkLst>
        <pc:graphicFrameChg chg="mod modGraphic">
          <ac:chgData name="Alejandro 👶🏻" userId="0aec8380aec6db77" providerId="LiveId" clId="{A567618E-9E6C-4EA7-A5E4-E679CB3C9A01}" dt="2023-02-12T23:57:28.503" v="1014" actId="20577"/>
          <ac:graphicFrameMkLst>
            <pc:docMk/>
            <pc:sldMk cId="3922996544" sldId="257"/>
            <ac:graphicFrameMk id="2" creationId="{049396C0-9BF9-C4A0-946F-037C25DD4D67}"/>
          </ac:graphicFrameMkLst>
        </pc:graphicFrameChg>
      </pc:sldChg>
      <pc:sldChg chg="modSp add mod ord">
        <pc:chgData name="Alejandro 👶🏻" userId="0aec8380aec6db77" providerId="LiveId" clId="{A567618E-9E6C-4EA7-A5E4-E679CB3C9A01}" dt="2023-02-12T23:58:04.049" v="1030" actId="20577"/>
        <pc:sldMkLst>
          <pc:docMk/>
          <pc:sldMk cId="4245558235" sldId="258"/>
        </pc:sldMkLst>
        <pc:graphicFrameChg chg="modGraphic">
          <ac:chgData name="Alejandro 👶🏻" userId="0aec8380aec6db77" providerId="LiveId" clId="{A567618E-9E6C-4EA7-A5E4-E679CB3C9A01}" dt="2023-02-12T23:58:01.197" v="1026" actId="20577"/>
          <ac:graphicFrameMkLst>
            <pc:docMk/>
            <pc:sldMk cId="4245558235" sldId="258"/>
            <ac:graphicFrameMk id="5" creationId="{039394FA-6D0A-F88B-6C8E-EDDA7AF66426}"/>
          </ac:graphicFrameMkLst>
        </pc:graphicFrameChg>
        <pc:graphicFrameChg chg="modGraphic">
          <ac:chgData name="Alejandro 👶🏻" userId="0aec8380aec6db77" providerId="LiveId" clId="{A567618E-9E6C-4EA7-A5E4-E679CB3C9A01}" dt="2023-02-12T23:58:04.049" v="1030" actId="20577"/>
          <ac:graphicFrameMkLst>
            <pc:docMk/>
            <pc:sldMk cId="4245558235" sldId="258"/>
            <ac:graphicFrameMk id="9" creationId="{389D1D65-C44D-ABBE-315A-2B88849C5EF8}"/>
          </ac:graphicFrameMkLst>
        </pc:graphicFrameChg>
      </pc:sldChg>
      <pc:sldChg chg="modSp add mod ord">
        <pc:chgData name="Alejandro 👶🏻" userId="0aec8380aec6db77" providerId="LiveId" clId="{A567618E-9E6C-4EA7-A5E4-E679CB3C9A01}" dt="2023-02-12T23:58:24.158" v="1045" actId="20577"/>
        <pc:sldMkLst>
          <pc:docMk/>
          <pc:sldMk cId="1962739905" sldId="259"/>
        </pc:sldMkLst>
        <pc:graphicFrameChg chg="modGraphic">
          <ac:chgData name="Alejandro 👶🏻" userId="0aec8380aec6db77" providerId="LiveId" clId="{A567618E-9E6C-4EA7-A5E4-E679CB3C9A01}" dt="2023-02-12T23:58:24.158" v="1045" actId="20577"/>
          <ac:graphicFrameMkLst>
            <pc:docMk/>
            <pc:sldMk cId="1962739905" sldId="259"/>
            <ac:graphicFrameMk id="2" creationId="{049396C0-9BF9-C4A0-946F-037C25DD4D67}"/>
          </ac:graphicFrameMkLst>
        </pc:graphicFrameChg>
      </pc:sldChg>
      <pc:sldChg chg="modSp add mod ord">
        <pc:chgData name="Alejandro 👶🏻" userId="0aec8380aec6db77" providerId="LiveId" clId="{A567618E-9E6C-4EA7-A5E4-E679CB3C9A01}" dt="2023-02-12T23:59:42.337" v="1085" actId="20577"/>
        <pc:sldMkLst>
          <pc:docMk/>
          <pc:sldMk cId="3412241283" sldId="260"/>
        </pc:sldMkLst>
        <pc:graphicFrameChg chg="modGraphic">
          <ac:chgData name="Alejandro 👶🏻" userId="0aec8380aec6db77" providerId="LiveId" clId="{A567618E-9E6C-4EA7-A5E4-E679CB3C9A01}" dt="2023-02-12T23:59:38.737" v="1081" actId="20577"/>
          <ac:graphicFrameMkLst>
            <pc:docMk/>
            <pc:sldMk cId="3412241283" sldId="260"/>
            <ac:graphicFrameMk id="5" creationId="{039394FA-6D0A-F88B-6C8E-EDDA7AF66426}"/>
          </ac:graphicFrameMkLst>
        </pc:graphicFrameChg>
        <pc:graphicFrameChg chg="modGraphic">
          <ac:chgData name="Alejandro 👶🏻" userId="0aec8380aec6db77" providerId="LiveId" clId="{A567618E-9E6C-4EA7-A5E4-E679CB3C9A01}" dt="2023-02-12T23:59:42.337" v="1085" actId="20577"/>
          <ac:graphicFrameMkLst>
            <pc:docMk/>
            <pc:sldMk cId="3412241283" sldId="260"/>
            <ac:graphicFrameMk id="9" creationId="{389D1D65-C44D-ABBE-315A-2B88849C5EF8}"/>
          </ac:graphicFrameMkLst>
        </pc:graphicFrameChg>
      </pc:sldChg>
      <pc:sldChg chg="modSp add mod ord">
        <pc:chgData name="Alejandro 👶🏻" userId="0aec8380aec6db77" providerId="LiveId" clId="{A567618E-9E6C-4EA7-A5E4-E679CB3C9A01}" dt="2023-02-13T00:01:10.249" v="1139" actId="20577"/>
        <pc:sldMkLst>
          <pc:docMk/>
          <pc:sldMk cId="3937827850" sldId="261"/>
        </pc:sldMkLst>
        <pc:graphicFrameChg chg="modGraphic">
          <ac:chgData name="Alejandro 👶🏻" userId="0aec8380aec6db77" providerId="LiveId" clId="{A567618E-9E6C-4EA7-A5E4-E679CB3C9A01}" dt="2023-02-13T00:01:10.249" v="1139" actId="20577"/>
          <ac:graphicFrameMkLst>
            <pc:docMk/>
            <pc:sldMk cId="3937827850" sldId="261"/>
            <ac:graphicFrameMk id="2" creationId="{049396C0-9BF9-C4A0-946F-037C25DD4D67}"/>
          </ac:graphicFrameMkLst>
        </pc:graphicFrameChg>
      </pc:sldChg>
      <pc:sldChg chg="modSp add mod ord">
        <pc:chgData name="Alejandro 👶🏻" userId="0aec8380aec6db77" providerId="LiveId" clId="{A567618E-9E6C-4EA7-A5E4-E679CB3C9A01}" dt="2023-02-13T00:01:22.057" v="1149" actId="20577"/>
        <pc:sldMkLst>
          <pc:docMk/>
          <pc:sldMk cId="4060150621" sldId="262"/>
        </pc:sldMkLst>
        <pc:graphicFrameChg chg="modGraphic">
          <ac:chgData name="Alejandro 👶🏻" userId="0aec8380aec6db77" providerId="LiveId" clId="{A567618E-9E6C-4EA7-A5E4-E679CB3C9A01}" dt="2023-02-13T00:01:18.764" v="1145" actId="20577"/>
          <ac:graphicFrameMkLst>
            <pc:docMk/>
            <pc:sldMk cId="4060150621" sldId="262"/>
            <ac:graphicFrameMk id="5" creationId="{039394FA-6D0A-F88B-6C8E-EDDA7AF66426}"/>
          </ac:graphicFrameMkLst>
        </pc:graphicFrameChg>
        <pc:graphicFrameChg chg="modGraphic">
          <ac:chgData name="Alejandro 👶🏻" userId="0aec8380aec6db77" providerId="LiveId" clId="{A567618E-9E6C-4EA7-A5E4-E679CB3C9A01}" dt="2023-02-13T00:01:22.057" v="1149" actId="20577"/>
          <ac:graphicFrameMkLst>
            <pc:docMk/>
            <pc:sldMk cId="4060150621" sldId="262"/>
            <ac:graphicFrameMk id="9" creationId="{389D1D65-C44D-ABBE-315A-2B88849C5EF8}"/>
          </ac:graphicFrameMkLst>
        </pc:graphicFrameChg>
      </pc:sldChg>
      <pc:sldChg chg="modSp add mod ord">
        <pc:chgData name="Alejandro 👶🏻" userId="0aec8380aec6db77" providerId="LiveId" clId="{A567618E-9E6C-4EA7-A5E4-E679CB3C9A01}" dt="2023-02-13T00:02:08.248" v="1164"/>
        <pc:sldMkLst>
          <pc:docMk/>
          <pc:sldMk cId="1013573725" sldId="263"/>
        </pc:sldMkLst>
        <pc:graphicFrameChg chg="modGraphic">
          <ac:chgData name="Alejandro 👶🏻" userId="0aec8380aec6db77" providerId="LiveId" clId="{A567618E-9E6C-4EA7-A5E4-E679CB3C9A01}" dt="2023-02-13T00:01:37.810" v="1162" actId="20577"/>
          <ac:graphicFrameMkLst>
            <pc:docMk/>
            <pc:sldMk cId="1013573725" sldId="263"/>
            <ac:graphicFrameMk id="2" creationId="{049396C0-9BF9-C4A0-946F-037C25DD4D6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B915C-1463-4830-C767-1B520B346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CE90F6-5018-1993-B311-A8B284F93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0286C0-C546-3CE7-1142-F2B5781CC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C96E-8B14-4694-A856-B78264AE7455}" type="datetimeFigureOut">
              <a:rPr lang="es-CO" smtClean="0"/>
              <a:t>12/02/2023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5223F0-D878-DCE7-3CB4-174C365C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9BFC92-3D10-4C04-537D-C92B841F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DB17-0E47-4A44-AC9E-FAE15985D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611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B7178F-97BF-F5D7-DAEE-3C60A64B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6C9457-2716-0FED-DA56-CD7B6AF01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D928A5-CEF1-105F-5ACE-5599B488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C96E-8B14-4694-A856-B78264AE7455}" type="datetimeFigureOut">
              <a:rPr lang="es-CO" smtClean="0"/>
              <a:t>12/02/2023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3F2BCF-6CF5-AB21-FBEA-2595E0741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2F4294-4DE5-5A27-B652-7C510C178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DB17-0E47-4A44-AC9E-FAE15985D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01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E67B0E-924F-4516-A1F7-C5BF5A582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956F27-212C-9F37-4567-272BA75CE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BA7B68-E5D6-F42A-1657-FC4E47B3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C96E-8B14-4694-A856-B78264AE7455}" type="datetimeFigureOut">
              <a:rPr lang="es-CO" smtClean="0"/>
              <a:t>12/02/2023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5D6AFD-7B35-034A-16E6-A9091F78F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FB28F8-7ECD-65F8-2BBF-7EA803AE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DB17-0E47-4A44-AC9E-FAE15985D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981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92F36-CABA-738B-46DF-C13E6842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E542BB-98FC-3CFB-3CD7-2DB627288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C13A9E-2A1F-BDF6-B65E-B05EF29D3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C96E-8B14-4694-A856-B78264AE7455}" type="datetimeFigureOut">
              <a:rPr lang="es-CO" smtClean="0"/>
              <a:t>12/02/2023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0E3E49-F989-18CD-0B05-97639C151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0B4250-E246-8803-FA69-80D7B16A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DB17-0E47-4A44-AC9E-FAE15985D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252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79270-ADC6-BC12-61A2-788F16F1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404F98-DF8A-CF9B-C67E-8130B0782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B8595C-7043-3418-A037-29D23BCB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C96E-8B14-4694-A856-B78264AE7455}" type="datetimeFigureOut">
              <a:rPr lang="es-CO" smtClean="0"/>
              <a:t>12/02/2023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C40086-BDE2-3A17-8E17-340E8EB7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59CC38-E006-59AE-A1E5-8B4011D6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DB17-0E47-4A44-AC9E-FAE15985D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345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364AB-1A6B-4A52-3D43-30058FD2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18C15D-C0D1-2ABB-51AB-3C371599A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DAD015-D91C-FC7E-8FAD-FC00EE60F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280F21-B928-56A4-E80E-256C09650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C96E-8B14-4694-A856-B78264AE7455}" type="datetimeFigureOut">
              <a:rPr lang="es-CO" smtClean="0"/>
              <a:t>12/02/2023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1BACFC-71B1-B102-4FC2-72A33F6D9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B4E2F7-C69C-7A18-9499-00221B251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DB17-0E47-4A44-AC9E-FAE15985D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459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28AF1-3860-CFD5-873E-4B0E27029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29B955-7AA7-4937-814F-7061147EA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64B577-6E64-CE4D-F7B5-F435BF21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174C98-B0AC-E95B-598E-6EB89E2E4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AC953AE-4CFC-0729-953A-F696FFFBE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D0C2AD0-553E-10B6-B87C-7174DEC34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C96E-8B14-4694-A856-B78264AE7455}" type="datetimeFigureOut">
              <a:rPr lang="es-CO" smtClean="0"/>
              <a:t>12/02/2023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0E06B30-62E6-1FB7-E1B1-15CA0F07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174965A-A664-7544-99D3-EC4B7A5D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DB17-0E47-4A44-AC9E-FAE15985D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3094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BEE62-46BF-A5EA-0F01-F0DCE5766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759208-D7E9-09C1-9699-EDE93595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C96E-8B14-4694-A856-B78264AE7455}" type="datetimeFigureOut">
              <a:rPr lang="es-CO" smtClean="0"/>
              <a:t>12/02/2023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18760D-1689-FBAF-4DA9-03B747D6E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D91154-B57A-F7E9-CCB4-DE9F4572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DB17-0E47-4A44-AC9E-FAE15985D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620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525BA82-F989-EDFF-21A4-69638403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C96E-8B14-4694-A856-B78264AE7455}" type="datetimeFigureOut">
              <a:rPr lang="es-CO" smtClean="0"/>
              <a:t>12/02/2023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EF4DEF-A211-DF1C-7FEF-31F03AC73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EF98B6-3D5F-ED10-F544-9A3140E1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DB17-0E47-4A44-AC9E-FAE15985D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007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0F1B0-A437-C5FF-82F8-784B8A2F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5785D3-A5CA-2DDC-9DCA-A52EDAEB0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531171-8CFB-A71B-2B6A-47C3A0296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B51A1A-CE2A-9EF0-ABD2-83A52D8F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C96E-8B14-4694-A856-B78264AE7455}" type="datetimeFigureOut">
              <a:rPr lang="es-CO" smtClean="0"/>
              <a:t>12/02/2023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37CEE5-E013-ADFE-EBB1-BD6267D1C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974811-EED2-354D-B52C-E9DDFA51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DB17-0E47-4A44-AC9E-FAE15985D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143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7209A-E00A-3A6B-81E6-5B905FAE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6C42EC5-1FBE-E391-49C6-3725B4399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4CD6EE-6375-FC71-83A3-D1CACA7A5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A5D1F3-47E1-3C44-7406-1C67329D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C96E-8B14-4694-A856-B78264AE7455}" type="datetimeFigureOut">
              <a:rPr lang="es-CO" smtClean="0"/>
              <a:t>12/02/2023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8C4DAC-2869-E699-6415-D04A81FB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D2C09E-A62E-7FB3-3FAD-8BA5E510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DB17-0E47-4A44-AC9E-FAE15985D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314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C083FF-37A2-8E35-73F6-D6A637C19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8F5DA2-F6C1-2AB8-595B-8E3E6FD43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6BB3F2-3884-9C74-6128-7466E41D3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0C96E-8B14-4694-A856-B78264AE7455}" type="datetimeFigureOut">
              <a:rPr lang="es-CO" smtClean="0"/>
              <a:t>12/02/2023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10995D-163D-DDD0-6D77-78B6BF795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673303-A762-9595-D603-B29D376D3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CDB17-0E47-4A44-AC9E-FAE15985D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277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039394FA-6D0A-F88B-6C8E-EDDA7AF66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007693"/>
              </p:ext>
            </p:extLst>
          </p:nvPr>
        </p:nvGraphicFramePr>
        <p:xfrm>
          <a:off x="0" y="-92468"/>
          <a:ext cx="9791272" cy="74802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7818">
                  <a:extLst>
                    <a:ext uri="{9D8B030D-6E8A-4147-A177-3AD203B41FA5}">
                      <a16:colId xmlns:a16="http://schemas.microsoft.com/office/drawing/2014/main" val="311850726"/>
                    </a:ext>
                  </a:extLst>
                </a:gridCol>
                <a:gridCol w="2447818">
                  <a:extLst>
                    <a:ext uri="{9D8B030D-6E8A-4147-A177-3AD203B41FA5}">
                      <a16:colId xmlns:a16="http://schemas.microsoft.com/office/drawing/2014/main" val="3670878590"/>
                    </a:ext>
                  </a:extLst>
                </a:gridCol>
                <a:gridCol w="2447818">
                  <a:extLst>
                    <a:ext uri="{9D8B030D-6E8A-4147-A177-3AD203B41FA5}">
                      <a16:colId xmlns:a16="http://schemas.microsoft.com/office/drawing/2014/main" val="636884168"/>
                    </a:ext>
                  </a:extLst>
                </a:gridCol>
                <a:gridCol w="2447818">
                  <a:extLst>
                    <a:ext uri="{9D8B030D-6E8A-4147-A177-3AD203B41FA5}">
                      <a16:colId xmlns:a16="http://schemas.microsoft.com/office/drawing/2014/main" val="4272395476"/>
                    </a:ext>
                  </a:extLst>
                </a:gridCol>
              </a:tblGrid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FEBRERO DE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LUNES </a:t>
                      </a:r>
                      <a:r>
                        <a:rPr lang="en-US" sz="1600" dirty="0"/>
                        <a:t>(13)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MARTES 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MIERCOLES(15)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471839"/>
                  </a:ext>
                </a:extLst>
              </a:tr>
              <a:tr h="185380"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4 AM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79801"/>
                  </a:ext>
                </a:extLst>
              </a:tr>
              <a:tr h="1853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 </a:t>
                      </a:r>
                      <a:r>
                        <a:rPr lang="en-US" sz="1400" dirty="0" err="1"/>
                        <a:t>levanto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organizo</a:t>
                      </a:r>
                      <a:r>
                        <a:rPr lang="en-US" sz="1400" dirty="0"/>
                        <a:t> y </a:t>
                      </a:r>
                      <a:r>
                        <a:rPr lang="en-US" sz="1400" dirty="0" err="1"/>
                        <a:t>desayuno</a:t>
                      </a:r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476367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037415"/>
                  </a:ext>
                </a:extLst>
              </a:tr>
              <a:tr h="336377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6AM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Viaje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hacia</a:t>
                      </a:r>
                      <a:r>
                        <a:rPr lang="en-US" sz="1400" dirty="0"/>
                        <a:t> la Universidad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66373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7AM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levanto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 </a:t>
                      </a:r>
                      <a:r>
                        <a:rPr lang="en-US" sz="1400" dirty="0" err="1"/>
                        <a:t>levanto</a:t>
                      </a:r>
                      <a:r>
                        <a:rPr lang="en-US" sz="1400" dirty="0"/>
                        <a:t> y </a:t>
                      </a:r>
                      <a:r>
                        <a:rPr lang="en-US" sz="1400" dirty="0" err="1"/>
                        <a:t>organizo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4725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879004"/>
                  </a:ext>
                </a:extLst>
              </a:tr>
              <a:tr h="29190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8AM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Informática</a:t>
                      </a:r>
                      <a:r>
                        <a:rPr lang="en-US" sz="1400" dirty="0"/>
                        <a:t> II</a:t>
                      </a:r>
                      <a:endParaRPr lang="es-CO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Cálculo</a:t>
                      </a:r>
                      <a:r>
                        <a:rPr lang="en-US" sz="1400" dirty="0"/>
                        <a:t> Integral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970422"/>
                  </a:ext>
                </a:extLst>
              </a:tr>
              <a:tr h="185380"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9AM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913555"/>
                  </a:ext>
                </a:extLst>
              </a:tr>
              <a:tr h="1853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Desayuno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3916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Estudio</a:t>
                      </a:r>
                      <a:r>
                        <a:rPr lang="en-US" sz="1400" dirty="0"/>
                        <a:t> Independiente </a:t>
                      </a:r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788161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11AM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organizo y almuerzo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Almuerzo </a:t>
                      </a:r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78370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12M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Viaje hacia la universidad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Algebra Lineal </a:t>
                      </a:r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Almuerzo y descanso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858811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939291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2PM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Introducción I. Electrónica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Lectoescritura</a:t>
                      </a:r>
                      <a:r>
                        <a:rPr lang="en-US" sz="1400" dirty="0"/>
                        <a:t> </a:t>
                      </a:r>
                      <a:endParaRPr lang="es-CO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0888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3PM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772729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4PM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Viaje a casa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Viaje a casa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95021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5PM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Ejercicio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279563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6PM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Descanso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Descanso</a:t>
                      </a:r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98259"/>
                  </a:ext>
                </a:extLst>
              </a:tr>
              <a:tr h="280650">
                <a:tc rowSpan="4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7PM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Ceno</a:t>
                      </a:r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Ceno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Ceno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2143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7157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Estudio</a:t>
                      </a:r>
                      <a:r>
                        <a:rPr lang="en-US" sz="1400" dirty="0"/>
                        <a:t> Independiente </a:t>
                      </a:r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966854"/>
                  </a:ext>
                </a:extLst>
              </a:tr>
              <a:tr h="1853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Estudio</a:t>
                      </a:r>
                      <a:r>
                        <a:rPr lang="en-US" sz="1400" dirty="0"/>
                        <a:t> Independiente </a:t>
                      </a:r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06663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8PM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563961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9PM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 </a:t>
                      </a:r>
                      <a:r>
                        <a:rPr lang="en-US" sz="1400" dirty="0" err="1"/>
                        <a:t>acuesto</a:t>
                      </a:r>
                      <a:r>
                        <a:rPr lang="en-US" sz="1400" dirty="0"/>
                        <a:t>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 </a:t>
                      </a:r>
                      <a:r>
                        <a:rPr lang="en-US" sz="1400" dirty="0" err="1"/>
                        <a:t>acuesto</a:t>
                      </a:r>
                      <a:r>
                        <a:rPr lang="en-US" sz="1400" dirty="0"/>
                        <a:t>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acuesto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124350"/>
                  </a:ext>
                </a:extLst>
              </a:tr>
            </a:tbl>
          </a:graphicData>
        </a:graphic>
      </p:graphicFrame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389D1D65-C44D-ABBE-315A-2B88849C5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685739"/>
              </p:ext>
            </p:extLst>
          </p:nvPr>
        </p:nvGraphicFramePr>
        <p:xfrm>
          <a:off x="9791272" y="-92468"/>
          <a:ext cx="2400728" cy="74623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00728">
                  <a:extLst>
                    <a:ext uri="{9D8B030D-6E8A-4147-A177-3AD203B41FA5}">
                      <a16:colId xmlns:a16="http://schemas.microsoft.com/office/drawing/2014/main" val="1660091422"/>
                    </a:ext>
                  </a:extLst>
                </a:gridCol>
              </a:tblGrid>
              <a:tr h="370315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JUEVES</a:t>
                      </a:r>
                      <a:r>
                        <a:rPr lang="en-US" sz="1600" dirty="0"/>
                        <a:t>(16)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302741"/>
                  </a:ext>
                </a:extLst>
              </a:tr>
              <a:tr h="304369"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004589"/>
                  </a:ext>
                </a:extLst>
              </a:tr>
              <a:tr h="555473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levanto, organizo y desayuno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788396"/>
                  </a:ext>
                </a:extLst>
              </a:tr>
              <a:tr h="721502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Viaje hacia la Universidad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224477"/>
                  </a:ext>
                </a:extLst>
              </a:tr>
              <a:tr h="799311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Informática 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45186"/>
                  </a:ext>
                </a:extLst>
              </a:tr>
              <a:tr h="44116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059419"/>
                  </a:ext>
                </a:extLst>
              </a:tr>
              <a:tr h="304369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Almuerzo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507743"/>
                  </a:ext>
                </a:extLst>
              </a:tr>
              <a:tr h="742113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Algebra Lineal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449701"/>
                  </a:ext>
                </a:extLst>
              </a:tr>
              <a:tr h="740631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Lectoescritura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602788"/>
                  </a:ext>
                </a:extLst>
              </a:tr>
              <a:tr h="75727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Viaje a casa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444598"/>
                  </a:ext>
                </a:extLst>
              </a:tr>
              <a:tr h="338567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Descanso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204078"/>
                  </a:ext>
                </a:extLst>
              </a:tr>
              <a:tr h="304369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Ceno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74204"/>
                  </a:ext>
                </a:extLst>
              </a:tr>
              <a:tr h="71133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459502"/>
                  </a:ext>
                </a:extLst>
              </a:tr>
              <a:tr h="370315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acuesto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982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97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049396C0-9BF9-C4A0-946F-037C25DD4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599040"/>
              </p:ext>
            </p:extLst>
          </p:nvPr>
        </p:nvGraphicFramePr>
        <p:xfrm>
          <a:off x="0" y="0"/>
          <a:ext cx="12192000" cy="6995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79748134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7726364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72493574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414535649"/>
                    </a:ext>
                  </a:extLst>
                </a:gridCol>
              </a:tblGrid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FEBRERO DE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VIERNES</a:t>
                      </a:r>
                      <a:r>
                        <a:rPr lang="en-US" sz="1600" dirty="0"/>
                        <a:t>(17)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SÁBADO(18)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DOMINGO(19)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435227"/>
                  </a:ext>
                </a:extLst>
              </a:tr>
              <a:tr h="167640"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4AM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839459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levanto, organizo y desayuno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806646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5AM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859042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6AM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Viaje hacia la Universidad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245062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7AM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levanto y organizo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levanto y organizo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84707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8AM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Cálculo Integral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Descanso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538202"/>
                  </a:ext>
                </a:extLst>
              </a:tr>
              <a:tr h="167640">
                <a:tc rowSpan="3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9AM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3810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Desayuno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308276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Desayuno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682770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10AM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Laboratorio Informática II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Descanso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462476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11AM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246972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12M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Almuerzo y Descanso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132624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Almuerzo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Almuerzo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949691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2PM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Viaje a casa 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Descaso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043984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3PM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0282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4PM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Descanso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041696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5PM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Ejercicio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Ejercicio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820615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6PM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509710"/>
                  </a:ext>
                </a:extLst>
              </a:tr>
              <a:tr h="271780">
                <a:tc rowSpan="4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7PM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Ceno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Ceno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510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Descanso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2756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295657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135082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8PM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611868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9PM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acuesto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acuesto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acuesto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402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99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039394FA-6D0A-F88B-6C8E-EDDA7AF66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447846"/>
              </p:ext>
            </p:extLst>
          </p:nvPr>
        </p:nvGraphicFramePr>
        <p:xfrm>
          <a:off x="0" y="-92468"/>
          <a:ext cx="9791272" cy="74802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7818">
                  <a:extLst>
                    <a:ext uri="{9D8B030D-6E8A-4147-A177-3AD203B41FA5}">
                      <a16:colId xmlns:a16="http://schemas.microsoft.com/office/drawing/2014/main" val="311850726"/>
                    </a:ext>
                  </a:extLst>
                </a:gridCol>
                <a:gridCol w="2447818">
                  <a:extLst>
                    <a:ext uri="{9D8B030D-6E8A-4147-A177-3AD203B41FA5}">
                      <a16:colId xmlns:a16="http://schemas.microsoft.com/office/drawing/2014/main" val="3670878590"/>
                    </a:ext>
                  </a:extLst>
                </a:gridCol>
                <a:gridCol w="2447818">
                  <a:extLst>
                    <a:ext uri="{9D8B030D-6E8A-4147-A177-3AD203B41FA5}">
                      <a16:colId xmlns:a16="http://schemas.microsoft.com/office/drawing/2014/main" val="636884168"/>
                    </a:ext>
                  </a:extLst>
                </a:gridCol>
                <a:gridCol w="2447818">
                  <a:extLst>
                    <a:ext uri="{9D8B030D-6E8A-4147-A177-3AD203B41FA5}">
                      <a16:colId xmlns:a16="http://schemas.microsoft.com/office/drawing/2014/main" val="4272395476"/>
                    </a:ext>
                  </a:extLst>
                </a:gridCol>
              </a:tblGrid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FEBRERO DE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LUNES </a:t>
                      </a:r>
                      <a:r>
                        <a:rPr lang="en-US" sz="1600" dirty="0"/>
                        <a:t>(20)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MARTES (21)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MIERCOLES(22)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471839"/>
                  </a:ext>
                </a:extLst>
              </a:tr>
              <a:tr h="185380"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4 AM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79801"/>
                  </a:ext>
                </a:extLst>
              </a:tr>
              <a:tr h="1853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 </a:t>
                      </a:r>
                      <a:r>
                        <a:rPr lang="en-US" sz="1400" dirty="0" err="1"/>
                        <a:t>levanto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organizo</a:t>
                      </a:r>
                      <a:r>
                        <a:rPr lang="en-US" sz="1400" dirty="0"/>
                        <a:t> y </a:t>
                      </a:r>
                      <a:r>
                        <a:rPr lang="en-US" sz="1400" dirty="0" err="1"/>
                        <a:t>desayuno</a:t>
                      </a:r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476367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037415"/>
                  </a:ext>
                </a:extLst>
              </a:tr>
              <a:tr h="336377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6AM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Viaje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hacia</a:t>
                      </a:r>
                      <a:r>
                        <a:rPr lang="en-US" sz="1400" dirty="0"/>
                        <a:t> la Universidad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66373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7AM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levanto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 </a:t>
                      </a:r>
                      <a:r>
                        <a:rPr lang="en-US" sz="1400" dirty="0" err="1"/>
                        <a:t>levanto</a:t>
                      </a:r>
                      <a:r>
                        <a:rPr lang="en-US" sz="1400" dirty="0"/>
                        <a:t> y </a:t>
                      </a:r>
                      <a:r>
                        <a:rPr lang="en-US" sz="1400" dirty="0" err="1"/>
                        <a:t>organizo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4725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879004"/>
                  </a:ext>
                </a:extLst>
              </a:tr>
              <a:tr h="29190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8AM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Informática</a:t>
                      </a:r>
                      <a:r>
                        <a:rPr lang="en-US" sz="1400" dirty="0"/>
                        <a:t> II</a:t>
                      </a:r>
                      <a:endParaRPr lang="es-CO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Cálculo</a:t>
                      </a:r>
                      <a:r>
                        <a:rPr lang="en-US" sz="1400" dirty="0"/>
                        <a:t> Integral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970422"/>
                  </a:ext>
                </a:extLst>
              </a:tr>
              <a:tr h="185380"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9AM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913555"/>
                  </a:ext>
                </a:extLst>
              </a:tr>
              <a:tr h="1853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Desayuno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3916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Estudio</a:t>
                      </a:r>
                      <a:r>
                        <a:rPr lang="en-US" sz="1400" dirty="0"/>
                        <a:t> Independiente </a:t>
                      </a:r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788161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11AM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organizo y almuerzo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Almuerzo </a:t>
                      </a:r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78370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12M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Viaje hacia la universidad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Algebra Lineal </a:t>
                      </a:r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Almuerzo y descanso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858811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939291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2PM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Introducción I. Electrónica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Lectoescritura</a:t>
                      </a:r>
                      <a:r>
                        <a:rPr lang="en-US" sz="1400" dirty="0"/>
                        <a:t> </a:t>
                      </a:r>
                      <a:endParaRPr lang="es-CO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0888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3PM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772729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4PM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Viaje hacia mi casa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/>
                        <a:t>Viaje hacia mi casa </a:t>
                      </a:r>
                    </a:p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95021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5PM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Ejercicio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279563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6PM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Descanso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Descanso</a:t>
                      </a:r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98259"/>
                  </a:ext>
                </a:extLst>
              </a:tr>
              <a:tr h="280650">
                <a:tc rowSpan="4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7PM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Ceno</a:t>
                      </a:r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Ceno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Ceno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2143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7157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Estudio</a:t>
                      </a:r>
                      <a:r>
                        <a:rPr lang="en-US" sz="1400" dirty="0"/>
                        <a:t> Independiente </a:t>
                      </a:r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966854"/>
                  </a:ext>
                </a:extLst>
              </a:tr>
              <a:tr h="1853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Estudio</a:t>
                      </a:r>
                      <a:r>
                        <a:rPr lang="en-US" sz="1400" dirty="0"/>
                        <a:t> Independiente </a:t>
                      </a:r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06663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8PM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563961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9PM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 </a:t>
                      </a:r>
                      <a:r>
                        <a:rPr lang="en-US" sz="1400" dirty="0" err="1"/>
                        <a:t>acuesto</a:t>
                      </a:r>
                      <a:r>
                        <a:rPr lang="en-US" sz="1400" dirty="0"/>
                        <a:t>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 </a:t>
                      </a:r>
                      <a:r>
                        <a:rPr lang="en-US" sz="1400" dirty="0" err="1"/>
                        <a:t>acuesto</a:t>
                      </a:r>
                      <a:r>
                        <a:rPr lang="en-US" sz="1400" dirty="0"/>
                        <a:t>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acuesto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124350"/>
                  </a:ext>
                </a:extLst>
              </a:tr>
            </a:tbl>
          </a:graphicData>
        </a:graphic>
      </p:graphicFrame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389D1D65-C44D-ABBE-315A-2B88849C5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809642"/>
              </p:ext>
            </p:extLst>
          </p:nvPr>
        </p:nvGraphicFramePr>
        <p:xfrm>
          <a:off x="9791272" y="-92468"/>
          <a:ext cx="2400728" cy="74623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00728">
                  <a:extLst>
                    <a:ext uri="{9D8B030D-6E8A-4147-A177-3AD203B41FA5}">
                      <a16:colId xmlns:a16="http://schemas.microsoft.com/office/drawing/2014/main" val="1660091422"/>
                    </a:ext>
                  </a:extLst>
                </a:gridCol>
              </a:tblGrid>
              <a:tr h="370315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JUEVES</a:t>
                      </a:r>
                      <a:r>
                        <a:rPr lang="en-US" sz="1600" dirty="0"/>
                        <a:t>(23)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302741"/>
                  </a:ext>
                </a:extLst>
              </a:tr>
              <a:tr h="304369"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004589"/>
                  </a:ext>
                </a:extLst>
              </a:tr>
              <a:tr h="555473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levanto, organizo y desayuno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788396"/>
                  </a:ext>
                </a:extLst>
              </a:tr>
              <a:tr h="721502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Viaje hacia la Universidad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224477"/>
                  </a:ext>
                </a:extLst>
              </a:tr>
              <a:tr h="799311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Informática 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45186"/>
                  </a:ext>
                </a:extLst>
              </a:tr>
              <a:tr h="44116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059419"/>
                  </a:ext>
                </a:extLst>
              </a:tr>
              <a:tr h="304369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Almuerzo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507743"/>
                  </a:ext>
                </a:extLst>
              </a:tr>
              <a:tr h="742113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Algebra Lineal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449701"/>
                  </a:ext>
                </a:extLst>
              </a:tr>
              <a:tr h="740631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Lectoescritura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602788"/>
                  </a:ext>
                </a:extLst>
              </a:tr>
              <a:tr h="75727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Viaje hacia mi casa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444598"/>
                  </a:ext>
                </a:extLst>
              </a:tr>
              <a:tr h="338567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Descanso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204078"/>
                  </a:ext>
                </a:extLst>
              </a:tr>
              <a:tr h="304369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Ceno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74204"/>
                  </a:ext>
                </a:extLst>
              </a:tr>
              <a:tr h="71133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459502"/>
                  </a:ext>
                </a:extLst>
              </a:tr>
              <a:tr h="370315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acuesto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982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55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049396C0-9BF9-C4A0-946F-037C25DD4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370482"/>
              </p:ext>
            </p:extLst>
          </p:nvPr>
        </p:nvGraphicFramePr>
        <p:xfrm>
          <a:off x="0" y="0"/>
          <a:ext cx="12192000" cy="6995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79748134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7726364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72493574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414535649"/>
                    </a:ext>
                  </a:extLst>
                </a:gridCol>
              </a:tblGrid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FEBRERO DE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VIERNES</a:t>
                      </a:r>
                      <a:r>
                        <a:rPr lang="en-US" sz="1600" dirty="0"/>
                        <a:t>(24)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SÁBADO(25)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DOMINGO(26)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435227"/>
                  </a:ext>
                </a:extLst>
              </a:tr>
              <a:tr h="167640"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4AM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839459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levanto, organizo y desayuno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806646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5AM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859042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6AM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Viaje hacia la Universidad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245062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7AM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levanto y organizo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levanto y organizo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84707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8AM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Cálculo Integral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Descanso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538202"/>
                  </a:ext>
                </a:extLst>
              </a:tr>
              <a:tr h="167640">
                <a:tc rowSpan="3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9AM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3810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Desayuno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308276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Desayuno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682770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10AM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Laboratorio Informática II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Descanso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462476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11AM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246972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12M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Almuerzo y Descanso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132624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Almuerzo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Almuerzo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949691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2PM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Viaje a casa 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Descaso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043984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3PM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0282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4PM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Descanso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041696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5PM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Ejercicio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Ejercicio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820615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6PM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509710"/>
                  </a:ext>
                </a:extLst>
              </a:tr>
              <a:tr h="271780">
                <a:tc rowSpan="4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7PM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Ceno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Ceno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510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Descanso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2756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295657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135082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8PM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611868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9PM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acuesto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acuesto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acuesto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402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73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039394FA-6D0A-F88B-6C8E-EDDA7AF66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545569"/>
              </p:ext>
            </p:extLst>
          </p:nvPr>
        </p:nvGraphicFramePr>
        <p:xfrm>
          <a:off x="0" y="-92468"/>
          <a:ext cx="9791272" cy="74802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7818">
                  <a:extLst>
                    <a:ext uri="{9D8B030D-6E8A-4147-A177-3AD203B41FA5}">
                      <a16:colId xmlns:a16="http://schemas.microsoft.com/office/drawing/2014/main" val="311850726"/>
                    </a:ext>
                  </a:extLst>
                </a:gridCol>
                <a:gridCol w="2447818">
                  <a:extLst>
                    <a:ext uri="{9D8B030D-6E8A-4147-A177-3AD203B41FA5}">
                      <a16:colId xmlns:a16="http://schemas.microsoft.com/office/drawing/2014/main" val="3670878590"/>
                    </a:ext>
                  </a:extLst>
                </a:gridCol>
                <a:gridCol w="2447818">
                  <a:extLst>
                    <a:ext uri="{9D8B030D-6E8A-4147-A177-3AD203B41FA5}">
                      <a16:colId xmlns:a16="http://schemas.microsoft.com/office/drawing/2014/main" val="636884168"/>
                    </a:ext>
                  </a:extLst>
                </a:gridCol>
                <a:gridCol w="2447818">
                  <a:extLst>
                    <a:ext uri="{9D8B030D-6E8A-4147-A177-3AD203B41FA5}">
                      <a16:colId xmlns:a16="http://schemas.microsoft.com/office/drawing/2014/main" val="4272395476"/>
                    </a:ext>
                  </a:extLst>
                </a:gridCol>
              </a:tblGrid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FEBRERO</a:t>
                      </a:r>
                      <a:r>
                        <a:rPr lang="en-US" sz="1600" dirty="0"/>
                        <a:t>/MARZO 2023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LUNES </a:t>
                      </a:r>
                      <a:r>
                        <a:rPr lang="en-US" sz="1600" dirty="0"/>
                        <a:t>(27)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MARTES (28)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MIERCOLES(01)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471839"/>
                  </a:ext>
                </a:extLst>
              </a:tr>
              <a:tr h="185380"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4 AM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79801"/>
                  </a:ext>
                </a:extLst>
              </a:tr>
              <a:tr h="1853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 </a:t>
                      </a:r>
                      <a:r>
                        <a:rPr lang="en-US" sz="1400" dirty="0" err="1"/>
                        <a:t>levanto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organizo</a:t>
                      </a:r>
                      <a:r>
                        <a:rPr lang="en-US" sz="1400" dirty="0"/>
                        <a:t> y </a:t>
                      </a:r>
                      <a:r>
                        <a:rPr lang="en-US" sz="1400" dirty="0" err="1"/>
                        <a:t>desayuno</a:t>
                      </a:r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476367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037415"/>
                  </a:ext>
                </a:extLst>
              </a:tr>
              <a:tr h="336377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6AM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Viaje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hacia</a:t>
                      </a:r>
                      <a:r>
                        <a:rPr lang="en-US" sz="1400" dirty="0"/>
                        <a:t> la Universidad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66373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7AM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levanto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 </a:t>
                      </a:r>
                      <a:r>
                        <a:rPr lang="en-US" sz="1400" dirty="0" err="1"/>
                        <a:t>levanto</a:t>
                      </a:r>
                      <a:r>
                        <a:rPr lang="en-US" sz="1400" dirty="0"/>
                        <a:t> y </a:t>
                      </a:r>
                      <a:r>
                        <a:rPr lang="en-US" sz="1400" dirty="0" err="1"/>
                        <a:t>organizo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4725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879004"/>
                  </a:ext>
                </a:extLst>
              </a:tr>
              <a:tr h="29190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8AM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Informática</a:t>
                      </a:r>
                      <a:r>
                        <a:rPr lang="en-US" sz="1400" dirty="0"/>
                        <a:t> II</a:t>
                      </a:r>
                      <a:endParaRPr lang="es-CO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Cálculo</a:t>
                      </a:r>
                      <a:r>
                        <a:rPr lang="en-US" sz="1400" dirty="0"/>
                        <a:t> Integral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970422"/>
                  </a:ext>
                </a:extLst>
              </a:tr>
              <a:tr h="185380"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9AM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913555"/>
                  </a:ext>
                </a:extLst>
              </a:tr>
              <a:tr h="1853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Desayuno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3916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Estudio</a:t>
                      </a:r>
                      <a:r>
                        <a:rPr lang="en-US" sz="1400" dirty="0"/>
                        <a:t> Independiente </a:t>
                      </a:r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788161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11AM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organizo y almuerzo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Almuerzo </a:t>
                      </a:r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78370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12M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Viaje hacia la universidad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Algebra Lineal </a:t>
                      </a:r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Almuerzo y descanso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858811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939291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2PM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Introducción I. Electrónica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Lectoescritura</a:t>
                      </a:r>
                      <a:r>
                        <a:rPr lang="en-US" sz="1400" dirty="0"/>
                        <a:t> </a:t>
                      </a:r>
                      <a:endParaRPr lang="es-CO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0888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3PM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772729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4PM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Viaje hacia mi casa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/>
                        <a:t>Viaje hacia mi casa </a:t>
                      </a:r>
                    </a:p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95021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5PM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Ejercicio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279563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6PM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Descanso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Descanso</a:t>
                      </a:r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98259"/>
                  </a:ext>
                </a:extLst>
              </a:tr>
              <a:tr h="280650">
                <a:tc rowSpan="4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7PM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Ceno</a:t>
                      </a:r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Ceno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Ceno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2143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7157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Estudio</a:t>
                      </a:r>
                      <a:r>
                        <a:rPr lang="en-US" sz="1400" dirty="0"/>
                        <a:t> Independiente </a:t>
                      </a:r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966854"/>
                  </a:ext>
                </a:extLst>
              </a:tr>
              <a:tr h="1853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Estudio</a:t>
                      </a:r>
                      <a:r>
                        <a:rPr lang="en-US" sz="1400" dirty="0"/>
                        <a:t> Independiente </a:t>
                      </a:r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06663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8PM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563961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9PM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 </a:t>
                      </a:r>
                      <a:r>
                        <a:rPr lang="en-US" sz="1400" dirty="0" err="1"/>
                        <a:t>acuesto</a:t>
                      </a:r>
                      <a:r>
                        <a:rPr lang="en-US" sz="1400" dirty="0"/>
                        <a:t>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 </a:t>
                      </a:r>
                      <a:r>
                        <a:rPr lang="en-US" sz="1400" dirty="0" err="1"/>
                        <a:t>acuesto</a:t>
                      </a:r>
                      <a:r>
                        <a:rPr lang="en-US" sz="1400" dirty="0"/>
                        <a:t>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acuesto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124350"/>
                  </a:ext>
                </a:extLst>
              </a:tr>
            </a:tbl>
          </a:graphicData>
        </a:graphic>
      </p:graphicFrame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389D1D65-C44D-ABBE-315A-2B88849C5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589636"/>
              </p:ext>
            </p:extLst>
          </p:nvPr>
        </p:nvGraphicFramePr>
        <p:xfrm>
          <a:off x="9791272" y="-92468"/>
          <a:ext cx="2400728" cy="74623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00728">
                  <a:extLst>
                    <a:ext uri="{9D8B030D-6E8A-4147-A177-3AD203B41FA5}">
                      <a16:colId xmlns:a16="http://schemas.microsoft.com/office/drawing/2014/main" val="1660091422"/>
                    </a:ext>
                  </a:extLst>
                </a:gridCol>
              </a:tblGrid>
              <a:tr h="370315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JUEVES</a:t>
                      </a:r>
                      <a:r>
                        <a:rPr lang="en-US" sz="1600" dirty="0"/>
                        <a:t>(02)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302741"/>
                  </a:ext>
                </a:extLst>
              </a:tr>
              <a:tr h="304369"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004589"/>
                  </a:ext>
                </a:extLst>
              </a:tr>
              <a:tr h="555473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levanto, organizo y desayuno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788396"/>
                  </a:ext>
                </a:extLst>
              </a:tr>
              <a:tr h="721502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Viaje hacia la Universidad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224477"/>
                  </a:ext>
                </a:extLst>
              </a:tr>
              <a:tr h="799311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Informática 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45186"/>
                  </a:ext>
                </a:extLst>
              </a:tr>
              <a:tr h="44116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059419"/>
                  </a:ext>
                </a:extLst>
              </a:tr>
              <a:tr h="304369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Almuerzo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507743"/>
                  </a:ext>
                </a:extLst>
              </a:tr>
              <a:tr h="742113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Algebra Lineal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449701"/>
                  </a:ext>
                </a:extLst>
              </a:tr>
              <a:tr h="740631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Lectoescritura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602788"/>
                  </a:ext>
                </a:extLst>
              </a:tr>
              <a:tr h="75727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Viaje hacia mi casa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444598"/>
                  </a:ext>
                </a:extLst>
              </a:tr>
              <a:tr h="338567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Descanso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204078"/>
                  </a:ext>
                </a:extLst>
              </a:tr>
              <a:tr h="304369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Ceno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74204"/>
                  </a:ext>
                </a:extLst>
              </a:tr>
              <a:tr h="71133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459502"/>
                  </a:ext>
                </a:extLst>
              </a:tr>
              <a:tr h="370315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acuesto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982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241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049396C0-9BF9-C4A0-946F-037C25DD4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864745"/>
              </p:ext>
            </p:extLst>
          </p:nvPr>
        </p:nvGraphicFramePr>
        <p:xfrm>
          <a:off x="0" y="0"/>
          <a:ext cx="12192000" cy="6995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79748134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7726364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72493574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414535649"/>
                    </a:ext>
                  </a:extLst>
                </a:gridCol>
              </a:tblGrid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MARZO DE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VIERNES</a:t>
                      </a:r>
                      <a:r>
                        <a:rPr lang="en-US" sz="1600" dirty="0"/>
                        <a:t>(03)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SÁBADO(04)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DOMINGO(05)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435227"/>
                  </a:ext>
                </a:extLst>
              </a:tr>
              <a:tr h="167640"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4AM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839459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levanto, organizo y desayuno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806646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5AM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859042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6AM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Viaje hacia la Universidad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245062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7AM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levanto y organizo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levanto y organizo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84707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8AM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Cálculo Integral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Descanso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538202"/>
                  </a:ext>
                </a:extLst>
              </a:tr>
              <a:tr h="167640">
                <a:tc rowSpan="3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9AM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3810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Desayuno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308276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Desayuno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682770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10AM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Laboratorio Informática II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Descanso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462476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11AM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246972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12M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Almuerzo y Descanso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132624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Almuerzo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Almuerzo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949691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2PM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Viaje a casa 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Descaso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043984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3PM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0282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4PM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Descanso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041696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5PM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Ejercicio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Ejercicio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820615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6PM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509710"/>
                  </a:ext>
                </a:extLst>
              </a:tr>
              <a:tr h="271780">
                <a:tc rowSpan="4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7PM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Ceno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Ceno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510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Descanso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2756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295657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135082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8PM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611868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9PM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acuesto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acuesto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acuesto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402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827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039394FA-6D0A-F88B-6C8E-EDDA7AF66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44606"/>
              </p:ext>
            </p:extLst>
          </p:nvPr>
        </p:nvGraphicFramePr>
        <p:xfrm>
          <a:off x="0" y="-92468"/>
          <a:ext cx="9791272" cy="74802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7818">
                  <a:extLst>
                    <a:ext uri="{9D8B030D-6E8A-4147-A177-3AD203B41FA5}">
                      <a16:colId xmlns:a16="http://schemas.microsoft.com/office/drawing/2014/main" val="311850726"/>
                    </a:ext>
                  </a:extLst>
                </a:gridCol>
                <a:gridCol w="2447818">
                  <a:extLst>
                    <a:ext uri="{9D8B030D-6E8A-4147-A177-3AD203B41FA5}">
                      <a16:colId xmlns:a16="http://schemas.microsoft.com/office/drawing/2014/main" val="3670878590"/>
                    </a:ext>
                  </a:extLst>
                </a:gridCol>
                <a:gridCol w="2447818">
                  <a:extLst>
                    <a:ext uri="{9D8B030D-6E8A-4147-A177-3AD203B41FA5}">
                      <a16:colId xmlns:a16="http://schemas.microsoft.com/office/drawing/2014/main" val="636884168"/>
                    </a:ext>
                  </a:extLst>
                </a:gridCol>
                <a:gridCol w="2447818">
                  <a:extLst>
                    <a:ext uri="{9D8B030D-6E8A-4147-A177-3AD203B41FA5}">
                      <a16:colId xmlns:a16="http://schemas.microsoft.com/office/drawing/2014/main" val="4272395476"/>
                    </a:ext>
                  </a:extLst>
                </a:gridCol>
              </a:tblGrid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MARZO DE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LUNES </a:t>
                      </a:r>
                      <a:r>
                        <a:rPr lang="en-US" sz="1600" dirty="0"/>
                        <a:t>(06)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MARTES (07)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MIERCOLES(08)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471839"/>
                  </a:ext>
                </a:extLst>
              </a:tr>
              <a:tr h="185380"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4 AM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79801"/>
                  </a:ext>
                </a:extLst>
              </a:tr>
              <a:tr h="1853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 </a:t>
                      </a:r>
                      <a:r>
                        <a:rPr lang="en-US" sz="1400" dirty="0" err="1"/>
                        <a:t>levanto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organizo</a:t>
                      </a:r>
                      <a:r>
                        <a:rPr lang="en-US" sz="1400" dirty="0"/>
                        <a:t> y </a:t>
                      </a:r>
                      <a:r>
                        <a:rPr lang="en-US" sz="1400" dirty="0" err="1"/>
                        <a:t>desayuno</a:t>
                      </a:r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476367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037415"/>
                  </a:ext>
                </a:extLst>
              </a:tr>
              <a:tr h="336377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6AM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Viaje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hacia</a:t>
                      </a:r>
                      <a:r>
                        <a:rPr lang="en-US" sz="1400" dirty="0"/>
                        <a:t> la Universidad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66373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7AM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levanto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 </a:t>
                      </a:r>
                      <a:r>
                        <a:rPr lang="en-US" sz="1400" dirty="0" err="1"/>
                        <a:t>levanto</a:t>
                      </a:r>
                      <a:r>
                        <a:rPr lang="en-US" sz="1400" dirty="0"/>
                        <a:t> y </a:t>
                      </a:r>
                      <a:r>
                        <a:rPr lang="en-US" sz="1400" dirty="0" err="1"/>
                        <a:t>organizo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4725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879004"/>
                  </a:ext>
                </a:extLst>
              </a:tr>
              <a:tr h="29190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8AM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Informática</a:t>
                      </a:r>
                      <a:r>
                        <a:rPr lang="en-US" sz="1400" dirty="0"/>
                        <a:t> II</a:t>
                      </a:r>
                      <a:endParaRPr lang="es-CO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Cálculo</a:t>
                      </a:r>
                      <a:r>
                        <a:rPr lang="en-US" sz="1400" dirty="0"/>
                        <a:t> Integral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970422"/>
                  </a:ext>
                </a:extLst>
              </a:tr>
              <a:tr h="185380"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9AM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913555"/>
                  </a:ext>
                </a:extLst>
              </a:tr>
              <a:tr h="1853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Desayuno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3916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Estudio</a:t>
                      </a:r>
                      <a:r>
                        <a:rPr lang="en-US" sz="1400" dirty="0"/>
                        <a:t> Independiente </a:t>
                      </a:r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788161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11AM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organizo y almuerzo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Almuerzo </a:t>
                      </a:r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78370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12M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Viaje hacia la universidad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Algebra Lineal </a:t>
                      </a:r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Almuerzo y descanso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858811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939291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2PM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Introducción I. Electrónica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Lectoescritura</a:t>
                      </a:r>
                      <a:r>
                        <a:rPr lang="en-US" sz="1400" dirty="0"/>
                        <a:t> </a:t>
                      </a:r>
                      <a:endParaRPr lang="es-CO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0888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3PM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772729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4PM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Viaje hacia mi casa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/>
                        <a:t>Viaje hacia mi casa </a:t>
                      </a:r>
                    </a:p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95021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5PM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Ejercicio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279563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6PM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Descanso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Descanso</a:t>
                      </a:r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98259"/>
                  </a:ext>
                </a:extLst>
              </a:tr>
              <a:tr h="280650">
                <a:tc rowSpan="4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7PM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Ceno</a:t>
                      </a:r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Ceno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Ceno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2143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7157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Estudio</a:t>
                      </a:r>
                      <a:r>
                        <a:rPr lang="en-US" sz="1400" dirty="0"/>
                        <a:t> Independiente </a:t>
                      </a:r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966854"/>
                  </a:ext>
                </a:extLst>
              </a:tr>
              <a:tr h="1853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Estudio</a:t>
                      </a:r>
                      <a:r>
                        <a:rPr lang="en-US" sz="1400" dirty="0"/>
                        <a:t> Independiente </a:t>
                      </a:r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06663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8PM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563961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9PM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 </a:t>
                      </a:r>
                      <a:r>
                        <a:rPr lang="en-US" sz="1400" dirty="0" err="1"/>
                        <a:t>acuesto</a:t>
                      </a:r>
                      <a:r>
                        <a:rPr lang="en-US" sz="1400" dirty="0"/>
                        <a:t>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 </a:t>
                      </a:r>
                      <a:r>
                        <a:rPr lang="en-US" sz="1400" dirty="0" err="1"/>
                        <a:t>acuesto</a:t>
                      </a:r>
                      <a:r>
                        <a:rPr lang="en-US" sz="1400" dirty="0"/>
                        <a:t>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acuesto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124350"/>
                  </a:ext>
                </a:extLst>
              </a:tr>
            </a:tbl>
          </a:graphicData>
        </a:graphic>
      </p:graphicFrame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389D1D65-C44D-ABBE-315A-2B88849C5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0838"/>
              </p:ext>
            </p:extLst>
          </p:nvPr>
        </p:nvGraphicFramePr>
        <p:xfrm>
          <a:off x="9791272" y="-92468"/>
          <a:ext cx="2400728" cy="74623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00728">
                  <a:extLst>
                    <a:ext uri="{9D8B030D-6E8A-4147-A177-3AD203B41FA5}">
                      <a16:colId xmlns:a16="http://schemas.microsoft.com/office/drawing/2014/main" val="1660091422"/>
                    </a:ext>
                  </a:extLst>
                </a:gridCol>
              </a:tblGrid>
              <a:tr h="370315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JUEVES</a:t>
                      </a:r>
                      <a:r>
                        <a:rPr lang="en-US" sz="1600" dirty="0"/>
                        <a:t>(09)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302741"/>
                  </a:ext>
                </a:extLst>
              </a:tr>
              <a:tr h="304369"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004589"/>
                  </a:ext>
                </a:extLst>
              </a:tr>
              <a:tr h="555473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levanto, organizo y desayuno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788396"/>
                  </a:ext>
                </a:extLst>
              </a:tr>
              <a:tr h="721502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Viaje hacia la Universidad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224477"/>
                  </a:ext>
                </a:extLst>
              </a:tr>
              <a:tr h="799311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Informática 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45186"/>
                  </a:ext>
                </a:extLst>
              </a:tr>
              <a:tr h="44116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059419"/>
                  </a:ext>
                </a:extLst>
              </a:tr>
              <a:tr h="304369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Almuerzo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507743"/>
                  </a:ext>
                </a:extLst>
              </a:tr>
              <a:tr h="742113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Algebra Lineal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449701"/>
                  </a:ext>
                </a:extLst>
              </a:tr>
              <a:tr h="740631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Lectoescritura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602788"/>
                  </a:ext>
                </a:extLst>
              </a:tr>
              <a:tr h="75727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Viaje hacia mi casa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444598"/>
                  </a:ext>
                </a:extLst>
              </a:tr>
              <a:tr h="338567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Descanso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204078"/>
                  </a:ext>
                </a:extLst>
              </a:tr>
              <a:tr h="304369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Ceno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74204"/>
                  </a:ext>
                </a:extLst>
              </a:tr>
              <a:tr h="71133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459502"/>
                  </a:ext>
                </a:extLst>
              </a:tr>
              <a:tr h="370315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acuesto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982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15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049396C0-9BF9-C4A0-946F-037C25DD4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945186"/>
              </p:ext>
            </p:extLst>
          </p:nvPr>
        </p:nvGraphicFramePr>
        <p:xfrm>
          <a:off x="0" y="0"/>
          <a:ext cx="12192000" cy="6995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79748134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7726364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72493574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414535649"/>
                    </a:ext>
                  </a:extLst>
                </a:gridCol>
              </a:tblGrid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MARZO DE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VIERNES</a:t>
                      </a:r>
                      <a:r>
                        <a:rPr lang="en-US" sz="1600" dirty="0"/>
                        <a:t>(10)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SÁBADO(11)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DOMINGO(12)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435227"/>
                  </a:ext>
                </a:extLst>
              </a:tr>
              <a:tr h="167640"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4AM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839459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levanto, organizo y desayuno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806646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5AM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859042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6AM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Viaje hacia la Universidad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245062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7AM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levanto y organizo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levanto y organizo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84707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8AM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Cálculo Integral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Descanso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538202"/>
                  </a:ext>
                </a:extLst>
              </a:tr>
              <a:tr h="167640">
                <a:tc rowSpan="3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9AM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3810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Desayuno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308276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Desayuno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682770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10AM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Laboratorio Informática II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Descanso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462476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11AM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246972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12M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Almuerzo y Descanso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132624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Almuerzo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Almuerzo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949691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2PM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Viaje a casa 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Descaso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043984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3PM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0282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4PM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Descanso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041696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5PM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Ejercicio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Ejercicio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820615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6PM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509710"/>
                  </a:ext>
                </a:extLst>
              </a:tr>
              <a:tr h="271780">
                <a:tc rowSpan="4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7PM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Ceno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Ceno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510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Descanso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2756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295657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135082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8PM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611868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9PM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acuesto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acuesto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acuesto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402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5737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934</Words>
  <Application>Microsoft Office PowerPoint</Application>
  <PresentationFormat>Panorámica</PresentationFormat>
  <Paragraphs>480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👶🏻</dc:creator>
  <cp:lastModifiedBy>Alejandro 👶🏻</cp:lastModifiedBy>
  <cp:revision>1</cp:revision>
  <dcterms:created xsi:type="dcterms:W3CDTF">2023-02-12T22:23:14Z</dcterms:created>
  <dcterms:modified xsi:type="dcterms:W3CDTF">2023-02-13T00:02:17Z</dcterms:modified>
</cp:coreProperties>
</file>