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3"/>
    <p:sldMasterId id="2147483651"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6858000" cx="12192000"/>
  <p:notesSz cx="6858000" cy="9144000"/>
  <p:embeddedFontLst>
    <p:embeddedFont>
      <p:font typeface="Libre Franklin"/>
      <p:regular r:id="rId14"/>
      <p:bold r:id="rId15"/>
      <p:italic r:id="rId16"/>
      <p:boldItalic r:id="rId17"/>
    </p:embeddedFont>
    <p:embeddedFont>
      <p:font typeface="Century Schoolbook"/>
      <p:regular r:id="rId18"/>
      <p:bold r:id="rId19"/>
      <p:italic r:id="rId20"/>
      <p:boldItalic r:id="rId21"/>
    </p:embeddedFont>
    <p:embeddedFont>
      <p:font typeface="Gill Sans"/>
      <p:regular r:id="rId22"/>
      <p:bold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4" roundtripDataSignature="AMtx7mgGx/JnOkvXT3UY5KsW/265wKoDe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CenturySchoolbook-italic.fntdata"/><Relationship Id="rId11" Type="http://schemas.openxmlformats.org/officeDocument/2006/relationships/slide" Target="slides/slide6.xml"/><Relationship Id="rId22" Type="http://schemas.openxmlformats.org/officeDocument/2006/relationships/font" Target="fonts/GillSans-regular.fntdata"/><Relationship Id="rId10" Type="http://schemas.openxmlformats.org/officeDocument/2006/relationships/slide" Target="slides/slide5.xml"/><Relationship Id="rId21" Type="http://schemas.openxmlformats.org/officeDocument/2006/relationships/font" Target="fonts/CenturySchoolbook-boldItalic.fntdata"/><Relationship Id="rId13" Type="http://schemas.openxmlformats.org/officeDocument/2006/relationships/slide" Target="slides/slide8.xml"/><Relationship Id="rId24" Type="http://customschemas.google.com/relationships/presentationmetadata" Target="metadata"/><Relationship Id="rId12" Type="http://schemas.openxmlformats.org/officeDocument/2006/relationships/slide" Target="slides/slide7.xml"/><Relationship Id="rId23" Type="http://schemas.openxmlformats.org/officeDocument/2006/relationships/font" Target="fonts/GillSans-bold.fntdata"/><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15" Type="http://schemas.openxmlformats.org/officeDocument/2006/relationships/font" Target="fonts/LibreFranklin-bold.fntdata"/><Relationship Id="rId14" Type="http://schemas.openxmlformats.org/officeDocument/2006/relationships/font" Target="fonts/LibreFranklin-regular.fntdata"/><Relationship Id="rId17" Type="http://schemas.openxmlformats.org/officeDocument/2006/relationships/font" Target="fonts/LibreFranklin-boldItalic.fntdata"/><Relationship Id="rId16" Type="http://schemas.openxmlformats.org/officeDocument/2006/relationships/font" Target="fonts/LibreFranklin-italic.fntdata"/><Relationship Id="rId5" Type="http://schemas.openxmlformats.org/officeDocument/2006/relationships/notesMaster" Target="notesMasters/notesMaster1.xml"/><Relationship Id="rId19" Type="http://schemas.openxmlformats.org/officeDocument/2006/relationships/font" Target="fonts/CenturySchoolbook-bold.fntdata"/><Relationship Id="rId6" Type="http://schemas.openxmlformats.org/officeDocument/2006/relationships/slide" Target="slides/slide1.xml"/><Relationship Id="rId18" Type="http://schemas.openxmlformats.org/officeDocument/2006/relationships/font" Target="fonts/CenturySchoolbook-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4" name="Shape 14"/>
        <p:cNvGrpSpPr/>
        <p:nvPr/>
      </p:nvGrpSpPr>
      <p:grpSpPr>
        <a:xfrm>
          <a:off x="0" y="0"/>
          <a:ext cx="0" cy="0"/>
          <a:chOff x="0" y="0"/>
          <a:chExt cx="0" cy="0"/>
        </a:xfrm>
      </p:grpSpPr>
      <p:sp>
        <p:nvSpPr>
          <p:cNvPr id="15" name="Google Shape;15;p12"/>
          <p:cNvSpPr/>
          <p:nvPr/>
        </p:nvSpPr>
        <p:spPr>
          <a:xfrm>
            <a:off x="446534" y="3085764"/>
            <a:ext cx="11298932" cy="3338149"/>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2"/>
          <p:cNvSpPr txBox="1"/>
          <p:nvPr>
            <p:ph type="ctrTitle"/>
          </p:nvPr>
        </p:nvSpPr>
        <p:spPr>
          <a:xfrm>
            <a:off x="581191" y="1020431"/>
            <a:ext cx="10993549" cy="1475013"/>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FEFEFE"/>
              </a:buClr>
              <a:buSzPts val="3600"/>
              <a:buFont typeface="Century Schoolbook"/>
              <a:buNone/>
              <a:defRPr sz="3600">
                <a:solidFill>
                  <a:srgbClr val="FEFEFE"/>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12"/>
          <p:cNvSpPr txBox="1"/>
          <p:nvPr>
            <p:ph idx="1" type="subTitle"/>
          </p:nvPr>
        </p:nvSpPr>
        <p:spPr>
          <a:xfrm>
            <a:off x="581194" y="2495445"/>
            <a:ext cx="10993546" cy="590321"/>
          </a:xfrm>
          <a:prstGeom prst="rect">
            <a:avLst/>
          </a:prstGeom>
          <a:noFill/>
          <a:ln>
            <a:noFill/>
          </a:ln>
        </p:spPr>
        <p:txBody>
          <a:bodyPr anchorCtr="0" anchor="t" bIns="45700" lIns="91425" spcFirstLastPara="1" rIns="91425" wrap="square" tIns="45700">
            <a:normAutofit/>
          </a:bodyPr>
          <a:lstStyle>
            <a:lvl1pPr lvl="0" algn="l">
              <a:lnSpc>
                <a:spcPct val="110000"/>
              </a:lnSpc>
              <a:spcBef>
                <a:spcPts val="320"/>
              </a:spcBef>
              <a:spcAft>
                <a:spcPts val="0"/>
              </a:spcAft>
              <a:buSzPts val="1472"/>
              <a:buNone/>
              <a:defRPr sz="1600" cap="none">
                <a:solidFill>
                  <a:schemeClr val="accent1"/>
                </a:solidFill>
              </a:defRPr>
            </a:lvl1pPr>
            <a:lvl2pPr lvl="1" algn="ctr">
              <a:spcBef>
                <a:spcPts val="600"/>
              </a:spcBef>
              <a:spcAft>
                <a:spcPts val="0"/>
              </a:spcAft>
              <a:buSzPts val="1288"/>
              <a:buNone/>
              <a:defRPr>
                <a:solidFill>
                  <a:schemeClr val="lt1"/>
                </a:solidFill>
              </a:defRPr>
            </a:lvl2pPr>
            <a:lvl3pPr lvl="2" algn="ctr">
              <a:spcBef>
                <a:spcPts val="600"/>
              </a:spcBef>
              <a:spcAft>
                <a:spcPts val="0"/>
              </a:spcAft>
              <a:buSzPts val="1196"/>
              <a:buNone/>
              <a:defRPr>
                <a:solidFill>
                  <a:schemeClr val="lt1"/>
                </a:solidFill>
              </a:defRPr>
            </a:lvl3pPr>
            <a:lvl4pPr lvl="3" algn="ctr">
              <a:spcBef>
                <a:spcPts val="600"/>
              </a:spcBef>
              <a:spcAft>
                <a:spcPts val="0"/>
              </a:spcAft>
              <a:buSzPts val="1012"/>
              <a:buNone/>
              <a:defRPr>
                <a:solidFill>
                  <a:schemeClr val="lt1"/>
                </a:solidFill>
              </a:defRPr>
            </a:lvl4pPr>
            <a:lvl5pPr lvl="4" algn="ctr">
              <a:spcBef>
                <a:spcPts val="600"/>
              </a:spcBef>
              <a:spcAft>
                <a:spcPts val="0"/>
              </a:spcAft>
              <a:buSzPts val="1012"/>
              <a:buNone/>
              <a:defRPr>
                <a:solidFill>
                  <a:schemeClr val="lt1"/>
                </a:solidFill>
              </a:defRPr>
            </a:lvl5pPr>
            <a:lvl6pPr lvl="5" algn="ctr">
              <a:spcBef>
                <a:spcPts val="600"/>
              </a:spcBef>
              <a:spcAft>
                <a:spcPts val="0"/>
              </a:spcAft>
              <a:buSzPts val="1104"/>
              <a:buNone/>
              <a:defRPr>
                <a:solidFill>
                  <a:schemeClr val="lt1"/>
                </a:solidFill>
              </a:defRPr>
            </a:lvl6pPr>
            <a:lvl7pPr lvl="6" algn="ctr">
              <a:spcBef>
                <a:spcPts val="600"/>
              </a:spcBef>
              <a:spcAft>
                <a:spcPts val="0"/>
              </a:spcAft>
              <a:buSzPts val="1104"/>
              <a:buNone/>
              <a:defRPr>
                <a:solidFill>
                  <a:schemeClr val="lt1"/>
                </a:solidFill>
              </a:defRPr>
            </a:lvl7pPr>
            <a:lvl8pPr lvl="7" algn="ctr">
              <a:spcBef>
                <a:spcPts val="600"/>
              </a:spcBef>
              <a:spcAft>
                <a:spcPts val="0"/>
              </a:spcAft>
              <a:buSzPts val="1104"/>
              <a:buNone/>
              <a:defRPr>
                <a:solidFill>
                  <a:schemeClr val="lt1"/>
                </a:solidFill>
              </a:defRPr>
            </a:lvl8pPr>
            <a:lvl9pPr lvl="8" algn="ctr">
              <a:spcBef>
                <a:spcPts val="600"/>
              </a:spcBef>
              <a:spcAft>
                <a:spcPts val="600"/>
              </a:spcAft>
              <a:buSzPts val="1104"/>
              <a:buNone/>
              <a:defRPr>
                <a:solidFill>
                  <a:schemeClr val="lt1"/>
                </a:solidFill>
              </a:defRPr>
            </a:lvl9pPr>
          </a:lstStyle>
          <a:p/>
        </p:txBody>
      </p:sp>
      <p:sp>
        <p:nvSpPr>
          <p:cNvPr id="18" name="Google Shape;18;p12"/>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2"/>
          <p:cNvSpPr txBox="1"/>
          <p:nvPr>
            <p:ph idx="11" type="ftr"/>
          </p:nvPr>
        </p:nvSpPr>
        <p:spPr>
          <a:xfrm>
            <a:off x="581192" y="6423914"/>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2"/>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81" name="Shape 81"/>
        <p:cNvGrpSpPr/>
        <p:nvPr/>
      </p:nvGrpSpPr>
      <p:grpSpPr>
        <a:xfrm>
          <a:off x="0" y="0"/>
          <a:ext cx="0" cy="0"/>
          <a:chOff x="0" y="0"/>
          <a:chExt cx="0" cy="0"/>
        </a:xfrm>
      </p:grpSpPr>
      <p:sp>
        <p:nvSpPr>
          <p:cNvPr id="82" name="Google Shape;82;p20"/>
          <p:cNvSpPr/>
          <p:nvPr/>
        </p:nvSpPr>
        <p:spPr>
          <a:xfrm>
            <a:off x="447817" y="601200"/>
            <a:ext cx="3682723" cy="5815475"/>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20"/>
          <p:cNvSpPr txBox="1"/>
          <p:nvPr>
            <p:ph type="title"/>
          </p:nvPr>
        </p:nvSpPr>
        <p:spPr>
          <a:xfrm>
            <a:off x="767857" y="933450"/>
            <a:ext cx="3031852" cy="1722419"/>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FFFFFF"/>
              </a:buClr>
              <a:buSzPts val="2400"/>
              <a:buFont typeface="Century Schoolbook"/>
              <a:buNone/>
              <a:defRPr b="0" sz="240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20"/>
          <p:cNvSpPr txBox="1"/>
          <p:nvPr>
            <p:ph idx="1" type="body"/>
          </p:nvPr>
        </p:nvSpPr>
        <p:spPr>
          <a:xfrm>
            <a:off x="4900928" y="1179829"/>
            <a:ext cx="6650991" cy="4658216"/>
          </a:xfrm>
          <a:prstGeom prst="rect">
            <a:avLst/>
          </a:prstGeom>
          <a:noFill/>
          <a:ln>
            <a:noFill/>
          </a:ln>
        </p:spPr>
        <p:txBody>
          <a:bodyPr anchorCtr="0" anchor="ctr" bIns="45700" lIns="91425" spcFirstLastPara="1" rIns="91425" wrap="square" tIns="45700">
            <a:normAutofit/>
          </a:bodyPr>
          <a:lstStyle>
            <a:lvl1pPr indent="-345440" lvl="0" marL="457200" algn="l">
              <a:lnSpc>
                <a:spcPct val="110000"/>
              </a:lnSpc>
              <a:spcBef>
                <a:spcPts val="400"/>
              </a:spcBef>
              <a:spcAft>
                <a:spcPts val="0"/>
              </a:spcAft>
              <a:buSzPts val="1840"/>
              <a:buChar char="◼"/>
              <a:defRPr sz="2000">
                <a:solidFill>
                  <a:schemeClr val="dk2"/>
                </a:solidFill>
              </a:defRPr>
            </a:lvl1pPr>
            <a:lvl2pPr indent="-333756" lvl="1" marL="914400" algn="l">
              <a:spcBef>
                <a:spcPts val="600"/>
              </a:spcBef>
              <a:spcAft>
                <a:spcPts val="0"/>
              </a:spcAft>
              <a:buSzPts val="1656"/>
              <a:buChar char="◼"/>
              <a:defRPr sz="1800">
                <a:solidFill>
                  <a:schemeClr val="dk2"/>
                </a:solidFill>
              </a:defRPr>
            </a:lvl2pPr>
            <a:lvl3pPr indent="-322072" lvl="2" marL="1371600" algn="l">
              <a:spcBef>
                <a:spcPts val="600"/>
              </a:spcBef>
              <a:spcAft>
                <a:spcPts val="0"/>
              </a:spcAft>
              <a:buSzPts val="1472"/>
              <a:buChar char="◼"/>
              <a:defRPr sz="1600">
                <a:solidFill>
                  <a:schemeClr val="dk2"/>
                </a:solidFill>
              </a:defRPr>
            </a:lvl3pPr>
            <a:lvl4pPr indent="-310388" lvl="3" marL="1828800" algn="l">
              <a:spcBef>
                <a:spcPts val="600"/>
              </a:spcBef>
              <a:spcAft>
                <a:spcPts val="0"/>
              </a:spcAft>
              <a:buSzPts val="1288"/>
              <a:buChar char="◼"/>
              <a:defRPr sz="1400">
                <a:solidFill>
                  <a:schemeClr val="dk2"/>
                </a:solidFill>
              </a:defRPr>
            </a:lvl4pPr>
            <a:lvl5pPr indent="-310388" lvl="4" marL="2286000" algn="l">
              <a:spcBef>
                <a:spcPts val="600"/>
              </a:spcBef>
              <a:spcAft>
                <a:spcPts val="0"/>
              </a:spcAft>
              <a:buSzPts val="1288"/>
              <a:buChar char="◼"/>
              <a:defRPr sz="1400">
                <a:solidFill>
                  <a:schemeClr val="dk2"/>
                </a:solidFill>
              </a:defRPr>
            </a:lvl5pPr>
            <a:lvl6pPr indent="-310388" lvl="5" marL="2743200" algn="l">
              <a:spcBef>
                <a:spcPts val="600"/>
              </a:spcBef>
              <a:spcAft>
                <a:spcPts val="0"/>
              </a:spcAft>
              <a:buSzPts val="1288"/>
              <a:buChar char="◼"/>
              <a:defRPr sz="1400">
                <a:solidFill>
                  <a:schemeClr val="dk2"/>
                </a:solidFill>
              </a:defRPr>
            </a:lvl6pPr>
            <a:lvl7pPr indent="-310388" lvl="6" marL="3200400" algn="l">
              <a:spcBef>
                <a:spcPts val="600"/>
              </a:spcBef>
              <a:spcAft>
                <a:spcPts val="0"/>
              </a:spcAft>
              <a:buSzPts val="1288"/>
              <a:buChar char="◼"/>
              <a:defRPr sz="1400">
                <a:solidFill>
                  <a:schemeClr val="dk2"/>
                </a:solidFill>
              </a:defRPr>
            </a:lvl7pPr>
            <a:lvl8pPr indent="-310388" lvl="7" marL="3657600" algn="l">
              <a:spcBef>
                <a:spcPts val="600"/>
              </a:spcBef>
              <a:spcAft>
                <a:spcPts val="0"/>
              </a:spcAft>
              <a:buSzPts val="1288"/>
              <a:buChar char="◼"/>
              <a:defRPr sz="1400">
                <a:solidFill>
                  <a:schemeClr val="dk2"/>
                </a:solidFill>
              </a:defRPr>
            </a:lvl8pPr>
            <a:lvl9pPr indent="-310388" lvl="8" marL="4114800" algn="l">
              <a:spcBef>
                <a:spcPts val="600"/>
              </a:spcBef>
              <a:spcAft>
                <a:spcPts val="600"/>
              </a:spcAft>
              <a:buSzPts val="1288"/>
              <a:buChar char="◼"/>
              <a:defRPr sz="1400">
                <a:solidFill>
                  <a:schemeClr val="dk2"/>
                </a:solidFill>
              </a:defRPr>
            </a:lvl9pPr>
          </a:lstStyle>
          <a:p/>
        </p:txBody>
      </p:sp>
      <p:sp>
        <p:nvSpPr>
          <p:cNvPr id="85" name="Google Shape;85;p20"/>
          <p:cNvSpPr txBox="1"/>
          <p:nvPr>
            <p:ph idx="2" type="body"/>
          </p:nvPr>
        </p:nvSpPr>
        <p:spPr>
          <a:xfrm>
            <a:off x="767857" y="2836654"/>
            <a:ext cx="3031852" cy="3001392"/>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solidFill>
                  <a:srgbClr val="FFFFFF"/>
                </a:solidFill>
              </a:defRPr>
            </a:lvl1pPr>
            <a:lvl2pPr indent="-228600" lvl="1" marL="914400" algn="l">
              <a:spcBef>
                <a:spcPts val="600"/>
              </a:spcBef>
              <a:spcAft>
                <a:spcPts val="0"/>
              </a:spcAft>
              <a:buSzPts val="1012"/>
              <a:buNone/>
              <a:defRPr sz="11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86" name="Google Shape;86;p20"/>
          <p:cNvSpPr txBox="1"/>
          <p:nvPr>
            <p:ph idx="10" type="dt"/>
          </p:nvPr>
        </p:nvSpPr>
        <p:spPr>
          <a:xfrm>
            <a:off x="7605951" y="6456916"/>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20"/>
          <p:cNvSpPr txBox="1"/>
          <p:nvPr>
            <p:ph idx="11" type="ftr"/>
          </p:nvPr>
        </p:nvSpPr>
        <p:spPr>
          <a:xfrm>
            <a:off x="581192" y="6452590"/>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20"/>
          <p:cNvSpPr txBox="1"/>
          <p:nvPr>
            <p:ph idx="12" type="sldNum"/>
          </p:nvPr>
        </p:nvSpPr>
        <p:spPr>
          <a:xfrm>
            <a:off x="10558300" y="6456916"/>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89" name="Shape 89"/>
        <p:cNvGrpSpPr/>
        <p:nvPr/>
      </p:nvGrpSpPr>
      <p:grpSpPr>
        <a:xfrm>
          <a:off x="0" y="0"/>
          <a:ext cx="0" cy="0"/>
          <a:chOff x="0" y="0"/>
          <a:chExt cx="0" cy="0"/>
        </a:xfrm>
      </p:grpSpPr>
      <p:sp>
        <p:nvSpPr>
          <p:cNvPr id="90" name="Google Shape;90;p21"/>
          <p:cNvSpPr txBox="1"/>
          <p:nvPr>
            <p:ph type="title"/>
          </p:nvPr>
        </p:nvSpPr>
        <p:spPr>
          <a:xfrm>
            <a:off x="581193" y="4693389"/>
            <a:ext cx="11029616"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2400"/>
              <a:buFont typeface="Century Schoolbook"/>
              <a:buNone/>
              <a:defRPr b="0" sz="24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21"/>
          <p:cNvSpPr/>
          <p:nvPr>
            <p:ph idx="2" type="pic"/>
          </p:nvPr>
        </p:nvSpPr>
        <p:spPr>
          <a:xfrm>
            <a:off x="447817" y="641350"/>
            <a:ext cx="11290859" cy="3651249"/>
          </a:xfrm>
          <a:prstGeom prst="rect">
            <a:avLst/>
          </a:prstGeom>
          <a:noFill/>
          <a:ln>
            <a:noFill/>
          </a:ln>
        </p:spPr>
        <p:txBody>
          <a:bodyPr anchorCtr="0" anchor="t" bIns="45700" lIns="91425" spcFirstLastPara="1" rIns="91425" wrap="square" tIns="45700">
            <a:normAutofit/>
          </a:bodyPr>
          <a:lstStyle>
            <a:lvl1pPr lvl="0" marR="0" rtl="0" algn="ctr">
              <a:lnSpc>
                <a:spcPct val="110000"/>
              </a:lnSpc>
              <a:spcBef>
                <a:spcPts val="320"/>
              </a:spcBef>
              <a:spcAft>
                <a:spcPts val="0"/>
              </a:spcAft>
              <a:buClr>
                <a:schemeClr val="accent1"/>
              </a:buClr>
              <a:buSzPts val="1472"/>
              <a:buFont typeface="Noto Sans Symbols"/>
              <a:buNone/>
              <a:defRPr b="0" i="0" sz="1600" u="none" cap="none" strike="noStrike">
                <a:solidFill>
                  <a:srgbClr val="3F3F3F"/>
                </a:solidFill>
                <a:latin typeface="Libre Franklin"/>
                <a:ea typeface="Libre Franklin"/>
                <a:cs typeface="Libre Franklin"/>
                <a:sym typeface="Libre Franklin"/>
              </a:defRPr>
            </a:lvl1pPr>
            <a:lvl2pPr lvl="1" marR="0" rtl="0" algn="l">
              <a:spcBef>
                <a:spcPts val="600"/>
              </a:spcBef>
              <a:spcAft>
                <a:spcPts val="0"/>
              </a:spcAft>
              <a:buClr>
                <a:schemeClr val="accent1"/>
              </a:buClr>
              <a:buSzPts val="1472"/>
              <a:buFont typeface="Noto Sans Symbols"/>
              <a:buNone/>
              <a:defRPr b="0" i="0" sz="1600" u="none" cap="none" strike="noStrike">
                <a:solidFill>
                  <a:srgbClr val="3F3F3F"/>
                </a:solidFill>
                <a:latin typeface="Libre Franklin"/>
                <a:ea typeface="Libre Franklin"/>
                <a:cs typeface="Libre Franklin"/>
                <a:sym typeface="Libre Franklin"/>
              </a:defRPr>
            </a:lvl2pPr>
            <a:lvl3pPr lvl="2" marR="0" rtl="0" algn="l">
              <a:spcBef>
                <a:spcPts val="600"/>
              </a:spcBef>
              <a:spcAft>
                <a:spcPts val="0"/>
              </a:spcAft>
              <a:buClr>
                <a:schemeClr val="accent1"/>
              </a:buClr>
              <a:buSzPts val="1472"/>
              <a:buFont typeface="Noto Sans Symbols"/>
              <a:buNone/>
              <a:defRPr b="0" i="0" sz="1600" u="none" cap="none" strike="noStrike">
                <a:solidFill>
                  <a:srgbClr val="3F3F3F"/>
                </a:solidFill>
                <a:latin typeface="Libre Franklin"/>
                <a:ea typeface="Libre Franklin"/>
                <a:cs typeface="Libre Franklin"/>
                <a:sym typeface="Libre Franklin"/>
              </a:defRPr>
            </a:lvl3pPr>
            <a:lvl4pPr lvl="3" marR="0" rtl="0" algn="l">
              <a:spcBef>
                <a:spcPts val="600"/>
              </a:spcBef>
              <a:spcAft>
                <a:spcPts val="0"/>
              </a:spcAft>
              <a:buClr>
                <a:schemeClr val="accent1"/>
              </a:buClr>
              <a:buSzPts val="1472"/>
              <a:buFont typeface="Noto Sans Symbols"/>
              <a:buNone/>
              <a:defRPr b="0" i="0" sz="1600" u="none" cap="none" strike="noStrike">
                <a:solidFill>
                  <a:srgbClr val="3F3F3F"/>
                </a:solidFill>
                <a:latin typeface="Libre Franklin"/>
                <a:ea typeface="Libre Franklin"/>
                <a:cs typeface="Libre Franklin"/>
                <a:sym typeface="Libre Franklin"/>
              </a:defRPr>
            </a:lvl4pPr>
            <a:lvl5pPr lvl="4" marR="0" rtl="0" algn="l">
              <a:spcBef>
                <a:spcPts val="600"/>
              </a:spcBef>
              <a:spcAft>
                <a:spcPts val="0"/>
              </a:spcAft>
              <a:buClr>
                <a:schemeClr val="accent1"/>
              </a:buClr>
              <a:buSzPts val="1472"/>
              <a:buFont typeface="Noto Sans Symbols"/>
              <a:buNone/>
              <a:defRPr b="0" i="0" sz="1600" u="none" cap="none" strike="noStrike">
                <a:solidFill>
                  <a:srgbClr val="3F3F3F"/>
                </a:solidFill>
                <a:latin typeface="Libre Franklin"/>
                <a:ea typeface="Libre Franklin"/>
                <a:cs typeface="Libre Franklin"/>
                <a:sym typeface="Libre Franklin"/>
              </a:defRPr>
            </a:lvl5pPr>
            <a:lvl6pPr lvl="5" marR="0" rtl="0" algn="l">
              <a:spcBef>
                <a:spcPts val="600"/>
              </a:spcBef>
              <a:spcAft>
                <a:spcPts val="0"/>
              </a:spcAft>
              <a:buClr>
                <a:schemeClr val="accent2"/>
              </a:buClr>
              <a:buSzPts val="1472"/>
              <a:buFont typeface="Noto Sans Symbols"/>
              <a:buNone/>
              <a:defRPr b="0" i="0" sz="1600" u="none" cap="none" strike="noStrike">
                <a:solidFill>
                  <a:schemeClr val="dk2"/>
                </a:solidFill>
                <a:latin typeface="Libre Franklin"/>
                <a:ea typeface="Libre Franklin"/>
                <a:cs typeface="Libre Franklin"/>
                <a:sym typeface="Libre Franklin"/>
              </a:defRPr>
            </a:lvl6pPr>
            <a:lvl7pPr lvl="6" marR="0" rtl="0" algn="l">
              <a:spcBef>
                <a:spcPts val="600"/>
              </a:spcBef>
              <a:spcAft>
                <a:spcPts val="0"/>
              </a:spcAft>
              <a:buClr>
                <a:schemeClr val="accent2"/>
              </a:buClr>
              <a:buSzPts val="1472"/>
              <a:buFont typeface="Noto Sans Symbols"/>
              <a:buNone/>
              <a:defRPr b="0" i="0" sz="1600" u="none" cap="none" strike="noStrike">
                <a:solidFill>
                  <a:schemeClr val="dk2"/>
                </a:solidFill>
                <a:latin typeface="Libre Franklin"/>
                <a:ea typeface="Libre Franklin"/>
                <a:cs typeface="Libre Franklin"/>
                <a:sym typeface="Libre Franklin"/>
              </a:defRPr>
            </a:lvl7pPr>
            <a:lvl8pPr lvl="7" marR="0" rtl="0" algn="l">
              <a:spcBef>
                <a:spcPts val="600"/>
              </a:spcBef>
              <a:spcAft>
                <a:spcPts val="0"/>
              </a:spcAft>
              <a:buClr>
                <a:schemeClr val="accent2"/>
              </a:buClr>
              <a:buSzPts val="1472"/>
              <a:buFont typeface="Noto Sans Symbols"/>
              <a:buNone/>
              <a:defRPr b="0" i="0" sz="1600" u="none" cap="none" strike="noStrike">
                <a:solidFill>
                  <a:schemeClr val="dk2"/>
                </a:solidFill>
                <a:latin typeface="Libre Franklin"/>
                <a:ea typeface="Libre Franklin"/>
                <a:cs typeface="Libre Franklin"/>
                <a:sym typeface="Libre Franklin"/>
              </a:defRPr>
            </a:lvl8pPr>
            <a:lvl9pPr lvl="8" marR="0" rtl="0" algn="l">
              <a:spcBef>
                <a:spcPts val="600"/>
              </a:spcBef>
              <a:spcAft>
                <a:spcPts val="600"/>
              </a:spcAft>
              <a:buClr>
                <a:schemeClr val="accent2"/>
              </a:buClr>
              <a:buSzPts val="1472"/>
              <a:buFont typeface="Noto Sans Symbols"/>
              <a:buNone/>
              <a:defRPr b="0" i="0" sz="1600" u="none" cap="none" strike="noStrike">
                <a:solidFill>
                  <a:schemeClr val="dk2"/>
                </a:solidFill>
                <a:latin typeface="Libre Franklin"/>
                <a:ea typeface="Libre Franklin"/>
                <a:cs typeface="Libre Franklin"/>
                <a:sym typeface="Libre Franklin"/>
              </a:defRPr>
            </a:lvl9pPr>
          </a:lstStyle>
          <a:p/>
        </p:txBody>
      </p:sp>
      <p:sp>
        <p:nvSpPr>
          <p:cNvPr id="92" name="Google Shape;92;p21"/>
          <p:cNvSpPr txBox="1"/>
          <p:nvPr>
            <p:ph idx="1" type="body"/>
          </p:nvPr>
        </p:nvSpPr>
        <p:spPr>
          <a:xfrm>
            <a:off x="581192" y="5260127"/>
            <a:ext cx="11029617" cy="998148"/>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lvl1pPr>
            <a:lvl2pPr indent="-228600" lvl="1" marL="914400" algn="l">
              <a:spcBef>
                <a:spcPts val="600"/>
              </a:spcBef>
              <a:spcAft>
                <a:spcPts val="0"/>
              </a:spcAft>
              <a:buSzPts val="1104"/>
              <a:buNone/>
              <a:defRPr sz="12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93" name="Google Shape;93;p21"/>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21"/>
          <p:cNvSpPr txBox="1"/>
          <p:nvPr>
            <p:ph idx="11" type="ftr"/>
          </p:nvPr>
        </p:nvSpPr>
        <p:spPr>
          <a:xfrm>
            <a:off x="581192" y="6423914"/>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21"/>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96" name="Shape 96"/>
        <p:cNvGrpSpPr/>
        <p:nvPr/>
      </p:nvGrpSpPr>
      <p:grpSpPr>
        <a:xfrm>
          <a:off x="0" y="0"/>
          <a:ext cx="0" cy="0"/>
          <a:chOff x="0" y="0"/>
          <a:chExt cx="0" cy="0"/>
        </a:xfrm>
      </p:grpSpPr>
      <p:sp>
        <p:nvSpPr>
          <p:cNvPr id="97" name="Google Shape;97;p22"/>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22"/>
          <p:cNvSpPr txBox="1"/>
          <p:nvPr>
            <p:ph idx="1" type="body"/>
          </p:nvPr>
        </p:nvSpPr>
        <p:spPr>
          <a:xfrm rot="5400000">
            <a:off x="4269976" y="-1352783"/>
            <a:ext cx="3652047" cy="11029616"/>
          </a:xfrm>
          <a:prstGeom prst="rect">
            <a:avLst/>
          </a:prstGeom>
          <a:noFill/>
          <a:ln>
            <a:noFill/>
          </a:ln>
        </p:spPr>
        <p:txBody>
          <a:bodyPr anchorCtr="0" anchor="t" bIns="45700" lIns="91425" spcFirstLastPara="1" rIns="91425" wrap="square" tIns="45700">
            <a:normAutofit/>
          </a:bodyPr>
          <a:lstStyle>
            <a:lvl1pPr indent="-327914" lvl="0" marL="457200" algn="l">
              <a:lnSpc>
                <a:spcPct val="110000"/>
              </a:lnSpc>
              <a:spcBef>
                <a:spcPts val="340"/>
              </a:spcBef>
              <a:spcAft>
                <a:spcPts val="0"/>
              </a:spcAft>
              <a:buSzPts val="1564"/>
              <a:buChar char="◼"/>
              <a:defRPr/>
            </a:lvl1pPr>
            <a:lvl2pPr indent="-310387" lvl="1" marL="914400" algn="l">
              <a:spcBef>
                <a:spcPts val="600"/>
              </a:spcBef>
              <a:spcAft>
                <a:spcPts val="0"/>
              </a:spcAft>
              <a:buSzPts val="1288"/>
              <a:buChar char="◼"/>
              <a:defRPr/>
            </a:lvl2pPr>
            <a:lvl3pPr indent="-304546" lvl="2" marL="1371600" algn="l">
              <a:spcBef>
                <a:spcPts val="600"/>
              </a:spcBef>
              <a:spcAft>
                <a:spcPts val="0"/>
              </a:spcAft>
              <a:buSzPts val="1196"/>
              <a:buChar char="◼"/>
              <a:defRPr/>
            </a:lvl3pPr>
            <a:lvl4pPr indent="-292861" lvl="3" marL="1828800" algn="l">
              <a:spcBef>
                <a:spcPts val="600"/>
              </a:spcBef>
              <a:spcAft>
                <a:spcPts val="0"/>
              </a:spcAft>
              <a:buSzPts val="1012"/>
              <a:buChar char="◼"/>
              <a:defRPr/>
            </a:lvl4pPr>
            <a:lvl5pPr indent="-292861" lvl="4" marL="2286000" algn="l">
              <a:spcBef>
                <a:spcPts val="600"/>
              </a:spcBef>
              <a:spcAft>
                <a:spcPts val="0"/>
              </a:spcAft>
              <a:buSzPts val="1012"/>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99" name="Google Shape;99;p22"/>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22"/>
          <p:cNvSpPr txBox="1"/>
          <p:nvPr>
            <p:ph idx="11" type="ftr"/>
          </p:nvPr>
        </p:nvSpPr>
        <p:spPr>
          <a:xfrm>
            <a:off x="581192" y="6423914"/>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22"/>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showMasterSp="0" type="vertTitleAndTx">
  <p:cSld name="VERTICAL_TITLE_AND_VERTICAL_TEXT">
    <p:spTree>
      <p:nvGrpSpPr>
        <p:cNvPr id="102" name="Shape 102"/>
        <p:cNvGrpSpPr/>
        <p:nvPr/>
      </p:nvGrpSpPr>
      <p:grpSpPr>
        <a:xfrm>
          <a:off x="0" y="0"/>
          <a:ext cx="0" cy="0"/>
          <a:chOff x="0" y="0"/>
          <a:chExt cx="0" cy="0"/>
        </a:xfrm>
      </p:grpSpPr>
      <p:sp>
        <p:nvSpPr>
          <p:cNvPr id="103" name="Google Shape;103;p23"/>
          <p:cNvSpPr/>
          <p:nvPr/>
        </p:nvSpPr>
        <p:spPr>
          <a:xfrm>
            <a:off x="8058151" y="599725"/>
            <a:ext cx="3687316" cy="581695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3"/>
          <p:cNvSpPr txBox="1"/>
          <p:nvPr>
            <p:ph type="title"/>
          </p:nvPr>
        </p:nvSpPr>
        <p:spPr>
          <a:xfrm rot="5400000">
            <a:off x="7362637" y="1705163"/>
            <a:ext cx="4807326" cy="31242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FFFFFF"/>
              </a:buClr>
              <a:buSzPts val="2600"/>
              <a:buFont typeface="Century Schoolbook"/>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23"/>
          <p:cNvSpPr txBox="1"/>
          <p:nvPr>
            <p:ph idx="1" type="body"/>
          </p:nvPr>
        </p:nvSpPr>
        <p:spPr>
          <a:xfrm rot="5400000">
            <a:off x="1952072" y="-313549"/>
            <a:ext cx="4807326" cy="7161625"/>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106" name="Google Shape;106;p23"/>
          <p:cNvSpPr/>
          <p:nvPr/>
        </p:nvSpPr>
        <p:spPr>
          <a:xfrm>
            <a:off x="446534" y="457200"/>
            <a:ext cx="3703320" cy="94997"/>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23"/>
          <p:cNvSpPr/>
          <p:nvPr/>
        </p:nvSpPr>
        <p:spPr>
          <a:xfrm>
            <a:off x="8042147" y="453643"/>
            <a:ext cx="3703320" cy="98554"/>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23"/>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23"/>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23"/>
          <p:cNvSpPr txBox="1"/>
          <p:nvPr>
            <p:ph idx="11" type="ftr"/>
          </p:nvPr>
        </p:nvSpPr>
        <p:spPr>
          <a:xfrm>
            <a:off x="581192" y="6423914"/>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23"/>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1" name="Shape 21"/>
        <p:cNvGrpSpPr/>
        <p:nvPr/>
      </p:nvGrpSpPr>
      <p:grpSpPr>
        <a:xfrm>
          <a:off x="0" y="0"/>
          <a:ext cx="0" cy="0"/>
          <a:chOff x="0" y="0"/>
          <a:chExt cx="0" cy="0"/>
        </a:xfrm>
      </p:grpSpPr>
      <p:sp>
        <p:nvSpPr>
          <p:cNvPr id="22" name="Google Shape;22;p14"/>
          <p:cNvSpPr txBox="1"/>
          <p:nvPr>
            <p:ph type="title"/>
          </p:nvPr>
        </p:nvSpPr>
        <p:spPr>
          <a:xfrm>
            <a:off x="581192" y="702156"/>
            <a:ext cx="11029616" cy="118872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FEFEFE"/>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14"/>
          <p:cNvSpPr txBox="1"/>
          <p:nvPr>
            <p:ph idx="1" type="body"/>
          </p:nvPr>
        </p:nvSpPr>
        <p:spPr>
          <a:xfrm>
            <a:off x="581192" y="2340864"/>
            <a:ext cx="11029615" cy="3634486"/>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24" name="Google Shape;24;p14"/>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4"/>
          <p:cNvSpPr txBox="1"/>
          <p:nvPr>
            <p:ph idx="11" type="ftr"/>
          </p:nvPr>
        </p:nvSpPr>
        <p:spPr>
          <a:xfrm>
            <a:off x="581192" y="6423914"/>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4"/>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36" name="Shape 36"/>
        <p:cNvGrpSpPr/>
        <p:nvPr/>
      </p:nvGrpSpPr>
      <p:grpSpPr>
        <a:xfrm>
          <a:off x="0" y="0"/>
          <a:ext cx="0" cy="0"/>
          <a:chOff x="0" y="0"/>
          <a:chExt cx="0" cy="0"/>
        </a:xfrm>
      </p:grpSpPr>
      <p:sp>
        <p:nvSpPr>
          <p:cNvPr id="37" name="Google Shape;37;p13"/>
          <p:cNvSpPr txBox="1"/>
          <p:nvPr>
            <p:ph type="title"/>
          </p:nvPr>
        </p:nvSpPr>
        <p:spPr>
          <a:xfrm>
            <a:off x="581192" y="702156"/>
            <a:ext cx="11029616" cy="118872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3"/>
          <p:cNvSpPr txBox="1"/>
          <p:nvPr>
            <p:ph idx="1" type="body"/>
          </p:nvPr>
        </p:nvSpPr>
        <p:spPr>
          <a:xfrm>
            <a:off x="581192" y="2340864"/>
            <a:ext cx="11029615" cy="3634486"/>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39" name="Google Shape;39;p13"/>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13"/>
          <p:cNvSpPr txBox="1"/>
          <p:nvPr>
            <p:ph idx="11" type="ftr"/>
          </p:nvPr>
        </p:nvSpPr>
        <p:spPr>
          <a:xfrm>
            <a:off x="581192" y="6423914"/>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3"/>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42" name="Shape 42"/>
        <p:cNvGrpSpPr/>
        <p:nvPr/>
      </p:nvGrpSpPr>
      <p:grpSpPr>
        <a:xfrm>
          <a:off x="0" y="0"/>
          <a:ext cx="0" cy="0"/>
          <a:chOff x="0" y="0"/>
          <a:chExt cx="0" cy="0"/>
        </a:xfrm>
      </p:grpSpPr>
      <p:sp>
        <p:nvSpPr>
          <p:cNvPr id="43" name="Google Shape;43;p11"/>
          <p:cNvSpPr/>
          <p:nvPr/>
        </p:nvSpPr>
        <p:spPr>
          <a:xfrm>
            <a:off x="446534" y="3085764"/>
            <a:ext cx="11298932" cy="3338149"/>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11"/>
          <p:cNvSpPr txBox="1"/>
          <p:nvPr>
            <p:ph type="ctrTitle"/>
          </p:nvPr>
        </p:nvSpPr>
        <p:spPr>
          <a:xfrm>
            <a:off x="581191" y="1020431"/>
            <a:ext cx="10993549" cy="1475013"/>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Century Schoolbook"/>
              <a:buNone/>
              <a:defRPr sz="36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11"/>
          <p:cNvSpPr txBox="1"/>
          <p:nvPr>
            <p:ph idx="1" type="subTitle"/>
          </p:nvPr>
        </p:nvSpPr>
        <p:spPr>
          <a:xfrm>
            <a:off x="581194" y="2495445"/>
            <a:ext cx="10993546" cy="590321"/>
          </a:xfrm>
          <a:prstGeom prst="rect">
            <a:avLst/>
          </a:prstGeom>
          <a:noFill/>
          <a:ln>
            <a:noFill/>
          </a:ln>
        </p:spPr>
        <p:txBody>
          <a:bodyPr anchorCtr="0" anchor="t" bIns="45700" lIns="91425" spcFirstLastPara="1" rIns="91425" wrap="square" tIns="45700">
            <a:normAutofit/>
          </a:bodyPr>
          <a:lstStyle>
            <a:lvl1pPr lvl="0" algn="l">
              <a:lnSpc>
                <a:spcPct val="110000"/>
              </a:lnSpc>
              <a:spcBef>
                <a:spcPts val="320"/>
              </a:spcBef>
              <a:spcAft>
                <a:spcPts val="0"/>
              </a:spcAft>
              <a:buSzPts val="1472"/>
              <a:buNone/>
              <a:defRPr sz="1600" cap="none">
                <a:solidFill>
                  <a:schemeClr val="accent1"/>
                </a:solidFill>
              </a:defRPr>
            </a:lvl1pPr>
            <a:lvl2pPr lvl="1" algn="ctr">
              <a:spcBef>
                <a:spcPts val="600"/>
              </a:spcBef>
              <a:spcAft>
                <a:spcPts val="0"/>
              </a:spcAft>
              <a:buSzPts val="1288"/>
              <a:buNone/>
              <a:defRPr>
                <a:solidFill>
                  <a:srgbClr val="888888"/>
                </a:solidFill>
              </a:defRPr>
            </a:lvl2pPr>
            <a:lvl3pPr lvl="2" algn="ctr">
              <a:spcBef>
                <a:spcPts val="600"/>
              </a:spcBef>
              <a:spcAft>
                <a:spcPts val="0"/>
              </a:spcAft>
              <a:buSzPts val="1196"/>
              <a:buNone/>
              <a:defRPr>
                <a:solidFill>
                  <a:srgbClr val="888888"/>
                </a:solidFill>
              </a:defRPr>
            </a:lvl3pPr>
            <a:lvl4pPr lvl="3" algn="ctr">
              <a:spcBef>
                <a:spcPts val="600"/>
              </a:spcBef>
              <a:spcAft>
                <a:spcPts val="0"/>
              </a:spcAft>
              <a:buSzPts val="1012"/>
              <a:buNone/>
              <a:defRPr>
                <a:solidFill>
                  <a:srgbClr val="888888"/>
                </a:solidFill>
              </a:defRPr>
            </a:lvl4pPr>
            <a:lvl5pPr lvl="4" algn="ctr">
              <a:spcBef>
                <a:spcPts val="600"/>
              </a:spcBef>
              <a:spcAft>
                <a:spcPts val="0"/>
              </a:spcAft>
              <a:buSzPts val="1012"/>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p:txBody>
      </p:sp>
      <p:sp>
        <p:nvSpPr>
          <p:cNvPr id="46" name="Google Shape;46;p11"/>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1"/>
          <p:cNvSpPr txBox="1"/>
          <p:nvPr>
            <p:ph idx="11" type="ftr"/>
          </p:nvPr>
        </p:nvSpPr>
        <p:spPr>
          <a:xfrm>
            <a:off x="581192" y="6423914"/>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1"/>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49" name="Shape 49"/>
        <p:cNvGrpSpPr/>
        <p:nvPr/>
      </p:nvGrpSpPr>
      <p:grpSpPr>
        <a:xfrm>
          <a:off x="0" y="0"/>
          <a:ext cx="0" cy="0"/>
          <a:chOff x="0" y="0"/>
          <a:chExt cx="0" cy="0"/>
        </a:xfrm>
      </p:grpSpPr>
      <p:sp>
        <p:nvSpPr>
          <p:cNvPr id="50" name="Google Shape;50;p15"/>
          <p:cNvSpPr/>
          <p:nvPr/>
        </p:nvSpPr>
        <p:spPr>
          <a:xfrm>
            <a:off x="447817" y="5141974"/>
            <a:ext cx="11290860" cy="1258827"/>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15"/>
          <p:cNvSpPr txBox="1"/>
          <p:nvPr>
            <p:ph type="title"/>
          </p:nvPr>
        </p:nvSpPr>
        <p:spPr>
          <a:xfrm>
            <a:off x="581193" y="2393950"/>
            <a:ext cx="11029615" cy="2147467"/>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Century Schoolbook"/>
              <a:buNone/>
              <a:defRPr b="0" sz="3600" cap="none">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5"/>
          <p:cNvSpPr txBox="1"/>
          <p:nvPr>
            <p:ph idx="1" type="body"/>
          </p:nvPr>
        </p:nvSpPr>
        <p:spPr>
          <a:xfrm>
            <a:off x="581192" y="4541417"/>
            <a:ext cx="11029615" cy="600556"/>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60"/>
              </a:spcBef>
              <a:spcAft>
                <a:spcPts val="0"/>
              </a:spcAft>
              <a:buSzPts val="1656"/>
              <a:buNone/>
              <a:defRPr sz="1800" cap="none">
                <a:solidFill>
                  <a:schemeClr val="accent1"/>
                </a:solidFill>
              </a:defRPr>
            </a:lvl1pPr>
            <a:lvl2pPr indent="-228600" lvl="1" marL="914400" algn="l">
              <a:spcBef>
                <a:spcPts val="600"/>
              </a:spcBef>
              <a:spcAft>
                <a:spcPts val="0"/>
              </a:spcAft>
              <a:buSzPts val="1656"/>
              <a:buNone/>
              <a:defRPr sz="1800">
                <a:solidFill>
                  <a:srgbClr val="888888"/>
                </a:solidFill>
              </a:defRPr>
            </a:lvl2pPr>
            <a:lvl3pPr indent="-228600" lvl="2" marL="1371600" algn="l">
              <a:spcBef>
                <a:spcPts val="600"/>
              </a:spcBef>
              <a:spcAft>
                <a:spcPts val="0"/>
              </a:spcAft>
              <a:buSzPts val="1472"/>
              <a:buNone/>
              <a:defRPr sz="1600">
                <a:solidFill>
                  <a:srgbClr val="888888"/>
                </a:solidFill>
              </a:defRPr>
            </a:lvl3pPr>
            <a:lvl4pPr indent="-228600" lvl="3" marL="1828800" algn="l">
              <a:spcBef>
                <a:spcPts val="600"/>
              </a:spcBef>
              <a:spcAft>
                <a:spcPts val="0"/>
              </a:spcAft>
              <a:buSzPts val="1288"/>
              <a:buNone/>
              <a:defRPr sz="1400">
                <a:solidFill>
                  <a:srgbClr val="888888"/>
                </a:solidFill>
              </a:defRPr>
            </a:lvl4pPr>
            <a:lvl5pPr indent="-228600" lvl="4" marL="2286000" algn="l">
              <a:spcBef>
                <a:spcPts val="600"/>
              </a:spcBef>
              <a:spcAft>
                <a:spcPts val="0"/>
              </a:spcAft>
              <a:buSzPts val="1288"/>
              <a:buNone/>
              <a:defRPr sz="1400">
                <a:solidFill>
                  <a:srgbClr val="888888"/>
                </a:solidFill>
              </a:defRPr>
            </a:lvl5pPr>
            <a:lvl6pPr indent="-228600" lvl="5" marL="2743200" algn="l">
              <a:spcBef>
                <a:spcPts val="600"/>
              </a:spcBef>
              <a:spcAft>
                <a:spcPts val="0"/>
              </a:spcAft>
              <a:buSzPts val="1288"/>
              <a:buNone/>
              <a:defRPr sz="1400">
                <a:solidFill>
                  <a:srgbClr val="888888"/>
                </a:solidFill>
              </a:defRPr>
            </a:lvl6pPr>
            <a:lvl7pPr indent="-228600" lvl="6" marL="3200400" algn="l">
              <a:spcBef>
                <a:spcPts val="600"/>
              </a:spcBef>
              <a:spcAft>
                <a:spcPts val="0"/>
              </a:spcAft>
              <a:buSzPts val="1288"/>
              <a:buNone/>
              <a:defRPr sz="1400">
                <a:solidFill>
                  <a:srgbClr val="888888"/>
                </a:solidFill>
              </a:defRPr>
            </a:lvl7pPr>
            <a:lvl8pPr indent="-228600" lvl="7" marL="3657600" algn="l">
              <a:spcBef>
                <a:spcPts val="600"/>
              </a:spcBef>
              <a:spcAft>
                <a:spcPts val="0"/>
              </a:spcAft>
              <a:buSzPts val="1288"/>
              <a:buNone/>
              <a:defRPr sz="1400">
                <a:solidFill>
                  <a:srgbClr val="888888"/>
                </a:solidFill>
              </a:defRPr>
            </a:lvl8pPr>
            <a:lvl9pPr indent="-228600" lvl="8" marL="4114800" algn="l">
              <a:spcBef>
                <a:spcPts val="600"/>
              </a:spcBef>
              <a:spcAft>
                <a:spcPts val="600"/>
              </a:spcAft>
              <a:buSzPts val="1288"/>
              <a:buNone/>
              <a:defRPr sz="1400">
                <a:solidFill>
                  <a:srgbClr val="888888"/>
                </a:solidFill>
              </a:defRPr>
            </a:lvl9pPr>
          </a:lstStyle>
          <a:p/>
        </p:txBody>
      </p:sp>
      <p:sp>
        <p:nvSpPr>
          <p:cNvPr id="53" name="Google Shape;53;p15"/>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15"/>
          <p:cNvSpPr txBox="1"/>
          <p:nvPr>
            <p:ph idx="11" type="ftr"/>
          </p:nvPr>
        </p:nvSpPr>
        <p:spPr>
          <a:xfrm>
            <a:off x="581192" y="6423914"/>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15"/>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56" name="Shape 56"/>
        <p:cNvGrpSpPr/>
        <p:nvPr/>
      </p:nvGrpSpPr>
      <p:grpSpPr>
        <a:xfrm>
          <a:off x="0" y="0"/>
          <a:ext cx="0" cy="0"/>
          <a:chOff x="0" y="0"/>
          <a:chExt cx="0" cy="0"/>
        </a:xfrm>
      </p:grpSpPr>
      <p:sp>
        <p:nvSpPr>
          <p:cNvPr id="57" name="Google Shape;57;p16"/>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16"/>
          <p:cNvSpPr txBox="1"/>
          <p:nvPr>
            <p:ph idx="1" type="body"/>
          </p:nvPr>
        </p:nvSpPr>
        <p:spPr>
          <a:xfrm>
            <a:off x="581193" y="2228003"/>
            <a:ext cx="5194767" cy="3633047"/>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59" name="Google Shape;59;p16"/>
          <p:cNvSpPr txBox="1"/>
          <p:nvPr>
            <p:ph idx="2" type="body"/>
          </p:nvPr>
        </p:nvSpPr>
        <p:spPr>
          <a:xfrm>
            <a:off x="6416039" y="2228003"/>
            <a:ext cx="5194769" cy="3633047"/>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60" name="Google Shape;60;p16"/>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16"/>
          <p:cNvSpPr txBox="1"/>
          <p:nvPr>
            <p:ph idx="11" type="ftr"/>
          </p:nvPr>
        </p:nvSpPr>
        <p:spPr>
          <a:xfrm>
            <a:off x="581192" y="6423914"/>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16"/>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p:cSld name="Comparison">
    <p:spTree>
      <p:nvGrpSpPr>
        <p:cNvPr id="63" name="Shape 63"/>
        <p:cNvGrpSpPr/>
        <p:nvPr/>
      </p:nvGrpSpPr>
      <p:grpSpPr>
        <a:xfrm>
          <a:off x="0" y="0"/>
          <a:ext cx="0" cy="0"/>
          <a:chOff x="0" y="0"/>
          <a:chExt cx="0" cy="0"/>
        </a:xfrm>
      </p:grpSpPr>
      <p:sp>
        <p:nvSpPr>
          <p:cNvPr id="64" name="Google Shape;64;p17"/>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17"/>
          <p:cNvSpPr txBox="1"/>
          <p:nvPr>
            <p:ph idx="1" type="body"/>
          </p:nvPr>
        </p:nvSpPr>
        <p:spPr>
          <a:xfrm>
            <a:off x="581191" y="2250891"/>
            <a:ext cx="5194769" cy="557784"/>
          </a:xfrm>
          <a:prstGeom prst="rect">
            <a:avLst/>
          </a:prstGeom>
          <a:noFill/>
          <a:ln>
            <a:noFill/>
          </a:ln>
        </p:spPr>
        <p:txBody>
          <a:bodyPr anchorCtr="0" anchor="ctr" bIns="45700" lIns="91425" spcFirstLastPara="1" rIns="91425" wrap="square" tIns="45700">
            <a:noAutofit/>
          </a:bodyPr>
          <a:lstStyle>
            <a:lvl1pPr indent="-228600" lvl="0" marL="457200" algn="l">
              <a:lnSpc>
                <a:spcPct val="110000"/>
              </a:lnSpc>
              <a:spcBef>
                <a:spcPts val="400"/>
              </a:spcBef>
              <a:spcAft>
                <a:spcPts val="0"/>
              </a:spcAft>
              <a:buSzPts val="1840"/>
              <a:buNone/>
              <a:defRPr b="0" sz="2000">
                <a:solidFill>
                  <a:srgbClr val="3F3F3F"/>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66" name="Google Shape;66;p17"/>
          <p:cNvSpPr txBox="1"/>
          <p:nvPr>
            <p:ph idx="2" type="body"/>
          </p:nvPr>
        </p:nvSpPr>
        <p:spPr>
          <a:xfrm>
            <a:off x="581194" y="2926052"/>
            <a:ext cx="5194766"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67" name="Google Shape;67;p17"/>
          <p:cNvSpPr txBox="1"/>
          <p:nvPr>
            <p:ph idx="3" type="body"/>
          </p:nvPr>
        </p:nvSpPr>
        <p:spPr>
          <a:xfrm>
            <a:off x="6416039" y="2250892"/>
            <a:ext cx="5194770" cy="553373"/>
          </a:xfrm>
          <a:prstGeom prst="rect">
            <a:avLst/>
          </a:prstGeom>
          <a:noFill/>
          <a:ln>
            <a:noFill/>
          </a:ln>
        </p:spPr>
        <p:txBody>
          <a:bodyPr anchorCtr="0" anchor="ctr" bIns="45700" lIns="91425" spcFirstLastPara="1" rIns="91425" wrap="square" tIns="45700">
            <a:noAutofit/>
          </a:bodyPr>
          <a:lstStyle>
            <a:lvl1pPr indent="-228600" lvl="0" marL="457200" marR="0" algn="l">
              <a:lnSpc>
                <a:spcPct val="100000"/>
              </a:lnSpc>
              <a:spcBef>
                <a:spcPts val="400"/>
              </a:spcBef>
              <a:spcAft>
                <a:spcPts val="0"/>
              </a:spcAft>
              <a:buClr>
                <a:schemeClr val="accent1"/>
              </a:buClr>
              <a:buSzPts val="1840"/>
              <a:buFont typeface="Noto Sans Symbols"/>
              <a:buNone/>
              <a:defRPr b="0" sz="2000">
                <a:solidFill>
                  <a:srgbClr val="3F3F3F"/>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68" name="Google Shape;68;p17"/>
          <p:cNvSpPr txBox="1"/>
          <p:nvPr>
            <p:ph idx="4" type="body"/>
          </p:nvPr>
        </p:nvSpPr>
        <p:spPr>
          <a:xfrm>
            <a:off x="6416037" y="2926052"/>
            <a:ext cx="5194771"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69" name="Google Shape;69;p17"/>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7"/>
          <p:cNvSpPr txBox="1"/>
          <p:nvPr>
            <p:ph idx="11" type="ftr"/>
          </p:nvPr>
        </p:nvSpPr>
        <p:spPr>
          <a:xfrm>
            <a:off x="581192" y="6423914"/>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7"/>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72" name="Shape 72"/>
        <p:cNvGrpSpPr/>
        <p:nvPr/>
      </p:nvGrpSpPr>
      <p:grpSpPr>
        <a:xfrm>
          <a:off x="0" y="0"/>
          <a:ext cx="0" cy="0"/>
          <a:chOff x="0" y="0"/>
          <a:chExt cx="0" cy="0"/>
        </a:xfrm>
      </p:grpSpPr>
      <p:sp>
        <p:nvSpPr>
          <p:cNvPr id="73" name="Google Shape;73;p18"/>
          <p:cNvSpPr txBox="1"/>
          <p:nvPr>
            <p:ph type="title"/>
          </p:nvPr>
        </p:nvSpPr>
        <p:spPr>
          <a:xfrm>
            <a:off x="575894" y="729658"/>
            <a:ext cx="11029616" cy="988332"/>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8"/>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8"/>
          <p:cNvSpPr txBox="1"/>
          <p:nvPr>
            <p:ph idx="11" type="ftr"/>
          </p:nvPr>
        </p:nvSpPr>
        <p:spPr>
          <a:xfrm>
            <a:off x="581192" y="6423914"/>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8"/>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7" name="Shape 77"/>
        <p:cNvGrpSpPr/>
        <p:nvPr/>
      </p:nvGrpSpPr>
      <p:grpSpPr>
        <a:xfrm>
          <a:off x="0" y="0"/>
          <a:ext cx="0" cy="0"/>
          <a:chOff x="0" y="0"/>
          <a:chExt cx="0" cy="0"/>
        </a:xfrm>
      </p:grpSpPr>
      <p:sp>
        <p:nvSpPr>
          <p:cNvPr id="78" name="Google Shape;78;p19"/>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9"/>
          <p:cNvSpPr txBox="1"/>
          <p:nvPr>
            <p:ph idx="11" type="ftr"/>
          </p:nvPr>
        </p:nvSpPr>
        <p:spPr>
          <a:xfrm>
            <a:off x="581192" y="6423914"/>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9"/>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slideLayout" Target="../slideLayouts/slideLayout4.xml"/><Relationship Id="rId3" Type="http://schemas.openxmlformats.org/officeDocument/2006/relationships/slideLayout" Target="../slideLayouts/slideLayout5.xml"/><Relationship Id="rId4" Type="http://schemas.openxmlformats.org/officeDocument/2006/relationships/slideLayout" Target="../slideLayouts/slideLayout6.xml"/><Relationship Id="rId11" Type="http://schemas.openxmlformats.org/officeDocument/2006/relationships/slideLayout" Target="../slideLayouts/slideLayout13.xml"/><Relationship Id="rId10" Type="http://schemas.openxmlformats.org/officeDocument/2006/relationships/slideLayout" Target="../slideLayouts/slideLayout12.xml"/><Relationship Id="rId12" Type="http://schemas.openxmlformats.org/officeDocument/2006/relationships/theme" Target="../theme/theme2.xml"/><Relationship Id="rId9" Type="http://schemas.openxmlformats.org/officeDocument/2006/relationships/slideLayout" Target="../slideLayouts/slideLayout11.xml"/><Relationship Id="rId5" Type="http://schemas.openxmlformats.org/officeDocument/2006/relationships/slideLayout" Target="../slideLayouts/slideLayout7.xml"/><Relationship Id="rId6" Type="http://schemas.openxmlformats.org/officeDocument/2006/relationships/slideLayout" Target="../slideLayouts/slideLayout8.xml"/><Relationship Id="rId7" Type="http://schemas.openxmlformats.org/officeDocument/2006/relationships/slideLayout" Target="../slideLayouts/slideLayout9.xml"/><Relationship Id="rId8"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5" name="Shape 5"/>
        <p:cNvGrpSpPr/>
        <p:nvPr/>
      </p:nvGrpSpPr>
      <p:grpSpPr>
        <a:xfrm>
          <a:off x="0" y="0"/>
          <a:ext cx="0" cy="0"/>
          <a:chOff x="0" y="0"/>
          <a:chExt cx="0" cy="0"/>
        </a:xfrm>
      </p:grpSpPr>
      <p:sp>
        <p:nvSpPr>
          <p:cNvPr id="6" name="Google Shape;6;p10"/>
          <p:cNvSpPr txBox="1"/>
          <p:nvPr>
            <p:ph type="title"/>
          </p:nvPr>
        </p:nvSpPr>
        <p:spPr>
          <a:xfrm>
            <a:off x="581192" y="705124"/>
            <a:ext cx="11029616" cy="1189554"/>
          </a:xfrm>
          <a:prstGeom prst="rect">
            <a:avLst/>
          </a:prstGeom>
          <a:noFill/>
          <a:ln>
            <a:noFill/>
          </a:ln>
        </p:spPr>
        <p:txBody>
          <a:bodyPr anchorCtr="0" anchor="b" bIns="45700" lIns="91425" spcFirstLastPara="1" rIns="91425" wrap="square" tIns="45700">
            <a:normAutofit/>
          </a:bodyPr>
          <a:lstStyle>
            <a:lvl1pPr lvl="0" marR="0" rtl="0" algn="l">
              <a:lnSpc>
                <a:spcPct val="100000"/>
              </a:lnSpc>
              <a:spcBef>
                <a:spcPts val="0"/>
              </a:spcBef>
              <a:spcAft>
                <a:spcPts val="0"/>
              </a:spcAft>
              <a:buClr>
                <a:srgbClr val="FEFEFE"/>
              </a:buClr>
              <a:buSzPts val="2600"/>
              <a:buFont typeface="Century Schoolbook"/>
              <a:buNone/>
              <a:defRPr b="0" i="0" sz="2600" u="none" cap="none" strike="noStrike">
                <a:solidFill>
                  <a:srgbClr val="FEFEFE"/>
                </a:solidFill>
                <a:latin typeface="Century Schoolbook"/>
                <a:ea typeface="Century Schoolbook"/>
                <a:cs typeface="Century Schoolbook"/>
                <a:sym typeface="Century Schoolbook"/>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7" name="Google Shape;7;p10"/>
          <p:cNvSpPr txBox="1"/>
          <p:nvPr>
            <p:ph idx="1" type="body"/>
          </p:nvPr>
        </p:nvSpPr>
        <p:spPr>
          <a:xfrm>
            <a:off x="581192" y="2336002"/>
            <a:ext cx="11029616" cy="3652047"/>
          </a:xfrm>
          <a:prstGeom prst="rect">
            <a:avLst/>
          </a:prstGeom>
          <a:noFill/>
          <a:ln>
            <a:noFill/>
          </a:ln>
        </p:spPr>
        <p:txBody>
          <a:bodyPr anchorCtr="0" anchor="ctr" bIns="45700" lIns="91425" spcFirstLastPara="1" rIns="91425" wrap="square" tIns="45700">
            <a:normAutofit/>
          </a:bodyPr>
          <a:lstStyle>
            <a:lvl1pPr indent="-327914" lvl="0" marL="457200" marR="0" rtl="0" algn="l">
              <a:lnSpc>
                <a:spcPct val="110000"/>
              </a:lnSpc>
              <a:spcBef>
                <a:spcPts val="340"/>
              </a:spcBef>
              <a:spcAft>
                <a:spcPts val="0"/>
              </a:spcAft>
              <a:buClr>
                <a:schemeClr val="accent1"/>
              </a:buClr>
              <a:buSzPts val="1564"/>
              <a:buFont typeface="Noto Sans Symbols"/>
              <a:buChar char="◼"/>
              <a:defRPr b="0" i="0" sz="1700" u="none" cap="none" strike="noStrike">
                <a:solidFill>
                  <a:srgbClr val="FEFEFE"/>
                </a:solidFill>
                <a:latin typeface="Libre Franklin"/>
                <a:ea typeface="Libre Franklin"/>
                <a:cs typeface="Libre Franklin"/>
                <a:sym typeface="Libre Franklin"/>
              </a:defRPr>
            </a:lvl1pPr>
            <a:lvl2pPr indent="-310387" lvl="1" marL="914400" marR="0" rtl="0" algn="l">
              <a:spcBef>
                <a:spcPts val="600"/>
              </a:spcBef>
              <a:spcAft>
                <a:spcPts val="0"/>
              </a:spcAft>
              <a:buClr>
                <a:schemeClr val="accent1"/>
              </a:buClr>
              <a:buSzPts val="1288"/>
              <a:buFont typeface="Noto Sans Symbols"/>
              <a:buChar char="◼"/>
              <a:defRPr b="0" i="0" sz="1400" u="none" cap="none" strike="noStrike">
                <a:solidFill>
                  <a:srgbClr val="FEFEFE"/>
                </a:solidFill>
                <a:latin typeface="Libre Franklin"/>
                <a:ea typeface="Libre Franklin"/>
                <a:cs typeface="Libre Franklin"/>
                <a:sym typeface="Libre Franklin"/>
              </a:defRPr>
            </a:lvl2pPr>
            <a:lvl3pPr indent="-304546" lvl="2" marL="1371600" marR="0" rtl="0" algn="l">
              <a:spcBef>
                <a:spcPts val="600"/>
              </a:spcBef>
              <a:spcAft>
                <a:spcPts val="0"/>
              </a:spcAft>
              <a:buClr>
                <a:schemeClr val="accent1"/>
              </a:buClr>
              <a:buSzPts val="1196"/>
              <a:buFont typeface="Noto Sans Symbols"/>
              <a:buChar char="◼"/>
              <a:defRPr b="0" i="0" sz="1300" u="none" cap="none" strike="noStrike">
                <a:solidFill>
                  <a:srgbClr val="FEFEFE"/>
                </a:solidFill>
                <a:latin typeface="Libre Franklin"/>
                <a:ea typeface="Libre Franklin"/>
                <a:cs typeface="Libre Franklin"/>
                <a:sym typeface="Libre Franklin"/>
              </a:defRPr>
            </a:lvl3pPr>
            <a:lvl4pPr indent="-292861" lvl="3" marL="1828800" marR="0" rtl="0" algn="l">
              <a:spcBef>
                <a:spcPts val="600"/>
              </a:spcBef>
              <a:spcAft>
                <a:spcPts val="0"/>
              </a:spcAft>
              <a:buClr>
                <a:schemeClr val="accent1"/>
              </a:buClr>
              <a:buSzPts val="1012"/>
              <a:buFont typeface="Noto Sans Symbols"/>
              <a:buChar char="◼"/>
              <a:defRPr b="0" i="0" sz="1100" u="none" cap="none" strike="noStrike">
                <a:solidFill>
                  <a:srgbClr val="FEFEFE"/>
                </a:solidFill>
                <a:latin typeface="Libre Franklin"/>
                <a:ea typeface="Libre Franklin"/>
                <a:cs typeface="Libre Franklin"/>
                <a:sym typeface="Libre Franklin"/>
              </a:defRPr>
            </a:lvl4pPr>
            <a:lvl5pPr indent="-292861" lvl="4" marL="2286000" marR="0" rtl="0" algn="l">
              <a:spcBef>
                <a:spcPts val="600"/>
              </a:spcBef>
              <a:spcAft>
                <a:spcPts val="0"/>
              </a:spcAft>
              <a:buClr>
                <a:schemeClr val="accent1"/>
              </a:buClr>
              <a:buSzPts val="1012"/>
              <a:buFont typeface="Noto Sans Symbols"/>
              <a:buChar char="◼"/>
              <a:defRPr b="0" i="0" sz="1100" u="none" cap="none" strike="noStrike">
                <a:solidFill>
                  <a:srgbClr val="FEFEFE"/>
                </a:solidFill>
                <a:latin typeface="Libre Franklin"/>
                <a:ea typeface="Libre Franklin"/>
                <a:cs typeface="Libre Franklin"/>
                <a:sym typeface="Libre Franklin"/>
              </a:defRPr>
            </a:lvl5pPr>
            <a:lvl6pPr indent="-298704" lvl="5" marL="2743200" marR="0" rtl="0" algn="l">
              <a:spcBef>
                <a:spcPts val="600"/>
              </a:spcBef>
              <a:spcAft>
                <a:spcPts val="0"/>
              </a:spcAft>
              <a:buClr>
                <a:schemeClr val="accent2"/>
              </a:buClr>
              <a:buSzPts val="1104"/>
              <a:buFont typeface="Noto Sans Symbols"/>
              <a:buChar char="◼"/>
              <a:defRPr b="0" i="0" sz="1200" u="none" cap="none" strike="noStrike">
                <a:solidFill>
                  <a:schemeClr val="lt2"/>
                </a:solidFill>
                <a:latin typeface="Libre Franklin"/>
                <a:ea typeface="Libre Franklin"/>
                <a:cs typeface="Libre Franklin"/>
                <a:sym typeface="Libre Franklin"/>
              </a:defRPr>
            </a:lvl6pPr>
            <a:lvl7pPr indent="-298704" lvl="6" marL="3200400" marR="0" rtl="0" algn="l">
              <a:spcBef>
                <a:spcPts val="600"/>
              </a:spcBef>
              <a:spcAft>
                <a:spcPts val="0"/>
              </a:spcAft>
              <a:buClr>
                <a:schemeClr val="accent2"/>
              </a:buClr>
              <a:buSzPts val="1104"/>
              <a:buFont typeface="Noto Sans Symbols"/>
              <a:buChar char="◼"/>
              <a:defRPr b="0" i="0" sz="1200" u="none" cap="none" strike="noStrike">
                <a:solidFill>
                  <a:schemeClr val="lt2"/>
                </a:solidFill>
                <a:latin typeface="Libre Franklin"/>
                <a:ea typeface="Libre Franklin"/>
                <a:cs typeface="Libre Franklin"/>
                <a:sym typeface="Libre Franklin"/>
              </a:defRPr>
            </a:lvl7pPr>
            <a:lvl8pPr indent="-298703" lvl="7" marL="3657600" marR="0" rtl="0" algn="l">
              <a:spcBef>
                <a:spcPts val="600"/>
              </a:spcBef>
              <a:spcAft>
                <a:spcPts val="0"/>
              </a:spcAft>
              <a:buClr>
                <a:schemeClr val="accent2"/>
              </a:buClr>
              <a:buSzPts val="1104"/>
              <a:buFont typeface="Noto Sans Symbols"/>
              <a:buChar char="◼"/>
              <a:defRPr b="0" i="0" sz="1200" u="none" cap="none" strike="noStrike">
                <a:solidFill>
                  <a:schemeClr val="lt2"/>
                </a:solidFill>
                <a:latin typeface="Libre Franklin"/>
                <a:ea typeface="Libre Franklin"/>
                <a:cs typeface="Libre Franklin"/>
                <a:sym typeface="Libre Franklin"/>
              </a:defRPr>
            </a:lvl8pPr>
            <a:lvl9pPr indent="-298703" lvl="8" marL="4114800" marR="0" rtl="0" algn="l">
              <a:spcBef>
                <a:spcPts val="600"/>
              </a:spcBef>
              <a:spcAft>
                <a:spcPts val="600"/>
              </a:spcAft>
              <a:buClr>
                <a:schemeClr val="accent2"/>
              </a:buClr>
              <a:buSzPts val="1104"/>
              <a:buFont typeface="Noto Sans Symbols"/>
              <a:buChar char="◼"/>
              <a:defRPr b="0" i="0" sz="1200" u="none" cap="none" strike="noStrike">
                <a:solidFill>
                  <a:schemeClr val="lt2"/>
                </a:solidFill>
                <a:latin typeface="Libre Franklin"/>
                <a:ea typeface="Libre Franklin"/>
                <a:cs typeface="Libre Franklin"/>
                <a:sym typeface="Libre Franklin"/>
              </a:defRPr>
            </a:lvl9pPr>
          </a:lstStyle>
          <a:p/>
        </p:txBody>
      </p:sp>
      <p:sp>
        <p:nvSpPr>
          <p:cNvPr id="8" name="Google Shape;8;p10"/>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FEFEFE"/>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9pPr>
          </a:lstStyle>
          <a:p/>
        </p:txBody>
      </p:sp>
      <p:sp>
        <p:nvSpPr>
          <p:cNvPr id="9" name="Google Shape;9;p10"/>
          <p:cNvSpPr txBox="1"/>
          <p:nvPr>
            <p:ph idx="11" type="ftr"/>
          </p:nvPr>
        </p:nvSpPr>
        <p:spPr>
          <a:xfrm>
            <a:off x="581192" y="6423914"/>
            <a:ext cx="691721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FEFEFE"/>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9pPr>
          </a:lstStyle>
          <a:p/>
        </p:txBody>
      </p:sp>
      <p:sp>
        <p:nvSpPr>
          <p:cNvPr id="10" name="Google Shape;10;p10"/>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FEFEFE"/>
                </a:solidFill>
                <a:latin typeface="Libre Franklin"/>
                <a:ea typeface="Libre Franklin"/>
                <a:cs typeface="Libre Franklin"/>
                <a:sym typeface="Libre Franklin"/>
              </a:defRPr>
            </a:lvl1pPr>
            <a:lvl2pPr indent="0" lvl="1" marL="0" marR="0" rtl="0" algn="r">
              <a:spcBef>
                <a:spcPts val="0"/>
              </a:spcBef>
              <a:buNone/>
              <a:defRPr b="0" i="0" sz="900" u="none" cap="none" strike="noStrike">
                <a:solidFill>
                  <a:srgbClr val="FEFEFE"/>
                </a:solidFill>
                <a:latin typeface="Libre Franklin"/>
                <a:ea typeface="Libre Franklin"/>
                <a:cs typeface="Libre Franklin"/>
                <a:sym typeface="Libre Franklin"/>
              </a:defRPr>
            </a:lvl2pPr>
            <a:lvl3pPr indent="0" lvl="2" marL="0" marR="0" rtl="0" algn="r">
              <a:spcBef>
                <a:spcPts val="0"/>
              </a:spcBef>
              <a:buNone/>
              <a:defRPr b="0" i="0" sz="900" u="none" cap="none" strike="noStrike">
                <a:solidFill>
                  <a:srgbClr val="FEFEFE"/>
                </a:solidFill>
                <a:latin typeface="Libre Franklin"/>
                <a:ea typeface="Libre Franklin"/>
                <a:cs typeface="Libre Franklin"/>
                <a:sym typeface="Libre Franklin"/>
              </a:defRPr>
            </a:lvl3pPr>
            <a:lvl4pPr indent="0" lvl="3" marL="0" marR="0" rtl="0" algn="r">
              <a:spcBef>
                <a:spcPts val="0"/>
              </a:spcBef>
              <a:buNone/>
              <a:defRPr b="0" i="0" sz="900" u="none" cap="none" strike="noStrike">
                <a:solidFill>
                  <a:srgbClr val="FEFEFE"/>
                </a:solidFill>
                <a:latin typeface="Libre Franklin"/>
                <a:ea typeface="Libre Franklin"/>
                <a:cs typeface="Libre Franklin"/>
                <a:sym typeface="Libre Franklin"/>
              </a:defRPr>
            </a:lvl4pPr>
            <a:lvl5pPr indent="0" lvl="4" marL="0" marR="0" rtl="0" algn="r">
              <a:spcBef>
                <a:spcPts val="0"/>
              </a:spcBef>
              <a:buNone/>
              <a:defRPr b="0" i="0" sz="900" u="none" cap="none" strike="noStrike">
                <a:solidFill>
                  <a:srgbClr val="FEFEFE"/>
                </a:solidFill>
                <a:latin typeface="Libre Franklin"/>
                <a:ea typeface="Libre Franklin"/>
                <a:cs typeface="Libre Franklin"/>
                <a:sym typeface="Libre Franklin"/>
              </a:defRPr>
            </a:lvl5pPr>
            <a:lvl6pPr indent="0" lvl="5" marL="0" marR="0" rtl="0" algn="r">
              <a:spcBef>
                <a:spcPts val="0"/>
              </a:spcBef>
              <a:buNone/>
              <a:defRPr b="0" i="0" sz="900" u="none" cap="none" strike="noStrike">
                <a:solidFill>
                  <a:srgbClr val="FEFEFE"/>
                </a:solidFill>
                <a:latin typeface="Libre Franklin"/>
                <a:ea typeface="Libre Franklin"/>
                <a:cs typeface="Libre Franklin"/>
                <a:sym typeface="Libre Franklin"/>
              </a:defRPr>
            </a:lvl6pPr>
            <a:lvl7pPr indent="0" lvl="6" marL="0" marR="0" rtl="0" algn="r">
              <a:spcBef>
                <a:spcPts val="0"/>
              </a:spcBef>
              <a:buNone/>
              <a:defRPr b="0" i="0" sz="900" u="none" cap="none" strike="noStrike">
                <a:solidFill>
                  <a:srgbClr val="FEFEFE"/>
                </a:solidFill>
                <a:latin typeface="Libre Franklin"/>
                <a:ea typeface="Libre Franklin"/>
                <a:cs typeface="Libre Franklin"/>
                <a:sym typeface="Libre Franklin"/>
              </a:defRPr>
            </a:lvl7pPr>
            <a:lvl8pPr indent="0" lvl="7" marL="0" marR="0" rtl="0" algn="r">
              <a:spcBef>
                <a:spcPts val="0"/>
              </a:spcBef>
              <a:buNone/>
              <a:defRPr b="0" i="0" sz="900" u="none" cap="none" strike="noStrike">
                <a:solidFill>
                  <a:srgbClr val="FEFEFE"/>
                </a:solidFill>
                <a:latin typeface="Libre Franklin"/>
                <a:ea typeface="Libre Franklin"/>
                <a:cs typeface="Libre Franklin"/>
                <a:sym typeface="Libre Franklin"/>
              </a:defRPr>
            </a:lvl8pPr>
            <a:lvl9pPr indent="0" lvl="8" marL="0" marR="0" rtl="0" algn="r">
              <a:spcBef>
                <a:spcPts val="0"/>
              </a:spcBef>
              <a:buNone/>
              <a:defRPr b="0" i="0" sz="900" u="none" cap="none" strike="noStrike">
                <a:solidFill>
                  <a:srgbClr val="FEFEFE"/>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s-MX"/>
              <a:t>‹#›</a:t>
            </a:fld>
            <a:endParaRPr/>
          </a:p>
        </p:txBody>
      </p:sp>
      <p:sp>
        <p:nvSpPr>
          <p:cNvPr id="11" name="Google Shape;11;p10"/>
          <p:cNvSpPr/>
          <p:nvPr/>
        </p:nvSpPr>
        <p:spPr>
          <a:xfrm>
            <a:off x="446534" y="457200"/>
            <a:ext cx="3703320" cy="94997"/>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0"/>
          <p:cNvSpPr/>
          <p:nvPr/>
        </p:nvSpPr>
        <p:spPr>
          <a:xfrm>
            <a:off x="8042147" y="453643"/>
            <a:ext cx="3703320" cy="98554"/>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10"/>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7" name="Shape 27"/>
        <p:cNvGrpSpPr/>
        <p:nvPr/>
      </p:nvGrpSpPr>
      <p:grpSpPr>
        <a:xfrm>
          <a:off x="0" y="0"/>
          <a:ext cx="0" cy="0"/>
          <a:chOff x="0" y="0"/>
          <a:chExt cx="0" cy="0"/>
        </a:xfrm>
      </p:grpSpPr>
      <p:sp>
        <p:nvSpPr>
          <p:cNvPr id="28" name="Google Shape;28;p9"/>
          <p:cNvSpPr txBox="1"/>
          <p:nvPr>
            <p:ph type="title"/>
          </p:nvPr>
        </p:nvSpPr>
        <p:spPr>
          <a:xfrm>
            <a:off x="581192" y="705124"/>
            <a:ext cx="11029616" cy="1189554"/>
          </a:xfrm>
          <a:prstGeom prst="rect">
            <a:avLst/>
          </a:prstGeom>
          <a:noFill/>
          <a:ln>
            <a:noFill/>
          </a:ln>
        </p:spPr>
        <p:txBody>
          <a:bodyPr anchorCtr="0" anchor="b" bIns="45700" lIns="91425" spcFirstLastPara="1" rIns="91425" wrap="square" tIns="45700">
            <a:normAutofit/>
          </a:bodyPr>
          <a:lstStyle>
            <a:lvl1pPr lvl="0" marR="0" rtl="0" algn="l">
              <a:lnSpc>
                <a:spcPct val="100000"/>
              </a:lnSpc>
              <a:spcBef>
                <a:spcPts val="0"/>
              </a:spcBef>
              <a:spcAft>
                <a:spcPts val="0"/>
              </a:spcAft>
              <a:buClr>
                <a:srgbClr val="3F3F3F"/>
              </a:buClr>
              <a:buSzPts val="2600"/>
              <a:buFont typeface="Century Schoolbook"/>
              <a:buNone/>
              <a:defRPr b="0" i="0" sz="2600" u="none" cap="none" strike="noStrike">
                <a:solidFill>
                  <a:srgbClr val="3F3F3F"/>
                </a:solidFill>
                <a:latin typeface="Century Schoolbook"/>
                <a:ea typeface="Century Schoolbook"/>
                <a:cs typeface="Century Schoolbook"/>
                <a:sym typeface="Century Schoolbook"/>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29" name="Google Shape;29;p9"/>
          <p:cNvSpPr txBox="1"/>
          <p:nvPr>
            <p:ph idx="1" type="body"/>
          </p:nvPr>
        </p:nvSpPr>
        <p:spPr>
          <a:xfrm>
            <a:off x="581192" y="2336002"/>
            <a:ext cx="11029616" cy="3652047"/>
          </a:xfrm>
          <a:prstGeom prst="rect">
            <a:avLst/>
          </a:prstGeom>
          <a:noFill/>
          <a:ln>
            <a:noFill/>
          </a:ln>
        </p:spPr>
        <p:txBody>
          <a:bodyPr anchorCtr="0" anchor="ctr" bIns="45700" lIns="91425" spcFirstLastPara="1" rIns="91425" wrap="square" tIns="45700">
            <a:normAutofit/>
          </a:bodyPr>
          <a:lstStyle>
            <a:lvl1pPr indent="-327914" lvl="0" marL="457200" marR="0" rtl="0" algn="l">
              <a:lnSpc>
                <a:spcPct val="110000"/>
              </a:lnSpc>
              <a:spcBef>
                <a:spcPts val="340"/>
              </a:spcBef>
              <a:spcAft>
                <a:spcPts val="0"/>
              </a:spcAft>
              <a:buClr>
                <a:schemeClr val="accent1"/>
              </a:buClr>
              <a:buSzPts val="1564"/>
              <a:buFont typeface="Noto Sans Symbols"/>
              <a:buChar char="◼"/>
              <a:defRPr b="0" i="0" sz="1700" u="none" cap="none" strike="noStrike">
                <a:solidFill>
                  <a:srgbClr val="3F3F3F"/>
                </a:solidFill>
                <a:latin typeface="Libre Franklin"/>
                <a:ea typeface="Libre Franklin"/>
                <a:cs typeface="Libre Franklin"/>
                <a:sym typeface="Libre Franklin"/>
              </a:defRPr>
            </a:lvl1pPr>
            <a:lvl2pPr indent="-310387" lvl="1" marL="914400" marR="0" rtl="0" algn="l">
              <a:spcBef>
                <a:spcPts val="600"/>
              </a:spcBef>
              <a:spcAft>
                <a:spcPts val="0"/>
              </a:spcAft>
              <a:buClr>
                <a:schemeClr val="accent1"/>
              </a:buClr>
              <a:buSzPts val="1288"/>
              <a:buFont typeface="Noto Sans Symbols"/>
              <a:buChar char="◼"/>
              <a:defRPr b="0" i="0" sz="1400" u="none" cap="none" strike="noStrike">
                <a:solidFill>
                  <a:srgbClr val="3F3F3F"/>
                </a:solidFill>
                <a:latin typeface="Libre Franklin"/>
                <a:ea typeface="Libre Franklin"/>
                <a:cs typeface="Libre Franklin"/>
                <a:sym typeface="Libre Franklin"/>
              </a:defRPr>
            </a:lvl2pPr>
            <a:lvl3pPr indent="-304546" lvl="2" marL="1371600" marR="0" rtl="0" algn="l">
              <a:spcBef>
                <a:spcPts val="600"/>
              </a:spcBef>
              <a:spcAft>
                <a:spcPts val="0"/>
              </a:spcAft>
              <a:buClr>
                <a:schemeClr val="accent1"/>
              </a:buClr>
              <a:buSzPts val="1196"/>
              <a:buFont typeface="Noto Sans Symbols"/>
              <a:buChar char="◼"/>
              <a:defRPr b="0" i="0" sz="1300" u="none" cap="none" strike="noStrike">
                <a:solidFill>
                  <a:srgbClr val="3F3F3F"/>
                </a:solidFill>
                <a:latin typeface="Libre Franklin"/>
                <a:ea typeface="Libre Franklin"/>
                <a:cs typeface="Libre Franklin"/>
                <a:sym typeface="Libre Franklin"/>
              </a:defRPr>
            </a:lvl3pPr>
            <a:lvl4pPr indent="-292861" lvl="3" marL="18288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4pPr>
            <a:lvl5pPr indent="-292861" lvl="4" marL="22860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5pPr>
            <a:lvl6pPr indent="-298704" lvl="5" marL="27432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6pPr>
            <a:lvl7pPr indent="-298704" lvl="6" marL="32004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7pPr>
            <a:lvl8pPr indent="-298703" lvl="7" marL="36576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8pPr>
            <a:lvl9pPr indent="-298703" lvl="8" marL="4114800" marR="0" rtl="0" algn="l">
              <a:spcBef>
                <a:spcPts val="600"/>
              </a:spcBef>
              <a:spcAft>
                <a:spcPts val="60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9pPr>
          </a:lstStyle>
          <a:p/>
        </p:txBody>
      </p:sp>
      <p:sp>
        <p:nvSpPr>
          <p:cNvPr id="30" name="Google Shape;30;p9"/>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3F3F3F"/>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31" name="Google Shape;31;p9"/>
          <p:cNvSpPr txBox="1"/>
          <p:nvPr>
            <p:ph idx="11" type="ftr"/>
          </p:nvPr>
        </p:nvSpPr>
        <p:spPr>
          <a:xfrm>
            <a:off x="581192" y="6423914"/>
            <a:ext cx="691721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3F3F3F"/>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32" name="Google Shape;32;p9"/>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3F3F3F"/>
                </a:solidFill>
                <a:latin typeface="Libre Franklin"/>
                <a:ea typeface="Libre Franklin"/>
                <a:cs typeface="Libre Franklin"/>
                <a:sym typeface="Libre Franklin"/>
              </a:defRPr>
            </a:lvl1pPr>
            <a:lvl2pPr indent="0" lvl="1" marL="0" marR="0" rtl="0" algn="r">
              <a:spcBef>
                <a:spcPts val="0"/>
              </a:spcBef>
              <a:buNone/>
              <a:defRPr b="0" i="0" sz="900" u="none" cap="none" strike="noStrike">
                <a:solidFill>
                  <a:srgbClr val="3F3F3F"/>
                </a:solidFill>
                <a:latin typeface="Libre Franklin"/>
                <a:ea typeface="Libre Franklin"/>
                <a:cs typeface="Libre Franklin"/>
                <a:sym typeface="Libre Franklin"/>
              </a:defRPr>
            </a:lvl2pPr>
            <a:lvl3pPr indent="0" lvl="2" marL="0" marR="0" rtl="0" algn="r">
              <a:spcBef>
                <a:spcPts val="0"/>
              </a:spcBef>
              <a:buNone/>
              <a:defRPr b="0" i="0" sz="900" u="none" cap="none" strike="noStrike">
                <a:solidFill>
                  <a:srgbClr val="3F3F3F"/>
                </a:solidFill>
                <a:latin typeface="Libre Franklin"/>
                <a:ea typeface="Libre Franklin"/>
                <a:cs typeface="Libre Franklin"/>
                <a:sym typeface="Libre Franklin"/>
              </a:defRPr>
            </a:lvl3pPr>
            <a:lvl4pPr indent="0" lvl="3" marL="0" marR="0" rtl="0" algn="r">
              <a:spcBef>
                <a:spcPts val="0"/>
              </a:spcBef>
              <a:buNone/>
              <a:defRPr b="0" i="0" sz="900" u="none" cap="none" strike="noStrike">
                <a:solidFill>
                  <a:srgbClr val="3F3F3F"/>
                </a:solidFill>
                <a:latin typeface="Libre Franklin"/>
                <a:ea typeface="Libre Franklin"/>
                <a:cs typeface="Libre Franklin"/>
                <a:sym typeface="Libre Franklin"/>
              </a:defRPr>
            </a:lvl4pPr>
            <a:lvl5pPr indent="0" lvl="4" marL="0" marR="0" rtl="0" algn="r">
              <a:spcBef>
                <a:spcPts val="0"/>
              </a:spcBef>
              <a:buNone/>
              <a:defRPr b="0" i="0" sz="900" u="none" cap="none" strike="noStrike">
                <a:solidFill>
                  <a:srgbClr val="3F3F3F"/>
                </a:solidFill>
                <a:latin typeface="Libre Franklin"/>
                <a:ea typeface="Libre Franklin"/>
                <a:cs typeface="Libre Franklin"/>
                <a:sym typeface="Libre Franklin"/>
              </a:defRPr>
            </a:lvl5pPr>
            <a:lvl6pPr indent="0" lvl="5" marL="0" marR="0" rtl="0" algn="r">
              <a:spcBef>
                <a:spcPts val="0"/>
              </a:spcBef>
              <a:buNone/>
              <a:defRPr b="0" i="0" sz="900" u="none" cap="none" strike="noStrike">
                <a:solidFill>
                  <a:srgbClr val="3F3F3F"/>
                </a:solidFill>
                <a:latin typeface="Libre Franklin"/>
                <a:ea typeface="Libre Franklin"/>
                <a:cs typeface="Libre Franklin"/>
                <a:sym typeface="Libre Franklin"/>
              </a:defRPr>
            </a:lvl6pPr>
            <a:lvl7pPr indent="0" lvl="6" marL="0" marR="0" rtl="0" algn="r">
              <a:spcBef>
                <a:spcPts val="0"/>
              </a:spcBef>
              <a:buNone/>
              <a:defRPr b="0" i="0" sz="900" u="none" cap="none" strike="noStrike">
                <a:solidFill>
                  <a:srgbClr val="3F3F3F"/>
                </a:solidFill>
                <a:latin typeface="Libre Franklin"/>
                <a:ea typeface="Libre Franklin"/>
                <a:cs typeface="Libre Franklin"/>
                <a:sym typeface="Libre Franklin"/>
              </a:defRPr>
            </a:lvl7pPr>
            <a:lvl8pPr indent="0" lvl="7" marL="0" marR="0" rtl="0" algn="r">
              <a:spcBef>
                <a:spcPts val="0"/>
              </a:spcBef>
              <a:buNone/>
              <a:defRPr b="0" i="0" sz="900" u="none" cap="none" strike="noStrike">
                <a:solidFill>
                  <a:srgbClr val="3F3F3F"/>
                </a:solidFill>
                <a:latin typeface="Libre Franklin"/>
                <a:ea typeface="Libre Franklin"/>
                <a:cs typeface="Libre Franklin"/>
                <a:sym typeface="Libre Franklin"/>
              </a:defRPr>
            </a:lvl8pPr>
            <a:lvl9pPr indent="0" lvl="8" marL="0" marR="0" rtl="0" algn="r">
              <a:spcBef>
                <a:spcPts val="0"/>
              </a:spcBef>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s-MX"/>
              <a:t>‹#›</a:t>
            </a:fld>
            <a:endParaRPr/>
          </a:p>
        </p:txBody>
      </p:sp>
      <p:sp>
        <p:nvSpPr>
          <p:cNvPr id="33" name="Google Shape;33;p9"/>
          <p:cNvSpPr/>
          <p:nvPr/>
        </p:nvSpPr>
        <p:spPr>
          <a:xfrm>
            <a:off x="446534" y="457200"/>
            <a:ext cx="3703320" cy="94997"/>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9"/>
          <p:cNvSpPr/>
          <p:nvPr/>
        </p:nvSpPr>
        <p:spPr>
          <a:xfrm>
            <a:off x="8042147" y="453643"/>
            <a:ext cx="3703320" cy="98554"/>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9"/>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115" name="Shape 115"/>
        <p:cNvGrpSpPr/>
        <p:nvPr/>
      </p:nvGrpSpPr>
      <p:grpSpPr>
        <a:xfrm>
          <a:off x="0" y="0"/>
          <a:ext cx="0" cy="0"/>
          <a:chOff x="0" y="0"/>
          <a:chExt cx="0" cy="0"/>
        </a:xfrm>
      </p:grpSpPr>
      <p:sp>
        <p:nvSpPr>
          <p:cNvPr id="116" name="Google Shape;116;p1"/>
          <p:cNvSpPr/>
          <p:nvPr/>
        </p:nvSpPr>
        <p:spPr>
          <a:xfrm>
            <a:off x="0" y="0"/>
            <a:ext cx="12192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Libre Franklin"/>
              <a:buNone/>
            </a:pPr>
            <a:r>
              <a:t/>
            </a:r>
            <a:endParaRPr b="0" i="0" sz="1800" u="none" cap="none" strike="noStrike">
              <a:solidFill>
                <a:srgbClr val="FFFFFF"/>
              </a:solidFill>
              <a:latin typeface="Gill Sans"/>
              <a:ea typeface="Gill Sans"/>
              <a:cs typeface="Gill Sans"/>
              <a:sym typeface="Gill Sans"/>
            </a:endParaRPr>
          </a:p>
        </p:txBody>
      </p:sp>
      <p:sp>
        <p:nvSpPr>
          <p:cNvPr id="117" name="Google Shape;117;p1"/>
          <p:cNvSpPr/>
          <p:nvPr/>
        </p:nvSpPr>
        <p:spPr>
          <a:xfrm>
            <a:off x="0" y="0"/>
            <a:ext cx="12192000" cy="6858000"/>
          </a:xfrm>
          <a:prstGeom prst="rect">
            <a:avLst/>
          </a:prstGeom>
          <a:solidFill>
            <a:srgbClr val="2626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
          <p:cNvSpPr txBox="1"/>
          <p:nvPr>
            <p:ph type="ctrTitle"/>
          </p:nvPr>
        </p:nvSpPr>
        <p:spPr>
          <a:xfrm>
            <a:off x="638620" y="863695"/>
            <a:ext cx="3511233" cy="3779995"/>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lt1"/>
              </a:buClr>
              <a:buSzPts val="3600"/>
              <a:buFont typeface="Century Schoolbook"/>
              <a:buNone/>
            </a:pPr>
            <a:r>
              <a:rPr lang="es-MX">
                <a:solidFill>
                  <a:schemeClr val="lt1"/>
                </a:solidFill>
              </a:rPr>
              <a:t>PUBLIC TRANSPORT IN MERIDA  </a:t>
            </a:r>
            <a:endParaRPr/>
          </a:p>
        </p:txBody>
      </p:sp>
      <p:sp>
        <p:nvSpPr>
          <p:cNvPr id="119" name="Google Shape;119;p1"/>
          <p:cNvSpPr txBox="1"/>
          <p:nvPr>
            <p:ph idx="1" type="subTitle"/>
          </p:nvPr>
        </p:nvSpPr>
        <p:spPr>
          <a:xfrm>
            <a:off x="638621" y="4739780"/>
            <a:ext cx="3511233" cy="1147054"/>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1720"/>
              <a:buNone/>
            </a:pPr>
            <a:r>
              <a:rPr lang="es-MX" sz="1870"/>
              <a:t>GUILLERMO MEDINA</a:t>
            </a:r>
            <a:endParaRPr/>
          </a:p>
          <a:p>
            <a:pPr indent="0" lvl="0" marL="0" rtl="0" algn="l">
              <a:lnSpc>
                <a:spcPct val="90000"/>
              </a:lnSpc>
              <a:spcBef>
                <a:spcPts val="974"/>
              </a:spcBef>
              <a:spcAft>
                <a:spcPts val="0"/>
              </a:spcAft>
              <a:buSzPts val="1720"/>
              <a:buNone/>
            </a:pPr>
            <a:r>
              <a:rPr lang="es-MX" sz="1870"/>
              <a:t>ROBERTO ARELLANO</a:t>
            </a:r>
            <a:endParaRPr sz="1870"/>
          </a:p>
          <a:p>
            <a:pPr indent="0" lvl="0" marL="0" rtl="0" algn="l">
              <a:lnSpc>
                <a:spcPct val="90000"/>
              </a:lnSpc>
              <a:spcBef>
                <a:spcPts val="974"/>
              </a:spcBef>
              <a:spcAft>
                <a:spcPts val="0"/>
              </a:spcAft>
              <a:buSzPts val="1720"/>
              <a:buNone/>
            </a:pPr>
            <a:r>
              <a:rPr lang="es-MX" sz="1870"/>
              <a:t>ALEJANDRO NOVELO</a:t>
            </a:r>
            <a:endParaRPr/>
          </a:p>
        </p:txBody>
      </p:sp>
      <p:sp>
        <p:nvSpPr>
          <p:cNvPr id="120" name="Google Shape;120;p1"/>
          <p:cNvSpPr/>
          <p:nvPr/>
        </p:nvSpPr>
        <p:spPr>
          <a:xfrm>
            <a:off x="638620" y="457200"/>
            <a:ext cx="3511233" cy="91439"/>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1" name="Google Shape;121;p1"/>
          <p:cNvPicPr preferRelativeResize="0"/>
          <p:nvPr/>
        </p:nvPicPr>
        <p:blipFill rotWithShape="1">
          <a:blip r:embed="rId3">
            <a:alphaModFix/>
          </a:blip>
          <a:srcRect b="-1" l="2242" r="24391" t="0"/>
          <a:stretch/>
        </p:blipFill>
        <p:spPr>
          <a:xfrm>
            <a:off x="4654295" y="10"/>
            <a:ext cx="7537705" cy="685799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2"/>
        </a:solidFill>
      </p:bgPr>
    </p:bg>
    <p:spTree>
      <p:nvGrpSpPr>
        <p:cNvPr id="125" name="Shape 125"/>
        <p:cNvGrpSpPr/>
        <p:nvPr/>
      </p:nvGrpSpPr>
      <p:grpSpPr>
        <a:xfrm>
          <a:off x="0" y="0"/>
          <a:ext cx="0" cy="0"/>
          <a:chOff x="0" y="0"/>
          <a:chExt cx="0" cy="0"/>
        </a:xfrm>
      </p:grpSpPr>
      <p:sp>
        <p:nvSpPr>
          <p:cNvPr id="126" name="Google Shape;126;p2"/>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sp>
        <p:nvSpPr>
          <p:cNvPr id="127" name="Google Shape;127;p2"/>
          <p:cNvSpPr txBox="1"/>
          <p:nvPr>
            <p:ph type="title"/>
          </p:nvPr>
        </p:nvSpPr>
        <p:spPr>
          <a:xfrm>
            <a:off x="581192" y="1124999"/>
            <a:ext cx="4076149" cy="4608003"/>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accent1"/>
              </a:buClr>
              <a:buSzPts val="3700"/>
              <a:buFont typeface="Century Schoolbook"/>
              <a:buNone/>
            </a:pPr>
            <a:r>
              <a:rPr lang="es-MX" sz="3700">
                <a:solidFill>
                  <a:schemeClr val="accent1"/>
                </a:solidFill>
              </a:rPr>
              <a:t>PROBLEMATIC</a:t>
            </a:r>
            <a:endParaRPr sz="3700">
              <a:solidFill>
                <a:schemeClr val="accent1"/>
              </a:solidFill>
            </a:endParaRPr>
          </a:p>
        </p:txBody>
      </p:sp>
      <p:sp>
        <p:nvSpPr>
          <p:cNvPr id="128" name="Google Shape;128;p2"/>
          <p:cNvSpPr/>
          <p:nvPr/>
        </p:nvSpPr>
        <p:spPr>
          <a:xfrm>
            <a:off x="455673" y="457200"/>
            <a:ext cx="4206240" cy="94997"/>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
          <p:cNvSpPr/>
          <p:nvPr/>
        </p:nvSpPr>
        <p:spPr>
          <a:xfrm>
            <a:off x="5117585" y="457200"/>
            <a:ext cx="658368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
          <p:cNvSpPr txBox="1"/>
          <p:nvPr>
            <p:ph idx="1" type="body"/>
          </p:nvPr>
        </p:nvSpPr>
        <p:spPr>
          <a:xfrm>
            <a:off x="5117586" y="1124998"/>
            <a:ext cx="6143248" cy="4608003"/>
          </a:xfrm>
          <a:prstGeom prst="rect">
            <a:avLst/>
          </a:prstGeom>
          <a:noFill/>
          <a:ln>
            <a:noFill/>
          </a:ln>
        </p:spPr>
        <p:txBody>
          <a:bodyPr anchorCtr="0" anchor="ctr" bIns="45700" lIns="91425" spcFirstLastPara="1" rIns="91425" wrap="square" tIns="45700">
            <a:normAutofit/>
          </a:bodyPr>
          <a:lstStyle/>
          <a:p>
            <a:pPr indent="-306000" lvl="0" marL="306000" rtl="0" algn="l">
              <a:lnSpc>
                <a:spcPct val="110000"/>
              </a:lnSpc>
              <a:spcBef>
                <a:spcPts val="0"/>
              </a:spcBef>
              <a:spcAft>
                <a:spcPts val="0"/>
              </a:spcAft>
              <a:buSzPts val="1840"/>
              <a:buChar char="◼"/>
            </a:pPr>
            <a:r>
              <a:rPr lang="es-MX" sz="2000"/>
              <a:t>The problem we intend to solve is that of the public transport system. As students, we depend on public transportation to come and go to school and our other daily activities, since the bus trip is much more accessible than private transportation. However, not only students depend on public transport but also workers and the elderly. On average, approximately 250 thousand people use public transport daily. That is approximately 26% of the current population of the city.</a:t>
            </a: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2"/>
        </a:solidFill>
      </p:bgPr>
    </p:bg>
    <p:spTree>
      <p:nvGrpSpPr>
        <p:cNvPr id="134" name="Shape 134"/>
        <p:cNvGrpSpPr/>
        <p:nvPr/>
      </p:nvGrpSpPr>
      <p:grpSpPr>
        <a:xfrm>
          <a:off x="0" y="0"/>
          <a:ext cx="0" cy="0"/>
          <a:chOff x="0" y="0"/>
          <a:chExt cx="0" cy="0"/>
        </a:xfrm>
      </p:grpSpPr>
      <p:sp>
        <p:nvSpPr>
          <p:cNvPr id="135" name="Google Shape;135;p3"/>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sp>
        <p:nvSpPr>
          <p:cNvPr id="136" name="Google Shape;136;p3"/>
          <p:cNvSpPr txBox="1"/>
          <p:nvPr>
            <p:ph type="title"/>
          </p:nvPr>
        </p:nvSpPr>
        <p:spPr>
          <a:xfrm>
            <a:off x="581192" y="1124999"/>
            <a:ext cx="4076149" cy="4608003"/>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accent1"/>
              </a:buClr>
              <a:buSzPts val="3700"/>
              <a:buFont typeface="Century Schoolbook"/>
              <a:buNone/>
            </a:pPr>
            <a:r>
              <a:rPr lang="es-MX" sz="3700">
                <a:solidFill>
                  <a:schemeClr val="accent1"/>
                </a:solidFill>
              </a:rPr>
              <a:t>PROBLEMATIC</a:t>
            </a:r>
            <a:br>
              <a:rPr lang="es-MX" sz="4000">
                <a:solidFill>
                  <a:schemeClr val="accent1"/>
                </a:solidFill>
              </a:rPr>
            </a:br>
            <a:endParaRPr sz="4000">
              <a:solidFill>
                <a:schemeClr val="accent1"/>
              </a:solidFill>
            </a:endParaRPr>
          </a:p>
        </p:txBody>
      </p:sp>
      <p:sp>
        <p:nvSpPr>
          <p:cNvPr id="137" name="Google Shape;137;p3"/>
          <p:cNvSpPr/>
          <p:nvPr/>
        </p:nvSpPr>
        <p:spPr>
          <a:xfrm>
            <a:off x="455673" y="457200"/>
            <a:ext cx="4206240" cy="94997"/>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3"/>
          <p:cNvSpPr/>
          <p:nvPr/>
        </p:nvSpPr>
        <p:spPr>
          <a:xfrm>
            <a:off x="5117585" y="457200"/>
            <a:ext cx="658368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3"/>
          <p:cNvSpPr txBox="1"/>
          <p:nvPr>
            <p:ph idx="1" type="body"/>
          </p:nvPr>
        </p:nvSpPr>
        <p:spPr>
          <a:xfrm>
            <a:off x="5117586" y="1124998"/>
            <a:ext cx="6143248" cy="4608003"/>
          </a:xfrm>
          <a:prstGeom prst="rect">
            <a:avLst/>
          </a:prstGeom>
          <a:noFill/>
          <a:ln>
            <a:noFill/>
          </a:ln>
        </p:spPr>
        <p:txBody>
          <a:bodyPr anchorCtr="0" anchor="ctr" bIns="45700" lIns="91425" spcFirstLastPara="1" rIns="91425" wrap="square" tIns="45700">
            <a:normAutofit/>
          </a:bodyPr>
          <a:lstStyle/>
          <a:p>
            <a:pPr indent="-306000" lvl="0" marL="306000" rtl="0" algn="l">
              <a:lnSpc>
                <a:spcPct val="110000"/>
              </a:lnSpc>
              <a:spcBef>
                <a:spcPts val="0"/>
              </a:spcBef>
              <a:spcAft>
                <a:spcPts val="0"/>
              </a:spcAft>
              <a:buSzPts val="1840"/>
              <a:buChar char="◼"/>
            </a:pPr>
            <a:r>
              <a:rPr lang="es-MX" sz="2000"/>
              <a:t>The problem lies in the fact that buses are not always reliable. Common problems are that buses do not leave on time, the bus does not stop to pick up or there was a traffic accident. All these problems equal the same effects; The user is late to his destination or must spend extra for private transport. Both cause discomfort, unforeseen expenses and delays.</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43" name="Shape 143"/>
        <p:cNvGrpSpPr/>
        <p:nvPr/>
      </p:nvGrpSpPr>
      <p:grpSpPr>
        <a:xfrm>
          <a:off x="0" y="0"/>
          <a:ext cx="0" cy="0"/>
          <a:chOff x="0" y="0"/>
          <a:chExt cx="0" cy="0"/>
        </a:xfrm>
      </p:grpSpPr>
      <p:sp>
        <p:nvSpPr>
          <p:cNvPr id="144" name="Google Shape;144;p4"/>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sp>
        <p:nvSpPr>
          <p:cNvPr id="145" name="Google Shape;145;p4"/>
          <p:cNvSpPr txBox="1"/>
          <p:nvPr>
            <p:ph type="title"/>
          </p:nvPr>
        </p:nvSpPr>
        <p:spPr>
          <a:xfrm>
            <a:off x="581192" y="1507414"/>
            <a:ext cx="5120255" cy="3903332"/>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rgbClr val="262626"/>
              </a:buClr>
              <a:buSzPts val="4000"/>
              <a:buFont typeface="Century Schoolbook"/>
              <a:buNone/>
            </a:pPr>
            <a:r>
              <a:rPr lang="es-MX" sz="4000">
                <a:solidFill>
                  <a:srgbClr val="262626"/>
                </a:solidFill>
              </a:rPr>
              <a:t>DATA COLLECTION METHOD</a:t>
            </a:r>
            <a:endParaRPr/>
          </a:p>
        </p:txBody>
      </p:sp>
      <p:sp>
        <p:nvSpPr>
          <p:cNvPr id="146" name="Google Shape;146;p4"/>
          <p:cNvSpPr/>
          <p:nvPr/>
        </p:nvSpPr>
        <p:spPr>
          <a:xfrm>
            <a:off x="446534" y="453642"/>
            <a:ext cx="11298933" cy="512708"/>
          </a:xfrm>
          <a:prstGeom prst="rect">
            <a:avLst/>
          </a:prstGeom>
          <a:solidFill>
            <a:srgbClr val="969FA7">
              <a:alpha val="6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4"/>
          <p:cNvSpPr/>
          <p:nvPr/>
        </p:nvSpPr>
        <p:spPr>
          <a:xfrm flipH="1" rot="5400000">
            <a:off x="4244340" y="3329711"/>
            <a:ext cx="3703320" cy="58726"/>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4"/>
          <p:cNvSpPr txBox="1"/>
          <p:nvPr>
            <p:ph idx="1" type="body"/>
          </p:nvPr>
        </p:nvSpPr>
        <p:spPr>
          <a:xfrm>
            <a:off x="6441743" y="1507415"/>
            <a:ext cx="4819091" cy="3903331"/>
          </a:xfrm>
          <a:prstGeom prst="rect">
            <a:avLst/>
          </a:prstGeom>
          <a:noFill/>
          <a:ln>
            <a:noFill/>
          </a:ln>
        </p:spPr>
        <p:txBody>
          <a:bodyPr anchorCtr="0" anchor="t" bIns="45700" lIns="91425" spcFirstLastPara="1" rIns="91425" wrap="square" tIns="45700">
            <a:normAutofit/>
          </a:bodyPr>
          <a:lstStyle/>
          <a:p>
            <a:pPr indent="-306000" lvl="0" marL="306000" rtl="0" algn="l">
              <a:lnSpc>
                <a:spcPct val="110000"/>
              </a:lnSpc>
              <a:spcBef>
                <a:spcPts val="0"/>
              </a:spcBef>
              <a:spcAft>
                <a:spcPts val="0"/>
              </a:spcAft>
              <a:buSzPts val="1840"/>
              <a:buChar char="◼"/>
            </a:pPr>
            <a:r>
              <a:rPr lang="es-MX" sz="2000"/>
              <a:t>For this project we will use observation and the whole team is or was a regular user of the Urban Transport System and this allows us an organic immersion with reliable results knowing the field as well.</a:t>
            </a:r>
            <a:endParaRPr/>
          </a:p>
          <a:p>
            <a:pPr indent="-189160" lvl="0" marL="306000" rtl="0" algn="l">
              <a:lnSpc>
                <a:spcPct val="110000"/>
              </a:lnSpc>
              <a:spcBef>
                <a:spcPts val="1000"/>
              </a:spcBef>
              <a:spcAft>
                <a:spcPts val="0"/>
              </a:spcAft>
              <a:buSzPts val="1840"/>
              <a:buNone/>
            </a:pPr>
            <a:r>
              <a:t/>
            </a:r>
            <a:endParaRPr sz="2000"/>
          </a:p>
        </p:txBody>
      </p:sp>
      <p:sp>
        <p:nvSpPr>
          <p:cNvPr id="149" name="Google Shape;149;p4"/>
          <p:cNvSpPr/>
          <p:nvPr/>
        </p:nvSpPr>
        <p:spPr>
          <a:xfrm>
            <a:off x="446534" y="5878019"/>
            <a:ext cx="11298933" cy="512708"/>
          </a:xfrm>
          <a:prstGeom prst="rect">
            <a:avLst/>
          </a:prstGeom>
          <a:solidFill>
            <a:srgbClr val="969FA7">
              <a:alpha val="6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53" name="Shape 153"/>
        <p:cNvGrpSpPr/>
        <p:nvPr/>
      </p:nvGrpSpPr>
      <p:grpSpPr>
        <a:xfrm>
          <a:off x="0" y="0"/>
          <a:ext cx="0" cy="0"/>
          <a:chOff x="0" y="0"/>
          <a:chExt cx="0" cy="0"/>
        </a:xfrm>
      </p:grpSpPr>
      <p:sp>
        <p:nvSpPr>
          <p:cNvPr id="154" name="Google Shape;154;p5"/>
          <p:cNvSpPr/>
          <p:nvPr/>
        </p:nvSpPr>
        <p:spPr>
          <a:xfrm>
            <a:off x="446534" y="457200"/>
            <a:ext cx="3703320" cy="94997"/>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5"/>
          <p:cNvSpPr/>
          <p:nvPr/>
        </p:nvSpPr>
        <p:spPr>
          <a:xfrm>
            <a:off x="8042147" y="453643"/>
            <a:ext cx="3703320" cy="98554"/>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5"/>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5"/>
          <p:cNvSpPr/>
          <p:nvPr/>
        </p:nvSpPr>
        <p:spPr>
          <a:xfrm>
            <a:off x="446534" y="3085764"/>
            <a:ext cx="11298932" cy="3338149"/>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5"/>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sp>
        <p:nvSpPr>
          <p:cNvPr id="159" name="Google Shape;159;p5"/>
          <p:cNvSpPr txBox="1"/>
          <p:nvPr>
            <p:ph type="title"/>
          </p:nvPr>
        </p:nvSpPr>
        <p:spPr>
          <a:xfrm>
            <a:off x="581191" y="723901"/>
            <a:ext cx="10993549" cy="142875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3F3F3F"/>
              </a:buClr>
              <a:buSzPts val="3600"/>
              <a:buFont typeface="Century Schoolbook"/>
              <a:buNone/>
            </a:pPr>
            <a:r>
              <a:rPr lang="es-MX" sz="3600"/>
              <a:t>WE WILL BE USING PERSONAS TECHNIQUE. A PERSONA EXAMPLE.</a:t>
            </a:r>
            <a:endParaRPr/>
          </a:p>
        </p:txBody>
      </p:sp>
      <p:sp>
        <p:nvSpPr>
          <p:cNvPr id="160" name="Google Shape;160;p5"/>
          <p:cNvSpPr/>
          <p:nvPr/>
        </p:nvSpPr>
        <p:spPr>
          <a:xfrm>
            <a:off x="446534" y="457200"/>
            <a:ext cx="3703320" cy="94997"/>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5"/>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5"/>
          <p:cNvSpPr/>
          <p:nvPr/>
        </p:nvSpPr>
        <p:spPr>
          <a:xfrm>
            <a:off x="8042147" y="453643"/>
            <a:ext cx="3703320" cy="98554"/>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63" name="Google Shape;163;p5"/>
          <p:cNvPicPr preferRelativeResize="0"/>
          <p:nvPr>
            <p:ph idx="1" type="body"/>
          </p:nvPr>
        </p:nvPicPr>
        <p:blipFill rotWithShape="1">
          <a:blip r:embed="rId3">
            <a:alphaModFix/>
          </a:blip>
          <a:srcRect b="0" l="0" r="0" t="0"/>
          <a:stretch/>
        </p:blipFill>
        <p:spPr>
          <a:xfrm>
            <a:off x="1700108" y="2790605"/>
            <a:ext cx="8787161" cy="360273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chemeClr val="lt1"/>
            </a:gs>
            <a:gs pos="100000">
              <a:srgbClr val="D8D8D8"/>
            </a:gs>
          </a:gsLst>
          <a:path path="circle">
            <a:fillToRect b="100%" r="100%"/>
          </a:path>
          <a:tileRect l="-100%" t="-100%"/>
        </a:gradFill>
      </p:bgPr>
    </p:bg>
    <p:spTree>
      <p:nvGrpSpPr>
        <p:cNvPr id="167" name="Shape 167"/>
        <p:cNvGrpSpPr/>
        <p:nvPr/>
      </p:nvGrpSpPr>
      <p:grpSpPr>
        <a:xfrm>
          <a:off x="0" y="0"/>
          <a:ext cx="0" cy="0"/>
          <a:chOff x="0" y="0"/>
          <a:chExt cx="0" cy="0"/>
        </a:xfrm>
      </p:grpSpPr>
      <p:sp>
        <p:nvSpPr>
          <p:cNvPr id="168" name="Google Shape;168;p6"/>
          <p:cNvSpPr/>
          <p:nvPr/>
        </p:nvSpPr>
        <p:spPr>
          <a:xfrm>
            <a:off x="0" y="0"/>
            <a:ext cx="12192000" cy="6858000"/>
          </a:xfrm>
          <a:prstGeom prst="rect">
            <a:avLst/>
          </a:prstGeom>
          <a:gradFill>
            <a:gsLst>
              <a:gs pos="0">
                <a:schemeClr val="lt1"/>
              </a:gs>
              <a:gs pos="100000">
                <a:srgbClr val="D8D8D8"/>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sp>
        <p:nvSpPr>
          <p:cNvPr id="169" name="Google Shape;169;p6"/>
          <p:cNvSpPr/>
          <p:nvPr/>
        </p:nvSpPr>
        <p:spPr>
          <a:xfrm>
            <a:off x="490581" y="485678"/>
            <a:ext cx="4174743" cy="5888772"/>
          </a:xfrm>
          <a:prstGeom prst="rect">
            <a:avLst/>
          </a:prstGeom>
          <a:solidFill>
            <a:srgbClr val="46535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sp>
        <p:nvSpPr>
          <p:cNvPr id="170" name="Google Shape;170;p6"/>
          <p:cNvSpPr txBox="1"/>
          <p:nvPr>
            <p:ph type="title"/>
          </p:nvPr>
        </p:nvSpPr>
        <p:spPr>
          <a:xfrm>
            <a:off x="959157" y="1113764"/>
            <a:ext cx="3269749" cy="4624327"/>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FFFFFF"/>
              </a:buClr>
              <a:buSzPts val="2600"/>
              <a:buFont typeface="Century Schoolbook"/>
              <a:buNone/>
            </a:pPr>
            <a:r>
              <a:rPr lang="es-MX">
                <a:solidFill>
                  <a:srgbClr val="FFFFFF"/>
                </a:solidFill>
              </a:rPr>
              <a:t>TOOLS WE’VE USED SO FAR TO GATHER INFO</a:t>
            </a:r>
            <a:endParaRPr/>
          </a:p>
        </p:txBody>
      </p:sp>
      <p:sp>
        <p:nvSpPr>
          <p:cNvPr id="171" name="Google Shape;171;p6"/>
          <p:cNvSpPr txBox="1"/>
          <p:nvPr>
            <p:ph idx="1" type="body"/>
          </p:nvPr>
        </p:nvSpPr>
        <p:spPr>
          <a:xfrm>
            <a:off x="5155905" y="1113764"/>
            <a:ext cx="6108179" cy="4624327"/>
          </a:xfrm>
          <a:prstGeom prst="rect">
            <a:avLst/>
          </a:prstGeom>
          <a:noFill/>
          <a:ln>
            <a:noFill/>
          </a:ln>
        </p:spPr>
        <p:txBody>
          <a:bodyPr anchorCtr="0" anchor="ctr" bIns="45700" lIns="91425" spcFirstLastPara="1" rIns="91425" wrap="square" tIns="45700">
            <a:normAutofit/>
          </a:bodyPr>
          <a:lstStyle/>
          <a:p>
            <a:pPr indent="-306000" lvl="0" marL="306000" rtl="0" algn="l">
              <a:lnSpc>
                <a:spcPct val="110000"/>
              </a:lnSpc>
              <a:spcBef>
                <a:spcPts val="0"/>
              </a:spcBef>
              <a:spcAft>
                <a:spcPts val="0"/>
              </a:spcAft>
              <a:buSzPts val="1564"/>
              <a:buChar char="◼"/>
            </a:pPr>
            <a:r>
              <a:rPr lang="es-MX"/>
              <a:t>Google Docs.</a:t>
            </a:r>
            <a:endParaRPr/>
          </a:p>
          <a:p>
            <a:pPr indent="-306000" lvl="0" marL="306000" rtl="0" algn="l">
              <a:lnSpc>
                <a:spcPct val="110000"/>
              </a:lnSpc>
              <a:spcBef>
                <a:spcPts val="940"/>
              </a:spcBef>
              <a:spcAft>
                <a:spcPts val="0"/>
              </a:spcAft>
              <a:buSzPts val="1564"/>
              <a:buChar char="◼"/>
            </a:pPr>
            <a:r>
              <a:rPr lang="es-MX"/>
              <a:t>Google Sheets.</a:t>
            </a:r>
            <a:endParaRPr/>
          </a:p>
          <a:p>
            <a:pPr indent="-306000" lvl="0" marL="306000" rtl="0" algn="l">
              <a:lnSpc>
                <a:spcPct val="110000"/>
              </a:lnSpc>
              <a:spcBef>
                <a:spcPts val="940"/>
              </a:spcBef>
              <a:spcAft>
                <a:spcPts val="0"/>
              </a:spcAft>
              <a:buSzPts val="1564"/>
              <a:buChar char="◼"/>
            </a:pPr>
            <a:r>
              <a:rPr lang="es-MX"/>
              <a:t>Google Slides/Powerpoint.</a:t>
            </a:r>
            <a:endParaRPr/>
          </a:p>
          <a:p>
            <a:pPr indent="-306000" lvl="0" marL="306000" rtl="0" algn="l">
              <a:lnSpc>
                <a:spcPct val="110000"/>
              </a:lnSpc>
              <a:spcBef>
                <a:spcPts val="940"/>
              </a:spcBef>
              <a:spcAft>
                <a:spcPts val="0"/>
              </a:spcAft>
              <a:buSzPts val="1564"/>
              <a:buChar char="◼"/>
            </a:pPr>
            <a:r>
              <a:rPr lang="es-MX"/>
              <a:t>Git.</a:t>
            </a:r>
            <a:endParaRPr/>
          </a:p>
          <a:p>
            <a:pPr indent="-206686" lvl="0" marL="306000" rtl="0" algn="l">
              <a:lnSpc>
                <a:spcPct val="110000"/>
              </a:lnSpc>
              <a:spcBef>
                <a:spcPts val="940"/>
              </a:spcBef>
              <a:spcAft>
                <a:spcPts val="0"/>
              </a:spcAft>
              <a:buSzPts val="1564"/>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75" name="Shape 175"/>
        <p:cNvGrpSpPr/>
        <p:nvPr/>
      </p:nvGrpSpPr>
      <p:grpSpPr>
        <a:xfrm>
          <a:off x="0" y="0"/>
          <a:ext cx="0" cy="0"/>
          <a:chOff x="0" y="0"/>
          <a:chExt cx="0" cy="0"/>
        </a:xfrm>
      </p:grpSpPr>
      <p:sp>
        <p:nvSpPr>
          <p:cNvPr id="176" name="Google Shape;176;p7"/>
          <p:cNvSpPr/>
          <p:nvPr/>
        </p:nvSpPr>
        <p:spPr>
          <a:xfrm>
            <a:off x="0" y="0"/>
            <a:ext cx="12192000" cy="6858000"/>
          </a:xfrm>
          <a:prstGeom prst="rect">
            <a:avLst/>
          </a:prstGeom>
          <a:solidFill>
            <a:srgbClr val="FEFE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7"/>
          <p:cNvSpPr txBox="1"/>
          <p:nvPr>
            <p:ph type="title"/>
          </p:nvPr>
        </p:nvSpPr>
        <p:spPr>
          <a:xfrm>
            <a:off x="609906" y="702155"/>
            <a:ext cx="3568661" cy="1269713"/>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3F3F3F"/>
              </a:buClr>
              <a:buSzPts val="2600"/>
              <a:buFont typeface="Century Schoolbook"/>
              <a:buNone/>
            </a:pPr>
            <a:r>
              <a:rPr lang="es-MX"/>
              <a:t>WORK METRICS</a:t>
            </a:r>
            <a:endParaRPr/>
          </a:p>
        </p:txBody>
      </p:sp>
      <p:sp>
        <p:nvSpPr>
          <p:cNvPr id="178" name="Google Shape;178;p7"/>
          <p:cNvSpPr/>
          <p:nvPr/>
        </p:nvSpPr>
        <p:spPr>
          <a:xfrm>
            <a:off x="638620" y="457200"/>
            <a:ext cx="3511233" cy="91439"/>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7"/>
          <p:cNvSpPr txBox="1"/>
          <p:nvPr>
            <p:ph idx="1" type="body"/>
          </p:nvPr>
        </p:nvSpPr>
        <p:spPr>
          <a:xfrm>
            <a:off x="609906" y="2340864"/>
            <a:ext cx="3568661" cy="3634486"/>
          </a:xfrm>
          <a:prstGeom prst="rect">
            <a:avLst/>
          </a:prstGeom>
          <a:noFill/>
          <a:ln>
            <a:noFill/>
          </a:ln>
        </p:spPr>
        <p:txBody>
          <a:bodyPr anchorCtr="0" anchor="ctr" bIns="45700" lIns="91425" spcFirstLastPara="1" rIns="91425" wrap="square" tIns="45700">
            <a:normAutofit/>
          </a:bodyPr>
          <a:lstStyle/>
          <a:p>
            <a:pPr indent="-306000" lvl="0" marL="306000" rtl="0" algn="l">
              <a:lnSpc>
                <a:spcPct val="110000"/>
              </a:lnSpc>
              <a:spcBef>
                <a:spcPts val="0"/>
              </a:spcBef>
              <a:spcAft>
                <a:spcPts val="0"/>
              </a:spcAft>
              <a:buSzPts val="1564"/>
              <a:buChar char="◼"/>
            </a:pPr>
            <a:r>
              <a:rPr lang="es-MX"/>
              <a:t>For our metric, we will count the complexity of each task, complexity being an arbitrary number between 1 and 5 with 1 for the simplest tasks and 5 for the most complex.</a:t>
            </a:r>
            <a:endParaRPr/>
          </a:p>
        </p:txBody>
      </p:sp>
      <p:pic>
        <p:nvPicPr>
          <p:cNvPr id="180" name="Google Shape;180;p7"/>
          <p:cNvPicPr preferRelativeResize="0"/>
          <p:nvPr/>
        </p:nvPicPr>
        <p:blipFill rotWithShape="1">
          <a:blip r:embed="rId3">
            <a:alphaModFix/>
          </a:blip>
          <a:srcRect b="0" l="0" r="0" t="0"/>
          <a:stretch/>
        </p:blipFill>
        <p:spPr>
          <a:xfrm>
            <a:off x="4689685" y="702156"/>
            <a:ext cx="6664493" cy="527319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184" name="Shape 184"/>
        <p:cNvGrpSpPr/>
        <p:nvPr/>
      </p:nvGrpSpPr>
      <p:grpSpPr>
        <a:xfrm>
          <a:off x="0" y="0"/>
          <a:ext cx="0" cy="0"/>
          <a:chOff x="0" y="0"/>
          <a:chExt cx="0" cy="0"/>
        </a:xfrm>
      </p:grpSpPr>
      <p:sp>
        <p:nvSpPr>
          <p:cNvPr id="185" name="Google Shape;185;p8"/>
          <p:cNvSpPr/>
          <p:nvPr/>
        </p:nvSpPr>
        <p:spPr>
          <a:xfrm>
            <a:off x="0" y="0"/>
            <a:ext cx="12192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sp>
        <p:nvSpPr>
          <p:cNvPr id="186" name="Google Shape;186;p8"/>
          <p:cNvSpPr/>
          <p:nvPr/>
        </p:nvSpPr>
        <p:spPr>
          <a:xfrm>
            <a:off x="446534" y="457200"/>
            <a:ext cx="3703320" cy="94997"/>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8"/>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8"/>
          <p:cNvSpPr/>
          <p:nvPr/>
        </p:nvSpPr>
        <p:spPr>
          <a:xfrm>
            <a:off x="8042147" y="453643"/>
            <a:ext cx="3703320" cy="98554"/>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8"/>
          <p:cNvSpPr/>
          <p:nvPr/>
        </p:nvSpPr>
        <p:spPr>
          <a:xfrm>
            <a:off x="442377" y="601200"/>
            <a:ext cx="3707477" cy="5624979"/>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8"/>
          <p:cNvSpPr txBox="1"/>
          <p:nvPr>
            <p:ph type="title"/>
          </p:nvPr>
        </p:nvSpPr>
        <p:spPr>
          <a:xfrm>
            <a:off x="601255" y="702155"/>
            <a:ext cx="3409783" cy="3312633"/>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FFFFFF"/>
              </a:buClr>
              <a:buSzPts val="2600"/>
              <a:buFont typeface="Century Schoolbook"/>
              <a:buNone/>
            </a:pPr>
            <a:r>
              <a:rPr lang="es-MX">
                <a:solidFill>
                  <a:srgbClr val="FFFFFF"/>
                </a:solidFill>
              </a:rPr>
              <a:t>HERE WE PRESENT AN </a:t>
            </a:r>
            <a:r>
              <a:rPr lang="es-MX">
                <a:solidFill>
                  <a:srgbClr val="FFFFFF"/>
                </a:solidFill>
              </a:rPr>
              <a:t>IDEALISTIC</a:t>
            </a:r>
            <a:r>
              <a:rPr lang="es-MX">
                <a:solidFill>
                  <a:srgbClr val="FFFFFF"/>
                </a:solidFill>
              </a:rPr>
              <a:t> </a:t>
            </a:r>
            <a:r>
              <a:rPr lang="es-MX">
                <a:solidFill>
                  <a:srgbClr val="FFFFFF"/>
                </a:solidFill>
              </a:rPr>
              <a:t>SCHEDULE</a:t>
            </a:r>
            <a:r>
              <a:rPr lang="es-MX">
                <a:solidFill>
                  <a:srgbClr val="FFFFFF"/>
                </a:solidFill>
              </a:rPr>
              <a:t> FOR THE FUTURE ACTIVITIES</a:t>
            </a:r>
            <a:endParaRPr>
              <a:solidFill>
                <a:srgbClr val="FFFFFF"/>
              </a:solidFill>
            </a:endParaRPr>
          </a:p>
        </p:txBody>
      </p:sp>
      <p:pic>
        <p:nvPicPr>
          <p:cNvPr id="191" name="Google Shape;191;p8"/>
          <p:cNvPicPr preferRelativeResize="0"/>
          <p:nvPr/>
        </p:nvPicPr>
        <p:blipFill rotWithShape="1">
          <a:blip r:embed="rId3">
            <a:alphaModFix/>
          </a:blip>
          <a:srcRect b="0" l="0" r="0" t="0"/>
          <a:stretch/>
        </p:blipFill>
        <p:spPr>
          <a:xfrm>
            <a:off x="6002030" y="936141"/>
            <a:ext cx="4011905" cy="496830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ividendVTI">
  <a:themeElements>
    <a:clrScheme name="AnalogousFromLightSeedRightStep">
      <a:dk1>
        <a:srgbClr val="000000"/>
      </a:dk1>
      <a:lt1>
        <a:srgbClr val="FFFFFF"/>
      </a:lt1>
      <a:dk2>
        <a:srgbClr val="233D3C"/>
      </a:dk2>
      <a:lt2>
        <a:srgbClr val="E4E9E9"/>
      </a:lt2>
      <a:accent1>
        <a:srgbClr val="C49791"/>
      </a:accent1>
      <a:accent2>
        <a:srgbClr val="BA9E7F"/>
      </a:accent2>
      <a:accent3>
        <a:srgbClr val="A7A57E"/>
      </a:accent3>
      <a:accent4>
        <a:srgbClr val="97AB75"/>
      </a:accent4>
      <a:accent5>
        <a:srgbClr val="8CAD83"/>
      </a:accent5>
      <a:accent6>
        <a:srgbClr val="78AF83"/>
      </a:accent6>
      <a:hlink>
        <a:srgbClr val="598C93"/>
      </a:hlink>
      <a:folHlink>
        <a:srgbClr val="8484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DividendVTI">
  <a:themeElements>
    <a:clrScheme name="AnalogousFromLightSeedRightStep">
      <a:dk1>
        <a:srgbClr val="000000"/>
      </a:dk1>
      <a:lt1>
        <a:srgbClr val="FFFFFF"/>
      </a:lt1>
      <a:dk2>
        <a:srgbClr val="233D3C"/>
      </a:dk2>
      <a:lt2>
        <a:srgbClr val="E4E9E9"/>
      </a:lt2>
      <a:accent1>
        <a:srgbClr val="C49791"/>
      </a:accent1>
      <a:accent2>
        <a:srgbClr val="BA9E7F"/>
      </a:accent2>
      <a:accent3>
        <a:srgbClr val="A7A57E"/>
      </a:accent3>
      <a:accent4>
        <a:srgbClr val="97AB75"/>
      </a:accent4>
      <a:accent5>
        <a:srgbClr val="8CAD83"/>
      </a:accent5>
      <a:accent6>
        <a:srgbClr val="78AF83"/>
      </a:accent6>
      <a:hlink>
        <a:srgbClr val="598C93"/>
      </a:hlink>
      <a:folHlink>
        <a:srgbClr val="8484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2020-03-05T21:41:22Z</dcterms:created>
  <dc:creator>Alejandro novelo</dc:creator>
</cp:coreProperties>
</file>