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72" r:id="rId7"/>
    <p:sldId id="263" r:id="rId8"/>
    <p:sldId id="260" r:id="rId9"/>
    <p:sldId id="273" r:id="rId10"/>
    <p:sldId id="274" r:id="rId11"/>
    <p:sldId id="262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" y="8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0AFE-76E0-42AE-B7D3-A8E17DCF215A}" type="datetimeFigureOut">
              <a:rPr lang="es-MX" smtClean="0"/>
              <a:t>26/01/2021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0D68A-764F-4BBD-832F-A3C9F49EA4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79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Sesión No 7.2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CC4273-6996-40A6-B8D2-47DB0715238E}"/>
              </a:ext>
            </a:extLst>
          </p:cNvPr>
          <p:cNvSpPr txBox="1"/>
          <p:nvPr/>
        </p:nvSpPr>
        <p:spPr>
          <a:xfrm>
            <a:off x="5638800" y="167102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Ficha No 2202769-2202764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F3C70C-DE2F-40EC-B2D1-C442FD87FAEE}"/>
              </a:ext>
            </a:extLst>
          </p:cNvPr>
          <p:cNvSpPr txBox="1"/>
          <p:nvPr/>
        </p:nvSpPr>
        <p:spPr>
          <a:xfrm>
            <a:off x="1434353" y="3800826"/>
            <a:ext cx="544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y Desarrollo de Sistemas de información (ADSI)</a:t>
            </a:r>
          </a:p>
          <a:p>
            <a:r>
              <a:rPr lang="es-MX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-10481"/>
            <a:ext cx="770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DELIMITACION Y ALCANCE DEL PROYECTO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FDFBFB-EDC5-4387-A7D2-0505C8CFEB84}"/>
              </a:ext>
            </a:extLst>
          </p:cNvPr>
          <p:cNvSpPr txBox="1"/>
          <p:nvPr/>
        </p:nvSpPr>
        <p:spPr>
          <a:xfrm>
            <a:off x="382867" y="1380565"/>
            <a:ext cx="8294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proyecto que se implementará para la situación para la sucursal del banco Davivienda </a:t>
            </a:r>
            <a:r>
              <a:rPr lang="es-MX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Trebolis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Porvenir, tendrá una duración de 6 semestres, donde se entregaran informes de acuerdo al desarrollo de este y se hará un registro por cada actividad en tiempo de etapas, las áreas donde se apoyara este proceso van hacer la de atención al cliente y el área comercial del banco, también se puede involucrar la asesoría y el área de sistemas. Las funcionalidades que va tener nuestro sistema van hacer la demostración de los servicios a los clientes y la gestión de la información que se genere a partir de lo que vaya adquiriendo el usuario, se podrá también hacer mantenimiento de este. </a:t>
            </a:r>
          </a:p>
        </p:txBody>
      </p:sp>
    </p:spTree>
    <p:extLst>
      <p:ext uri="{BB962C8B-B14F-4D97-AF65-F5344CB8AC3E}">
        <p14:creationId xmlns:p14="http://schemas.microsoft.com/office/powerpoint/2010/main" val="202547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27579" y="1639513"/>
            <a:ext cx="557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27579" y="2763783"/>
            <a:ext cx="354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Alejandro Orozco Mantilla.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Rodolfo Andrés Peña Pinilla.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Jhon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Sebastián Quintero Gómez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18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NOMBRE DEL 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96820" y="4157824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3015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86000" y="1919896"/>
            <a:ext cx="4572000" cy="1609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5984" y="555030"/>
            <a:ext cx="30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2EC806-87B7-41BE-A021-51996421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3" y="1201361"/>
            <a:ext cx="6356248" cy="3701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C68AD7-277A-47F2-BD45-50CA2081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986118"/>
            <a:ext cx="2459011" cy="21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501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Soportes del problema.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362EEF-C3E5-459C-B90C-7E2E59D1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6" y="1193706"/>
            <a:ext cx="3887322" cy="16013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CB8DA7-D198-48B9-86E0-B0398489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45" y="1193706"/>
            <a:ext cx="4412037" cy="1285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E82520-56FE-4EC1-B720-4E4D99710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457" y="3208244"/>
            <a:ext cx="4667288" cy="12858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4D2E9DC-068A-473F-9EAD-1245AA6BB947}"/>
              </a:ext>
            </a:extLst>
          </p:cNvPr>
          <p:cNvSpPr txBox="1"/>
          <p:nvPr/>
        </p:nvSpPr>
        <p:spPr>
          <a:xfrm>
            <a:off x="20311" y="2795092"/>
            <a:ext cx="4140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Fuente: </a:t>
            </a:r>
            <a:r>
              <a:rPr lang="es-MX" sz="900" dirty="0"/>
              <a:t>https://actualicese.com/que-buscan-los-clientes-de-un-banco-esto-hace-el-sector-para-fidelizar-a-mas-colombianos/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1FF790-4471-4909-9F64-DF1B9E29BFE6}"/>
              </a:ext>
            </a:extLst>
          </p:cNvPr>
          <p:cNvSpPr txBox="1"/>
          <p:nvPr/>
        </p:nvSpPr>
        <p:spPr>
          <a:xfrm>
            <a:off x="4355445" y="2543142"/>
            <a:ext cx="450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Fuente: </a:t>
            </a:r>
            <a:r>
              <a:rPr lang="es-MX" sz="1000" dirty="0"/>
              <a:t>https://www.misfinanzasparainvertir.com/cuales-son-las-quejas-mas-frecuentes-sobre-los-bancos/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27AFCA-0105-4E23-9B9C-B62BE153F7B2}"/>
              </a:ext>
            </a:extLst>
          </p:cNvPr>
          <p:cNvSpPr txBox="1"/>
          <p:nvPr/>
        </p:nvSpPr>
        <p:spPr>
          <a:xfrm>
            <a:off x="2021801" y="4470026"/>
            <a:ext cx="4667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Fuente: </a:t>
            </a:r>
            <a:r>
              <a:rPr lang="es-MX" sz="900" dirty="0"/>
              <a:t>https://degerencia.com/articulo/los_sistemas_de_informacion_en_las_entidades_bancarias_estrategias_escenarios_y_desafios_futuros/</a:t>
            </a:r>
          </a:p>
        </p:txBody>
      </p:sp>
    </p:spTree>
    <p:extLst>
      <p:ext uri="{BB962C8B-B14F-4D97-AF65-F5344CB8AC3E}">
        <p14:creationId xmlns:p14="http://schemas.microsoft.com/office/powerpoint/2010/main" val="53217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9773" y="613118"/>
            <a:ext cx="347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DFDB8A-6C88-4962-991E-B627D6AF2F1E}"/>
              </a:ext>
            </a:extLst>
          </p:cNvPr>
          <p:cNvSpPr txBox="1"/>
          <p:nvPr/>
        </p:nvSpPr>
        <p:spPr>
          <a:xfrm>
            <a:off x="520479" y="2387084"/>
            <a:ext cx="4051521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el sistema de información orientado a la web para el ofrecimiento de servicios y la transacción de la información sobre las operaciones bancarias. </a:t>
            </a: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435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7A56C5-EEE5-4C15-BE88-C004C5490368}"/>
              </a:ext>
            </a:extLst>
          </p:cNvPr>
          <p:cNvSpPr txBox="1"/>
          <p:nvPr/>
        </p:nvSpPr>
        <p:spPr>
          <a:xfrm>
            <a:off x="382867" y="1470212"/>
            <a:ext cx="816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Gestionar el sistema de procesamiento de transacciones bancarias.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Corroborar con la asesoría sobre las funciones del sistema de información para los administradores y clientes.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Determinar el alcance y la funcionalidad del sistema de información.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Generar informes sobre los movimientos financieros en los servicios adquiridos por cada usuario. </a:t>
            </a:r>
          </a:p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Determinar el lenguaje por medio del cual se va desarrollar el sistema.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435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7A56C5-EEE5-4C15-BE88-C004C5490368}"/>
              </a:ext>
            </a:extLst>
          </p:cNvPr>
          <p:cNvSpPr txBox="1"/>
          <p:nvPr/>
        </p:nvSpPr>
        <p:spPr>
          <a:xfrm>
            <a:off x="382867" y="1470212"/>
            <a:ext cx="7515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motivos que llevaron al desarrollo de este sistema, es para ayudar al sector de ventas al banco Davivienda y aportar con herramientas tecnológicas a los diferentes desafíos que se tienen que afrontar, ayudara tanto a los empleados como al cliente del banco Davivienda y mejorara la satisfacción en los servicios ofrecidos, además que se tiene en cuenta la información de los productos, los informes de las ventas y la gestión de clientes. </a:t>
            </a:r>
          </a:p>
        </p:txBody>
      </p:sp>
    </p:spTree>
    <p:extLst>
      <p:ext uri="{BB962C8B-B14F-4D97-AF65-F5344CB8AC3E}">
        <p14:creationId xmlns:p14="http://schemas.microsoft.com/office/powerpoint/2010/main" val="3541801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418</Words>
  <Application>Microsoft Office PowerPoint</Application>
  <PresentationFormat>Presentación en pantalla (16:9)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ALEJANDRO OROZCO</cp:lastModifiedBy>
  <cp:revision>10</cp:revision>
  <dcterms:created xsi:type="dcterms:W3CDTF">2019-11-27T03:16:21Z</dcterms:created>
  <dcterms:modified xsi:type="dcterms:W3CDTF">2021-01-26T07:01:35Z</dcterms:modified>
</cp:coreProperties>
</file>