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57"/>
  </p:notesMasterIdLst>
  <p:sldIdLst>
    <p:sldId id="256" r:id="rId2"/>
    <p:sldId id="262" r:id="rId3"/>
    <p:sldId id="259" r:id="rId4"/>
    <p:sldId id="258" r:id="rId5"/>
    <p:sldId id="260" r:id="rId6"/>
    <p:sldId id="261" r:id="rId7"/>
    <p:sldId id="263" r:id="rId8"/>
    <p:sldId id="276" r:id="rId9"/>
    <p:sldId id="264" r:id="rId10"/>
    <p:sldId id="277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48"/>
  </p:normalViewPr>
  <p:slideViewPr>
    <p:cSldViewPr>
      <p:cViewPr varScale="1">
        <p:scale>
          <a:sx n="156" d="100"/>
          <a:sy n="156" d="100"/>
        </p:scale>
        <p:origin x="1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Búsqueda binaria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5F7B1-52C6-CD96-AD92-E7706440525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0525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3AD30-C00A-349F-282F-9E52DF2234B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1190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29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BC5B1-E42F-6AFD-2619-9718C5FCBA1D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2521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7868C-3DF2-9F92-5BB2-2617120449B7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7254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29&lt;41,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50F4F37-ED53-4F67-9A73-A776912EBF63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99E459-090E-41BE-AA0A-2B285F068DF0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865573-A7EA-4712-B702-C461E16F4602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E909BE-4847-4348-9932-A087C859BD78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2A4C4-DE4D-51C1-349C-D128D73A43A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96730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Nuevamente calculamos la mitad del tamaño del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: (5+6)/2=5.5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DA8C7F-8745-498C-ADB8-A4A13192838C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130903-CB82-4B20-AACE-185312351C6A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E191024-7381-4606-8660-9FE175FED036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39A509-2F63-4AE9-9BBC-FBFEE88A518C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6099B-C150-383D-4E01-210BF2975482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9011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4153"/>
            <a:ext cx="7543800" cy="1088068"/>
          </a:xfrm>
        </p:spPr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78132D1-8BF5-47A2-9AEA-A231DA7E8F1B}"/>
              </a:ext>
            </a:extLst>
          </p:cNvPr>
          <p:cNvCxnSpPr>
            <a:cxnSpLocks/>
          </p:cNvCxnSpPr>
          <p:nvPr/>
        </p:nvCxnSpPr>
        <p:spPr>
          <a:xfrm>
            <a:off x="5148064" y="1347614"/>
            <a:ext cx="0" cy="8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C2C8D87-1503-4C50-85C5-A6E1DCF7A622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FD39E3E-4788-429F-8079-1B84C2B00862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8A7F56-CDA0-492D-87D8-6994A16B8518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B0EA8D-04BB-4902-B58A-D001BC43A1A8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3E0810A-9ACC-4EF9-B0D0-7406181777AB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Nuevamente calculamos la mitad del tamaño del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: (5+6)/2=5.5 =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67175-EC20-F9A9-ADD7-33226910B880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83798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sea igual al 29 que estamos buscando. Como sí es, finaliza el algoritmo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6289C03-48C9-4E91-8F0A-B270D33E1FB2}"/>
              </a:ext>
            </a:extLst>
          </p:cNvPr>
          <p:cNvCxnSpPr>
            <a:cxnSpLocks/>
          </p:cNvCxnSpPr>
          <p:nvPr/>
        </p:nvCxnSpPr>
        <p:spPr>
          <a:xfrm>
            <a:off x="5818596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3BDCF6-0BDE-4C80-9C52-50F8F667C972}"/>
              </a:ext>
            </a:extLst>
          </p:cNvPr>
          <p:cNvSpPr txBox="1"/>
          <p:nvPr/>
        </p:nvSpPr>
        <p:spPr>
          <a:xfrm>
            <a:off x="5392898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CC31138-C8C6-4457-A826-FD0BAF9923F7}"/>
              </a:ext>
            </a:extLst>
          </p:cNvPr>
          <p:cNvCxnSpPr>
            <a:cxnSpLocks/>
          </p:cNvCxnSpPr>
          <p:nvPr/>
        </p:nvCxnSpPr>
        <p:spPr>
          <a:xfrm>
            <a:off x="5004048" y="1860440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8C8D05-5208-49D0-8CF2-A143DDE3BB66}"/>
              </a:ext>
            </a:extLst>
          </p:cNvPr>
          <p:cNvSpPr txBox="1"/>
          <p:nvPr/>
        </p:nvSpPr>
        <p:spPr>
          <a:xfrm>
            <a:off x="4572000" y="1552663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031D500-110A-4194-8AD0-E988E04D617C}"/>
              </a:ext>
            </a:extLst>
          </p:cNvPr>
          <p:cNvCxnSpPr>
            <a:cxnSpLocks/>
          </p:cNvCxnSpPr>
          <p:nvPr/>
        </p:nvCxnSpPr>
        <p:spPr>
          <a:xfrm>
            <a:off x="5148064" y="1347614"/>
            <a:ext cx="0" cy="83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475B60-E521-D760-4F10-3339E2637F7F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001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462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A1D5806-2B06-4C07-9781-F287F5F9DA2F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sea igual al 29 que estamos buscando. Como sí es, finaliza el algoritmo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C95B-C8B7-63A1-43C1-3DB103B8A926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8472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queremos buscar el 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09D77-32DA-B5FF-EF6C-618B8A0B6E72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0771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problema consiste en buscar el número 29 en el arreglo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C72C-8A49-E3DF-2F5A-121D546D5A38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07F81-4591-8068-8A67-4F11C75AFCDA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7368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15A3E-E984-7720-998F-77F129A3CAA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0268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25103A-B00C-848A-10B1-696543143C9F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75981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C7E74-077A-E0E4-1ACF-18E432EBC4AB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1469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37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C8D8-AAF0-087E-42EB-975233DE137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326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37&gt;2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7B0141-BEE3-9C79-7CC5-5D57F55B6F2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939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BFC7D-77B1-AFCF-D3F4-AE14190605AF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32327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BC271-F0C2-0D31-1446-1D9FEC22EF4F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9476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7E3B7-687A-0837-8527-ACC19974EBC4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113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37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01FA3-4B74-B64C-4298-70EE12FA217A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4062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F09E4-E136-ADDE-5A16-083AD85BC5D0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1172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37&lt;41,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1F1F8-B3DE-4438-1296-804DB6428514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9222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37&lt;41,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5CBDA-3FC8-8AB9-A3D4-65D94530BA3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48240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A3AA0-7F71-A01A-4429-2C2EE73426AB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84233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C2E5F6-368E-FD8C-BCF9-BA3363CD8C08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76549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29&lt;37,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B6847A-86C2-D48E-929C-24D6F7E7D84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0520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29&lt;37,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CC4E2-EEC2-4B02-CBED-B8C2D2A37A8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37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0150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Hacemos la ultima iteración: Calculamos la mitad: (6+6)/2 = 6. Y como en esa posición sí esta el 37, el </a:t>
            </a:r>
            <a:r>
              <a:rPr lang="es-CO" dirty="0" err="1">
                <a:solidFill>
                  <a:schemeClr val="tx1"/>
                </a:solidFill>
              </a:rPr>
              <a:t>algotimo</a:t>
            </a:r>
            <a:r>
              <a:rPr lang="es-CO" dirty="0">
                <a:solidFill>
                  <a:schemeClr val="tx1"/>
                </a:solidFill>
              </a:rPr>
              <a:t> termina. ¿Cuál será entonces la condición de parada? ¿Qué pasa si no está el número que buscamos?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569864" y="3919863"/>
            <a:ext cx="400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queremos buscar el 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9C134-AD31-45BC-A3FF-FDDFB69A9773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9548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25056" y="29627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4643300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6344214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3937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2968001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1265107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424142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3808089" y="29387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6DF41-395F-4644-9583-0C066F45EC2E}"/>
              </a:ext>
            </a:extLst>
          </p:cNvPr>
          <p:cNvSpPr txBox="1"/>
          <p:nvPr/>
        </p:nvSpPr>
        <p:spPr>
          <a:xfrm>
            <a:off x="2569864" y="3919863"/>
            <a:ext cx="4004271" cy="31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Primero debemos ordenar el arreglo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BF101B-4188-487F-8630-2936F7FC3797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B0B4A-1F3F-CA81-1CBD-D5EA0FEABAA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44647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5D42B-6935-2AB2-8B3E-5CE0B06F165F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578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5D147-AB49-8B4D-4C12-9038445D7343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5382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A75F6C-1893-DA4F-0009-8152B63D513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54514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761F-8BF4-44B8-DD82-0A5B4BC63C7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641486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38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86059-0BF9-3D35-C86C-7BB3FE2AB390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85908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38&gt;2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A230A-64CB-0F09-F5AA-978FF02B579C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06359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B9980-097C-B55D-9849-0C04910A54A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34924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79871-3F9E-822C-5099-37B94CD8707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31056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6EE0BA2-8968-45B2-9E34-A0C128EA8084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8A211A-8452-468A-A2D7-4FB3EEAD81BE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782E3C-891B-4BAC-9FC9-9F0F81F558CF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4E86EE-6DD0-4F1F-8C8F-6C25FE4319E9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071FEB-A37B-49E1-943C-58C172EF3B46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resultante, volvemos a aplicar búsqueda binaria. Dividimos entre 2 el tamaño del arreglo. (5+9)/2 =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363CE-ACEB-C946-3ADE-EBA827E8255D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63847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si el elementos seleccionado es el 38 que estamos buscando. Como no es, nos quedamos con el sub arreglo que sí lo tiene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7FC512C-6E05-4E84-88F2-9E43D42C2626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111B2-BAAB-4F27-AB2B-06AA4845958D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82ECFAF-182E-46DB-8887-EC98E2AFC62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890EA9-32A9-4488-A000-69DA8D5BBAE0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6D90E-478D-1B1E-D5B1-27114FD5DD4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3446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38&lt;41,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83B13C-269D-4BAF-A4BA-02FB60BBDF94}"/>
              </a:ext>
            </a:extLst>
          </p:cNvPr>
          <p:cNvCxnSpPr/>
          <p:nvPr/>
        </p:nvCxnSpPr>
        <p:spPr>
          <a:xfrm>
            <a:off x="6732240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25E59-209B-F6FB-99F8-DC84CF00B030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8945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38&lt;41, por lo tanto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es el de la izquierda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6328C-25AE-AA59-9ECF-1704E838956C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9967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E38F64-2D2D-4671-8299-8B5D29796597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 (9+0)/2 = 4.5 = 4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67CE25-0776-4E3C-BAF8-1541A824DAC3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3CAAB-1762-4514-8FD5-4A71F09C0158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E912B35-F279-4F09-9E5B-8DF9FDAE125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75A6BC-E186-4281-AC44-735461F61CDB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275AA-2CB6-80DE-3CBB-BC77D4D4E38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09295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5FDF9-6F61-4679-A746-3B3CB1946035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82600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Calculamos la mitad: (5+6)/2 = 5.5 = 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7ED90C-47AB-9CD0-5528-B540937D3FF6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20144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29&lt;38,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319AABA-65B2-4C37-A1C6-27707658ED0F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415856-40A9-4C43-BE94-CF6907E6FC3A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414084" y="1693988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CFD6AD1-8D5A-4125-85BF-91A4BABA2075}"/>
              </a:ext>
            </a:extLst>
          </p:cNvPr>
          <p:cNvCxnSpPr/>
          <p:nvPr/>
        </p:nvCxnSpPr>
        <p:spPr>
          <a:xfrm>
            <a:off x="5076056" y="1742557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85D376-7A88-129F-6A39-B14A5F5D4FC2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817744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29&lt;38, queda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de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2215C-0B48-D5D1-1251-72A7D5453438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595471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Hacemos la ultima iteración: Calculamos la mitad: (6+6)/2 = 6. Como en esa posición no está el 38 y 37&lt;38. El puntero de INICIO, pasa a la derecha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 Y 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F9D22-7E83-ED4F-BE02-7A13D35EA1B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083354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1038334" y="3874379"/>
            <a:ext cx="719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Si se da esta condición se termina </a:t>
            </a:r>
            <a:r>
              <a:rPr lang="es-CO">
                <a:solidFill>
                  <a:schemeClr val="tx1"/>
                </a:solidFill>
              </a:rPr>
              <a:t>el algoritmo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1D15AF2-79B2-4409-99B6-60F1C0215253}"/>
              </a:ext>
            </a:extLst>
          </p:cNvPr>
          <p:cNvCxnSpPr>
            <a:cxnSpLocks/>
          </p:cNvCxnSpPr>
          <p:nvPr/>
        </p:nvCxnSpPr>
        <p:spPr>
          <a:xfrm>
            <a:off x="5839782" y="2001765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B0D90E3-4F5F-41CF-AB99-74091E0125F1}"/>
              </a:ext>
            </a:extLst>
          </p:cNvPr>
          <p:cNvSpPr txBox="1"/>
          <p:nvPr/>
        </p:nvSpPr>
        <p:spPr>
          <a:xfrm>
            <a:off x="5084894" y="1693988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E5CB95B-E6B2-403B-B2F9-1E551C955E1E}"/>
              </a:ext>
            </a:extLst>
          </p:cNvPr>
          <p:cNvCxnSpPr>
            <a:cxnSpLocks/>
          </p:cNvCxnSpPr>
          <p:nvPr/>
        </p:nvCxnSpPr>
        <p:spPr>
          <a:xfrm>
            <a:off x="6695040" y="199548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9497A71-470F-4A0E-8B02-C3E27610A45A}"/>
              </a:ext>
            </a:extLst>
          </p:cNvPr>
          <p:cNvSpPr txBox="1"/>
          <p:nvPr/>
        </p:nvSpPr>
        <p:spPr>
          <a:xfrm>
            <a:off x="5940152" y="1687706"/>
            <a:ext cx="150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B28ED-F6C4-EF06-1121-995B1AD3D77C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38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646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Una vez ordenado, el algoritmo consiste en calcular la mitad del arreglo…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2D11AE-5FF8-4527-ABFA-99EAA8F231C6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F3F693E-A6E2-4559-A955-B445DE369855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510E0B-0B7A-4A32-B32F-962899993599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FBBE90-AA5C-470D-B94C-7BE615EFB3C4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FCD56-C3D5-4FD9-0BBA-A0242B9E5B06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9311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Verificamos que la posición señala sea el 29 que estamos buscando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81CD1E0-76D0-4B1F-889C-8DF90E19EA05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56619F1-D8C3-4B14-9A01-1EBE625F9DC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92EFB78-4CDE-4955-977C-056A15C047EB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FDEE7B-314E-4FA3-921D-62BCC9E3450D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79BF5-A95B-5B64-8206-EA9C4E148F0D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0503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24142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66227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2161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6369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8057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12AECB-1FF7-40D2-BDD1-355D0426AFC0}"/>
              </a:ext>
            </a:extLst>
          </p:cNvPr>
          <p:cNvCxnSpPr/>
          <p:nvPr/>
        </p:nvCxnSpPr>
        <p:spPr>
          <a:xfrm>
            <a:off x="4139952" y="163564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43B317-0BE8-4730-ADD2-C9EC14D3AC3D}"/>
              </a:ext>
            </a:extLst>
          </p:cNvPr>
          <p:cNvSpPr txBox="1"/>
          <p:nvPr/>
        </p:nvSpPr>
        <p:spPr>
          <a:xfrm>
            <a:off x="2569864" y="3869113"/>
            <a:ext cx="400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Como no es, nos quedamos con el </a:t>
            </a:r>
            <a:r>
              <a:rPr lang="es-CO" dirty="0" err="1">
                <a:solidFill>
                  <a:schemeClr val="tx1"/>
                </a:solidFill>
              </a:rPr>
              <a:t>subarreglo</a:t>
            </a:r>
            <a:r>
              <a:rPr lang="es-CO" dirty="0">
                <a:solidFill>
                  <a:schemeClr val="tx1"/>
                </a:solidFill>
              </a:rPr>
              <a:t> superior dado que 29&gt;2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A122BB2-414B-4A5C-8FAA-3A78BF4FEDCE}"/>
              </a:ext>
            </a:extLst>
          </p:cNvPr>
          <p:cNvCxnSpPr>
            <a:cxnSpLocks/>
          </p:cNvCxnSpPr>
          <p:nvPr/>
        </p:nvCxnSpPr>
        <p:spPr>
          <a:xfrm>
            <a:off x="755576" y="1959682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EBAE2A-361B-4541-8B9A-F4D80D51C2A7}"/>
              </a:ext>
            </a:extLst>
          </p:cNvPr>
          <p:cNvSpPr txBox="1"/>
          <p:nvPr/>
        </p:nvSpPr>
        <p:spPr>
          <a:xfrm>
            <a:off x="356197" y="1599641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1B887FA-F444-4F6D-B7EE-43EC8DDEAF6A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688C871-B77B-44A2-AB26-33CC62B97D3E}"/>
              </a:ext>
            </a:extLst>
          </p:cNvPr>
          <p:cNvSpPr txBox="1"/>
          <p:nvPr/>
        </p:nvSpPr>
        <p:spPr>
          <a:xfrm>
            <a:off x="7945719" y="1651905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14E18-6E1A-9C13-8F29-7B21753C810E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4220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binaria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417725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259810" y="2931790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211519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957275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799360" y="2951093"/>
            <a:ext cx="720080" cy="720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464786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568158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1410243" y="24178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22679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31100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395210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4787316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AFC572-7E64-4E5C-BBA8-02F4FA884466}"/>
              </a:ext>
            </a:extLst>
          </p:cNvPr>
          <p:cNvSpPr/>
          <p:nvPr/>
        </p:nvSpPr>
        <p:spPr>
          <a:xfrm>
            <a:off x="5503249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8C2F782-5689-4B4A-AAFB-FBD086ADE59C}"/>
              </a:ext>
            </a:extLst>
          </p:cNvPr>
          <p:cNvSpPr/>
          <p:nvPr/>
        </p:nvSpPr>
        <p:spPr>
          <a:xfrm>
            <a:off x="6345334" y="293179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EF945A-E412-4BCD-8BB7-F2EF05922AB9}"/>
              </a:ext>
            </a:extLst>
          </p:cNvPr>
          <p:cNvSpPr/>
          <p:nvPr/>
        </p:nvSpPr>
        <p:spPr>
          <a:xfrm>
            <a:off x="7187419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91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E13D2A-3AE9-411B-B75C-A4B7705AC72E}"/>
              </a:ext>
            </a:extLst>
          </p:cNvPr>
          <p:cNvSpPr/>
          <p:nvPr/>
        </p:nvSpPr>
        <p:spPr>
          <a:xfrm>
            <a:off x="8028384" y="295109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142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0E0BF6-1ACC-4F0E-9E08-56D69455DD42}"/>
              </a:ext>
            </a:extLst>
          </p:cNvPr>
          <p:cNvSpPr txBox="1"/>
          <p:nvPr/>
        </p:nvSpPr>
        <p:spPr>
          <a:xfrm>
            <a:off x="5622527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870796-11B2-4B86-9830-060545193385}"/>
              </a:ext>
            </a:extLst>
          </p:cNvPr>
          <p:cNvSpPr txBox="1"/>
          <p:nvPr/>
        </p:nvSpPr>
        <p:spPr>
          <a:xfrm>
            <a:off x="648935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01-C16B-4D7D-AD5D-1B86D352F37E}"/>
              </a:ext>
            </a:extLst>
          </p:cNvPr>
          <p:cNvSpPr txBox="1"/>
          <p:nvPr/>
        </p:nvSpPr>
        <p:spPr>
          <a:xfrm>
            <a:off x="7331435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533DC1-AF90-4FFE-8874-9474555E4507}"/>
              </a:ext>
            </a:extLst>
          </p:cNvPr>
          <p:cNvSpPr txBox="1"/>
          <p:nvPr/>
        </p:nvSpPr>
        <p:spPr>
          <a:xfrm>
            <a:off x="8173520" y="241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3C1E6C-5992-4E53-B9EE-60A3C5B0E023}"/>
              </a:ext>
            </a:extLst>
          </p:cNvPr>
          <p:cNvCxnSpPr>
            <a:cxnSpLocks/>
          </p:cNvCxnSpPr>
          <p:nvPr/>
        </p:nvCxnSpPr>
        <p:spPr>
          <a:xfrm>
            <a:off x="4971379" y="2066593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0CF9C7-E335-42F4-BC65-1959246E9489}"/>
              </a:ext>
            </a:extLst>
          </p:cNvPr>
          <p:cNvSpPr txBox="1"/>
          <p:nvPr/>
        </p:nvSpPr>
        <p:spPr>
          <a:xfrm>
            <a:off x="4572000" y="170655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INICIO</a:t>
            </a:r>
            <a:endParaRPr lang="es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F49D197-C29F-47A0-A67D-2A98A971D09E}"/>
              </a:ext>
            </a:extLst>
          </p:cNvPr>
          <p:cNvCxnSpPr>
            <a:cxnSpLocks/>
          </p:cNvCxnSpPr>
          <p:nvPr/>
        </p:nvCxnSpPr>
        <p:spPr>
          <a:xfrm>
            <a:off x="8345098" y="201194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675D35E-E95E-4793-A96C-4588CC0DE015}"/>
              </a:ext>
            </a:extLst>
          </p:cNvPr>
          <p:cNvSpPr txBox="1"/>
          <p:nvPr/>
        </p:nvSpPr>
        <p:spPr>
          <a:xfrm>
            <a:off x="7919400" y="1704169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FIN</a:t>
            </a:r>
            <a:endParaRPr lang="es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9C0EC-7CBF-A1F4-E735-97E0AB1351B9}"/>
              </a:ext>
            </a:extLst>
          </p:cNvPr>
          <p:cNvSpPr txBox="1"/>
          <p:nvPr/>
        </p:nvSpPr>
        <p:spPr>
          <a:xfrm>
            <a:off x="7388716" y="912282"/>
            <a:ext cx="1014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GOAL 29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5762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7349</TotalTime>
  <Words>2374</Words>
  <Application>Microsoft Macintosh PowerPoint</Application>
  <PresentationFormat>On-screen Show (16:9)</PresentationFormat>
  <Paragraphs>1324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Retrospección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142</cp:revision>
  <dcterms:modified xsi:type="dcterms:W3CDTF">2022-10-10T13:15:30Z</dcterms:modified>
</cp:coreProperties>
</file>