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22"/>
  </p:notesMasterIdLst>
  <p:sldIdLst>
    <p:sldId id="256" r:id="rId2"/>
    <p:sldId id="262" r:id="rId3"/>
    <p:sldId id="263" r:id="rId4"/>
    <p:sldId id="265" r:id="rId5"/>
    <p:sldId id="277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3" r:id="rId16"/>
    <p:sldId id="278" r:id="rId17"/>
    <p:sldId id="279" r:id="rId18"/>
    <p:sldId id="280" r:id="rId19"/>
    <p:sldId id="281" r:id="rId20"/>
    <p:sldId id="26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19" autoAdjust="0"/>
    <p:restoredTop sz="94648"/>
  </p:normalViewPr>
  <p:slideViewPr>
    <p:cSldViewPr>
      <p:cViewPr varScale="1">
        <p:scale>
          <a:sx n="114" d="100"/>
          <a:sy n="114" d="100"/>
        </p:scale>
        <p:origin x="184" y="8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Estructuras lineales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recorrer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El recorrido del algoritmo recursivo es simple y se puede usar un puntero para hacer el recorrido.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No un puntero numérico, sino un objeto puntero con la referencia del nodo </a:t>
            </a:r>
            <a:r>
              <a:rPr lang="es-CO" i="1" dirty="0" err="1">
                <a:solidFill>
                  <a:schemeClr val="tx1"/>
                </a:solidFill>
              </a:rPr>
              <a:t>current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64553-9F76-7E5C-4DDC-20BC6AB3CE13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3F6B0-C1C5-A988-145C-17D1B5600148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06CF57-49E2-B076-6A65-2CC88A4EAC9E}"/>
              </a:ext>
            </a:extLst>
          </p:cNvPr>
          <p:cNvCxnSpPr/>
          <p:nvPr/>
        </p:nvCxnSpPr>
        <p:spPr>
          <a:xfrm>
            <a:off x="7094576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0D1481-E632-292E-37A0-E04C5C3BAFFA}"/>
              </a:ext>
            </a:extLst>
          </p:cNvPr>
          <p:cNvSpPr txBox="1"/>
          <p:nvPr/>
        </p:nvSpPr>
        <p:spPr>
          <a:xfrm>
            <a:off x="6644526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372853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agregar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Para agregar debe tener en cuenta que debe mantener saludables los enlaces. Por ejemplo si quiere insertar al principio una letra U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64553-9F76-7E5C-4DDC-20BC6AB3CE13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3F6B0-C1C5-A988-145C-17D1B5600148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62C6C6-DF65-83B0-11CC-F9927B85D849}"/>
              </a:ext>
            </a:extLst>
          </p:cNvPr>
          <p:cNvCxnSpPr/>
          <p:nvPr/>
        </p:nvCxnSpPr>
        <p:spPr>
          <a:xfrm>
            <a:off x="7094576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C6B8F9-55AD-9B45-6E43-2DAAE02EA413}"/>
              </a:ext>
            </a:extLst>
          </p:cNvPr>
          <p:cNvSpPr txBox="1"/>
          <p:nvPr/>
        </p:nvSpPr>
        <p:spPr>
          <a:xfrm>
            <a:off x="6644526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52380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agregar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Para agregar debe tener en cuenta que debe mantener saludables los enlaces. Por ejemplo si quiere insertar al principio una letra U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99593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131840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64553-9F76-7E5C-4DDC-20BC6AB3CE13}"/>
              </a:ext>
            </a:extLst>
          </p:cNvPr>
          <p:cNvCxnSpPr/>
          <p:nvPr/>
        </p:nvCxnSpPr>
        <p:spPr>
          <a:xfrm>
            <a:off x="269979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3F6B0-C1C5-A988-145C-17D1B5600148}"/>
              </a:ext>
            </a:extLst>
          </p:cNvPr>
          <p:cNvSpPr txBox="1"/>
          <p:nvPr/>
        </p:nvSpPr>
        <p:spPr>
          <a:xfrm>
            <a:off x="224974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860032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7B5EF7-B0D2-5243-353D-805ED58C6D42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618E1A-8A3C-AB05-DA47-A4639B8A800A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69308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agregar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Se debe poner el enlace </a:t>
            </a:r>
            <a:r>
              <a:rPr lang="es-CO" i="1" dirty="0" err="1">
                <a:solidFill>
                  <a:schemeClr val="tx1"/>
                </a:solidFill>
              </a:rPr>
              <a:t>next</a:t>
            </a:r>
            <a:r>
              <a:rPr lang="es-CO" i="1" dirty="0">
                <a:solidFill>
                  <a:schemeClr val="tx1"/>
                </a:solidFill>
              </a:rPr>
              <a:t> </a:t>
            </a:r>
            <a:r>
              <a:rPr lang="es-CO" dirty="0">
                <a:solidFill>
                  <a:schemeClr val="tx1"/>
                </a:solidFill>
              </a:rPr>
              <a:t>para la siguiente letra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99593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131840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860032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02942C-4FE4-D3D9-2941-AC34C6659083}"/>
              </a:ext>
            </a:extLst>
          </p:cNvPr>
          <p:cNvCxnSpPr/>
          <p:nvPr/>
        </p:nvCxnSpPr>
        <p:spPr>
          <a:xfrm>
            <a:off x="269979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B8D946-975A-70EA-944F-153696CF45FB}"/>
              </a:ext>
            </a:extLst>
          </p:cNvPr>
          <p:cNvSpPr txBox="1"/>
          <p:nvPr/>
        </p:nvSpPr>
        <p:spPr>
          <a:xfrm>
            <a:off x="224974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92ECFE-CEED-6270-014D-76CB2BA1D045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930436-3E9A-16C0-9C27-785C8395C1D4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2897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agregar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Se debe poner el enlace </a:t>
            </a:r>
            <a:r>
              <a:rPr lang="es-CO" i="1" dirty="0" err="1">
                <a:solidFill>
                  <a:schemeClr val="tx1"/>
                </a:solidFill>
              </a:rPr>
              <a:t>next</a:t>
            </a:r>
            <a:r>
              <a:rPr lang="es-CO" i="1" dirty="0">
                <a:solidFill>
                  <a:schemeClr val="tx1"/>
                </a:solidFill>
              </a:rPr>
              <a:t> </a:t>
            </a:r>
            <a:r>
              <a:rPr lang="es-CO" dirty="0">
                <a:solidFill>
                  <a:schemeClr val="tx1"/>
                </a:solidFill>
              </a:rPr>
              <a:t>para la siguiente letra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99593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131840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860032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02942C-4FE4-D3D9-2941-AC34C6659083}"/>
              </a:ext>
            </a:extLst>
          </p:cNvPr>
          <p:cNvCxnSpPr/>
          <p:nvPr/>
        </p:nvCxnSpPr>
        <p:spPr>
          <a:xfrm>
            <a:off x="269979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B8D946-975A-70EA-944F-153696CF45FB}"/>
              </a:ext>
            </a:extLst>
          </p:cNvPr>
          <p:cNvSpPr txBox="1"/>
          <p:nvPr/>
        </p:nvSpPr>
        <p:spPr>
          <a:xfrm>
            <a:off x="224974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3D2BBC-4379-057C-A3AC-E89D60033638}"/>
              </a:ext>
            </a:extLst>
          </p:cNvPr>
          <p:cNvCxnSpPr>
            <a:stCxn id="4" idx="6"/>
          </p:cNvCxnSpPr>
          <p:nvPr/>
        </p:nvCxnSpPr>
        <p:spPr>
          <a:xfrm>
            <a:off x="1403648" y="2715766"/>
            <a:ext cx="84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7C0951-DB6F-AD15-F859-37C6EFF36C30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F78831-F2F8-06E0-A56E-45B54EA01245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3192967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agregar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Finalmente se debe referencial al nuevo </a:t>
            </a:r>
            <a:r>
              <a:rPr lang="es-CO" dirty="0" err="1">
                <a:solidFill>
                  <a:schemeClr val="tx1"/>
                </a:solidFill>
              </a:rPr>
              <a:t>root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99593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131840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860032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16F27-1BEF-D560-F56B-16C3DADD78B3}"/>
              </a:ext>
            </a:extLst>
          </p:cNvPr>
          <p:cNvCxnSpPr/>
          <p:nvPr/>
        </p:nvCxnSpPr>
        <p:spPr>
          <a:xfrm>
            <a:off x="98960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8E844E-F71A-5463-BF40-9ECC3E3A1458}"/>
              </a:ext>
            </a:extLst>
          </p:cNvPr>
          <p:cNvSpPr txBox="1"/>
          <p:nvPr/>
        </p:nvSpPr>
        <p:spPr>
          <a:xfrm>
            <a:off x="53955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86DF6F-513D-A934-7AEC-C938F46D4E9B}"/>
              </a:ext>
            </a:extLst>
          </p:cNvPr>
          <p:cNvCxnSpPr/>
          <p:nvPr/>
        </p:nvCxnSpPr>
        <p:spPr>
          <a:xfrm>
            <a:off x="1403648" y="2715766"/>
            <a:ext cx="84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60A94-B23F-A9FE-4FC9-B44E241A4FE4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3F46D4-EF3B-E520-9968-875BD6010D9E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328441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eliminar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Si desea eliminar la letra K. Se debe modificar únicamente las referencias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99593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131840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860032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16F27-1BEF-D560-F56B-16C3DADD78B3}"/>
              </a:ext>
            </a:extLst>
          </p:cNvPr>
          <p:cNvCxnSpPr/>
          <p:nvPr/>
        </p:nvCxnSpPr>
        <p:spPr>
          <a:xfrm>
            <a:off x="98960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8E844E-F71A-5463-BF40-9ECC3E3A1458}"/>
              </a:ext>
            </a:extLst>
          </p:cNvPr>
          <p:cNvSpPr txBox="1"/>
          <p:nvPr/>
        </p:nvSpPr>
        <p:spPr>
          <a:xfrm>
            <a:off x="53955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86DF6F-513D-A934-7AEC-C938F46D4E9B}"/>
              </a:ext>
            </a:extLst>
          </p:cNvPr>
          <p:cNvCxnSpPr/>
          <p:nvPr/>
        </p:nvCxnSpPr>
        <p:spPr>
          <a:xfrm>
            <a:off x="1403648" y="2715766"/>
            <a:ext cx="84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60A94-B23F-A9FE-4FC9-B44E241A4FE4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3F46D4-EF3B-E520-9968-875BD6010D9E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4151839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eliminar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Si desea eliminar la letra K. Se debe modificar únicamente las referencias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995936" y="149163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860032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16F27-1BEF-D560-F56B-16C3DADD78B3}"/>
              </a:ext>
            </a:extLst>
          </p:cNvPr>
          <p:cNvCxnSpPr/>
          <p:nvPr/>
        </p:nvCxnSpPr>
        <p:spPr>
          <a:xfrm>
            <a:off x="98960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8E844E-F71A-5463-BF40-9ECC3E3A1458}"/>
              </a:ext>
            </a:extLst>
          </p:cNvPr>
          <p:cNvSpPr txBox="1"/>
          <p:nvPr/>
        </p:nvSpPr>
        <p:spPr>
          <a:xfrm>
            <a:off x="53955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86DF6F-513D-A934-7AEC-C938F46D4E9B}"/>
              </a:ext>
            </a:extLst>
          </p:cNvPr>
          <p:cNvCxnSpPr/>
          <p:nvPr/>
        </p:nvCxnSpPr>
        <p:spPr>
          <a:xfrm>
            <a:off x="1403648" y="2715766"/>
            <a:ext cx="84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60A94-B23F-A9FE-4FC9-B44E241A4FE4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3F46D4-EF3B-E520-9968-875BD6010D9E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F90079-9E69-7242-1931-6E66D5D54CC1}"/>
              </a:ext>
            </a:extLst>
          </p:cNvPr>
          <p:cNvCxnSpPr/>
          <p:nvPr/>
        </p:nvCxnSpPr>
        <p:spPr>
          <a:xfrm>
            <a:off x="3131840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11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eliminar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Si desea eliminar la letra K. Se debe modificar únicamente las referencias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995936" y="149163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16F27-1BEF-D560-F56B-16C3DADD78B3}"/>
              </a:ext>
            </a:extLst>
          </p:cNvPr>
          <p:cNvCxnSpPr/>
          <p:nvPr/>
        </p:nvCxnSpPr>
        <p:spPr>
          <a:xfrm>
            <a:off x="98960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8E844E-F71A-5463-BF40-9ECC3E3A1458}"/>
              </a:ext>
            </a:extLst>
          </p:cNvPr>
          <p:cNvSpPr txBox="1"/>
          <p:nvPr/>
        </p:nvSpPr>
        <p:spPr>
          <a:xfrm>
            <a:off x="53955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86DF6F-513D-A934-7AEC-C938F46D4E9B}"/>
              </a:ext>
            </a:extLst>
          </p:cNvPr>
          <p:cNvCxnSpPr/>
          <p:nvPr/>
        </p:nvCxnSpPr>
        <p:spPr>
          <a:xfrm>
            <a:off x="1403648" y="2715766"/>
            <a:ext cx="84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60A94-B23F-A9FE-4FC9-B44E241A4FE4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3F46D4-EF3B-E520-9968-875BD6010D9E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F90079-9E69-7242-1931-6E66D5D54CC1}"/>
              </a:ext>
            </a:extLst>
          </p:cNvPr>
          <p:cNvCxnSpPr>
            <a:cxnSpLocks/>
          </p:cNvCxnSpPr>
          <p:nvPr/>
        </p:nvCxnSpPr>
        <p:spPr>
          <a:xfrm>
            <a:off x="3131840" y="2691595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723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eliminar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Si desea eliminar la letra K. Se debe modificar únicamente las referencias.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Un objeto NO referenciado es eliminado por el </a:t>
            </a:r>
            <a:r>
              <a:rPr lang="es-CO" dirty="0" err="1">
                <a:solidFill>
                  <a:schemeClr val="tx1"/>
                </a:solidFill>
              </a:rPr>
              <a:t>Garbage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Collector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16F27-1BEF-D560-F56B-16C3DADD78B3}"/>
              </a:ext>
            </a:extLst>
          </p:cNvPr>
          <p:cNvCxnSpPr/>
          <p:nvPr/>
        </p:nvCxnSpPr>
        <p:spPr>
          <a:xfrm>
            <a:off x="98960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8E844E-F71A-5463-BF40-9ECC3E3A1458}"/>
              </a:ext>
            </a:extLst>
          </p:cNvPr>
          <p:cNvSpPr txBox="1"/>
          <p:nvPr/>
        </p:nvSpPr>
        <p:spPr>
          <a:xfrm>
            <a:off x="53955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86DF6F-513D-A934-7AEC-C938F46D4E9B}"/>
              </a:ext>
            </a:extLst>
          </p:cNvPr>
          <p:cNvCxnSpPr/>
          <p:nvPr/>
        </p:nvCxnSpPr>
        <p:spPr>
          <a:xfrm>
            <a:off x="1403648" y="2715766"/>
            <a:ext cx="84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60A94-B23F-A9FE-4FC9-B44E241A4FE4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3F46D4-EF3B-E520-9968-875BD6010D9E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F90079-9E69-7242-1931-6E66D5D54CC1}"/>
              </a:ext>
            </a:extLst>
          </p:cNvPr>
          <p:cNvCxnSpPr>
            <a:cxnSpLocks/>
          </p:cNvCxnSpPr>
          <p:nvPr/>
        </p:nvCxnSpPr>
        <p:spPr>
          <a:xfrm>
            <a:off x="3131840" y="2691595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52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1957796" y="3363426"/>
            <a:ext cx="5228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Consiste en un objeto que referencia a otro objeto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Estos objetos resultan ser de la misma clase. A la que podemos nombrar </a:t>
            </a:r>
            <a:r>
              <a:rPr lang="es-CO" dirty="0" err="1">
                <a:solidFill>
                  <a:schemeClr val="tx1"/>
                </a:solidFill>
              </a:rPr>
              <a:t>Node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9D5EC58-F3F2-78C4-9521-FCDFC528DE53}"/>
              </a:ext>
            </a:extLst>
          </p:cNvPr>
          <p:cNvSpPr/>
          <p:nvPr/>
        </p:nvSpPr>
        <p:spPr>
          <a:xfrm>
            <a:off x="1907704" y="1491630"/>
            <a:ext cx="1296144" cy="13681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E4C9C6-CD5F-5585-B8A6-F0A929E8395A}"/>
              </a:ext>
            </a:extLst>
          </p:cNvPr>
          <p:cNvCxnSpPr>
            <a:cxnSpLocks/>
          </p:cNvCxnSpPr>
          <p:nvPr/>
        </p:nvCxnSpPr>
        <p:spPr>
          <a:xfrm>
            <a:off x="1907704" y="1780074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1E7B3E-0A0C-B6FC-81D8-C782949F3219}"/>
              </a:ext>
            </a:extLst>
          </p:cNvPr>
          <p:cNvSpPr txBox="1"/>
          <p:nvPr/>
        </p:nvSpPr>
        <p:spPr>
          <a:xfrm>
            <a:off x="2159732" y="14916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:Node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2A9C9-857A-5F8A-6666-7E8D9417C261}"/>
              </a:ext>
            </a:extLst>
          </p:cNvPr>
          <p:cNvSpPr txBox="1"/>
          <p:nvPr/>
        </p:nvSpPr>
        <p:spPr>
          <a:xfrm>
            <a:off x="2159732" y="2085939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i="1" dirty="0"/>
              <a:t>Values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49F514-D753-CD0D-E6FD-E2E6FBF4BFD5}"/>
              </a:ext>
            </a:extLst>
          </p:cNvPr>
          <p:cNvSpPr/>
          <p:nvPr/>
        </p:nvSpPr>
        <p:spPr>
          <a:xfrm>
            <a:off x="3707904" y="1491630"/>
            <a:ext cx="1296144" cy="13681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2E2B53-95DC-C694-61FB-29EC17305E2D}"/>
              </a:ext>
            </a:extLst>
          </p:cNvPr>
          <p:cNvCxnSpPr>
            <a:cxnSpLocks/>
          </p:cNvCxnSpPr>
          <p:nvPr/>
        </p:nvCxnSpPr>
        <p:spPr>
          <a:xfrm>
            <a:off x="3707904" y="1780074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4CF099-2B2D-EC0B-15D9-FAF91D230BA2}"/>
              </a:ext>
            </a:extLst>
          </p:cNvPr>
          <p:cNvSpPr txBox="1"/>
          <p:nvPr/>
        </p:nvSpPr>
        <p:spPr>
          <a:xfrm>
            <a:off x="3959932" y="14916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:Node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0CFE3-62B2-1378-FEDF-6A8263DC144B}"/>
              </a:ext>
            </a:extLst>
          </p:cNvPr>
          <p:cNvSpPr txBox="1"/>
          <p:nvPr/>
        </p:nvSpPr>
        <p:spPr>
          <a:xfrm>
            <a:off x="3959932" y="2085939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i="1" dirty="0"/>
              <a:t>Values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6B7BA-76EE-7258-D58B-8E7DCDF70D7B}"/>
              </a:ext>
            </a:extLst>
          </p:cNvPr>
          <p:cNvSpPr/>
          <p:nvPr/>
        </p:nvSpPr>
        <p:spPr>
          <a:xfrm>
            <a:off x="5508104" y="1491630"/>
            <a:ext cx="1296144" cy="13681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9D5A8A-EAC3-765C-9B17-ED9EB171BC63}"/>
              </a:ext>
            </a:extLst>
          </p:cNvPr>
          <p:cNvCxnSpPr>
            <a:cxnSpLocks/>
          </p:cNvCxnSpPr>
          <p:nvPr/>
        </p:nvCxnSpPr>
        <p:spPr>
          <a:xfrm>
            <a:off x="5508104" y="1780074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80B82A-6B80-79B0-8B65-7689DB41C381}"/>
              </a:ext>
            </a:extLst>
          </p:cNvPr>
          <p:cNvSpPr txBox="1"/>
          <p:nvPr/>
        </p:nvSpPr>
        <p:spPr>
          <a:xfrm>
            <a:off x="5760132" y="14916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:Node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640ED-BC0B-F665-4C33-73B939392D75}"/>
              </a:ext>
            </a:extLst>
          </p:cNvPr>
          <p:cNvSpPr txBox="1"/>
          <p:nvPr/>
        </p:nvSpPr>
        <p:spPr>
          <a:xfrm>
            <a:off x="5760132" y="2085939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i="1" dirty="0"/>
              <a:t>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0E3CE-9A03-4761-BD01-3D62634B1253}"/>
              </a:ext>
            </a:extLst>
          </p:cNvPr>
          <p:cNvSpPr txBox="1"/>
          <p:nvPr/>
        </p:nvSpPr>
        <p:spPr>
          <a:xfrm>
            <a:off x="3167134" y="1932050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7678C-D46B-6596-C731-F2C1EB7F3E9E}"/>
              </a:ext>
            </a:extLst>
          </p:cNvPr>
          <p:cNvSpPr txBox="1"/>
          <p:nvPr/>
        </p:nvSpPr>
        <p:spPr>
          <a:xfrm>
            <a:off x="5004048" y="1932050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F475D2-86CC-7B2D-2074-FAAB8B39E5A0}"/>
              </a:ext>
            </a:extLst>
          </p:cNvPr>
          <p:cNvCxnSpPr/>
          <p:nvPr/>
        </p:nvCxnSpPr>
        <p:spPr>
          <a:xfrm>
            <a:off x="3167134" y="2239827"/>
            <a:ext cx="538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99A9F6-B8DC-ABA2-04BB-36389D26E03B}"/>
              </a:ext>
            </a:extLst>
          </p:cNvPr>
          <p:cNvCxnSpPr/>
          <p:nvPr/>
        </p:nvCxnSpPr>
        <p:spPr>
          <a:xfrm>
            <a:off x="4969109" y="2239918"/>
            <a:ext cx="538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196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D53CA0-FDE7-4B62-AE74-A671E6B82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FA22A8-DAD2-4DBF-BCF6-AA00E9D83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CF2381-9166-48DC-8859-93B6A589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774B55-DEEF-410A-9F9B-E3F6C9F7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655BE-FEA7-D214-BD79-690B0EF9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99" y="3412671"/>
            <a:ext cx="8181805" cy="7932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5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Complejidad</a:t>
            </a:r>
            <a:r>
              <a:rPr lang="en-US" sz="45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45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estructuras</a:t>
            </a:r>
            <a:endParaRPr lang="en-US" sz="45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4DEFE-083B-3B44-99DC-BFEFA9C7D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" t="-4598" r="-14" b="2439"/>
          <a:stretch/>
        </p:blipFill>
        <p:spPr>
          <a:xfrm>
            <a:off x="764943" y="27699"/>
            <a:ext cx="7602916" cy="330741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6F63E5-80CB-48C0-8847-43E22C537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18D88-D9BB-4846-BF7B-49CBE4094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8E6CEE-A5A7-4FF2-A9BA-8E59C72B3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497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1957796" y="3363426"/>
            <a:ext cx="5228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¿Cómo se vería esto es una diagrama de clases UML?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9D5EC58-F3F2-78C4-9521-FCDFC528DE53}"/>
              </a:ext>
            </a:extLst>
          </p:cNvPr>
          <p:cNvSpPr/>
          <p:nvPr/>
        </p:nvSpPr>
        <p:spPr>
          <a:xfrm>
            <a:off x="1907704" y="1491630"/>
            <a:ext cx="1296144" cy="13681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E4C9C6-CD5F-5585-B8A6-F0A929E8395A}"/>
              </a:ext>
            </a:extLst>
          </p:cNvPr>
          <p:cNvCxnSpPr>
            <a:cxnSpLocks/>
          </p:cNvCxnSpPr>
          <p:nvPr/>
        </p:nvCxnSpPr>
        <p:spPr>
          <a:xfrm>
            <a:off x="1907704" y="1780074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1E7B3E-0A0C-B6FC-81D8-C782949F3219}"/>
              </a:ext>
            </a:extLst>
          </p:cNvPr>
          <p:cNvSpPr txBox="1"/>
          <p:nvPr/>
        </p:nvSpPr>
        <p:spPr>
          <a:xfrm>
            <a:off x="2159732" y="14916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:Node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2A9C9-857A-5F8A-6666-7E8D9417C261}"/>
              </a:ext>
            </a:extLst>
          </p:cNvPr>
          <p:cNvSpPr txBox="1"/>
          <p:nvPr/>
        </p:nvSpPr>
        <p:spPr>
          <a:xfrm>
            <a:off x="2159732" y="2085939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i="1" dirty="0"/>
              <a:t>Values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49F514-D753-CD0D-E6FD-E2E6FBF4BFD5}"/>
              </a:ext>
            </a:extLst>
          </p:cNvPr>
          <p:cNvSpPr/>
          <p:nvPr/>
        </p:nvSpPr>
        <p:spPr>
          <a:xfrm>
            <a:off x="3707904" y="1491630"/>
            <a:ext cx="1296144" cy="13681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2E2B53-95DC-C694-61FB-29EC17305E2D}"/>
              </a:ext>
            </a:extLst>
          </p:cNvPr>
          <p:cNvCxnSpPr>
            <a:cxnSpLocks/>
          </p:cNvCxnSpPr>
          <p:nvPr/>
        </p:nvCxnSpPr>
        <p:spPr>
          <a:xfrm>
            <a:off x="3707904" y="1780074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4CF099-2B2D-EC0B-15D9-FAF91D230BA2}"/>
              </a:ext>
            </a:extLst>
          </p:cNvPr>
          <p:cNvSpPr txBox="1"/>
          <p:nvPr/>
        </p:nvSpPr>
        <p:spPr>
          <a:xfrm>
            <a:off x="3959932" y="14916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:Node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0CFE3-62B2-1378-FEDF-6A8263DC144B}"/>
              </a:ext>
            </a:extLst>
          </p:cNvPr>
          <p:cNvSpPr txBox="1"/>
          <p:nvPr/>
        </p:nvSpPr>
        <p:spPr>
          <a:xfrm>
            <a:off x="3959932" y="2085939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i="1" dirty="0"/>
              <a:t>Values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6B7BA-76EE-7258-D58B-8E7DCDF70D7B}"/>
              </a:ext>
            </a:extLst>
          </p:cNvPr>
          <p:cNvSpPr/>
          <p:nvPr/>
        </p:nvSpPr>
        <p:spPr>
          <a:xfrm>
            <a:off x="5508104" y="1491630"/>
            <a:ext cx="1296144" cy="13681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9D5A8A-EAC3-765C-9B17-ED9EB171BC63}"/>
              </a:ext>
            </a:extLst>
          </p:cNvPr>
          <p:cNvCxnSpPr>
            <a:cxnSpLocks/>
          </p:cNvCxnSpPr>
          <p:nvPr/>
        </p:nvCxnSpPr>
        <p:spPr>
          <a:xfrm>
            <a:off x="5508104" y="1780074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80B82A-6B80-79B0-8B65-7689DB41C381}"/>
              </a:ext>
            </a:extLst>
          </p:cNvPr>
          <p:cNvSpPr txBox="1"/>
          <p:nvPr/>
        </p:nvSpPr>
        <p:spPr>
          <a:xfrm>
            <a:off x="5760132" y="14916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:Node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640ED-BC0B-F665-4C33-73B939392D75}"/>
              </a:ext>
            </a:extLst>
          </p:cNvPr>
          <p:cNvSpPr txBox="1"/>
          <p:nvPr/>
        </p:nvSpPr>
        <p:spPr>
          <a:xfrm>
            <a:off x="5760132" y="2085939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i="1" dirty="0"/>
              <a:t>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0E3CE-9A03-4761-BD01-3D62634B1253}"/>
              </a:ext>
            </a:extLst>
          </p:cNvPr>
          <p:cNvSpPr txBox="1"/>
          <p:nvPr/>
        </p:nvSpPr>
        <p:spPr>
          <a:xfrm>
            <a:off x="3167134" y="1932050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7678C-D46B-6596-C731-F2C1EB7F3E9E}"/>
              </a:ext>
            </a:extLst>
          </p:cNvPr>
          <p:cNvSpPr txBox="1"/>
          <p:nvPr/>
        </p:nvSpPr>
        <p:spPr>
          <a:xfrm>
            <a:off x="5004048" y="1932050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F475D2-86CC-7B2D-2074-FAAB8B39E5A0}"/>
              </a:ext>
            </a:extLst>
          </p:cNvPr>
          <p:cNvCxnSpPr/>
          <p:nvPr/>
        </p:nvCxnSpPr>
        <p:spPr>
          <a:xfrm>
            <a:off x="3167134" y="2239827"/>
            <a:ext cx="538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99A9F6-B8DC-ABA2-04BB-36389D26E03B}"/>
              </a:ext>
            </a:extLst>
          </p:cNvPr>
          <p:cNvCxnSpPr/>
          <p:nvPr/>
        </p:nvCxnSpPr>
        <p:spPr>
          <a:xfrm>
            <a:off x="4969109" y="2239918"/>
            <a:ext cx="538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9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estructura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363426"/>
            <a:ext cx="775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La lista enlazada debe tener un puntero que referencia al </a:t>
            </a:r>
            <a:r>
              <a:rPr lang="es-CO" i="1" dirty="0" err="1">
                <a:solidFill>
                  <a:schemeClr val="tx1"/>
                </a:solidFill>
              </a:rPr>
              <a:t>root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55BEB5-1770-417F-559A-4EC476524C3C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2F79B0-9C26-0F33-B89D-4110D6C9C00A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EBB8EC-BC02-256E-2211-344D8E76E380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330242-5A5A-21E8-D225-4C8606FBD555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E3193B-31C6-C6CF-2949-76D605AF853E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54F83C-1690-8BCE-7A2F-93403D6B3A21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D519266-8963-9DB0-B4D7-23907E6C6FB7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9FF617-3AB2-D9F6-AA09-A8C268467C86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9A8313-D511-9CC1-C8B6-4C49F9D1D9A0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8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estructura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363426"/>
            <a:ext cx="775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La lista enlazada debe tener un puntero que referencia al </a:t>
            </a:r>
            <a:r>
              <a:rPr lang="es-CO" i="1" dirty="0" err="1">
                <a:solidFill>
                  <a:schemeClr val="tx1"/>
                </a:solidFill>
              </a:rPr>
              <a:t>root</a:t>
            </a:r>
            <a:endParaRPr lang="es-CO" i="1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También debe tener un enlace a la </a:t>
            </a:r>
            <a:r>
              <a:rPr lang="es-CO" i="1" dirty="0" err="1">
                <a:solidFill>
                  <a:schemeClr val="tx1"/>
                </a:solidFill>
              </a:rPr>
              <a:t>tail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55BEB5-1770-417F-559A-4EC476524C3C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2F79B0-9C26-0F33-B89D-4110D6C9C00A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EBB8EC-BC02-256E-2211-344D8E76E380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330242-5A5A-21E8-D225-4C8606FBD555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E3193B-31C6-C6CF-2949-76D605AF853E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54F83C-1690-8BCE-7A2F-93403D6B3A21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D519266-8963-9DB0-B4D7-23907E6C6FB7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9FF617-3AB2-D9F6-AA09-A8C268467C86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9A8313-D511-9CC1-C8B6-4C49F9D1D9A0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994B76-88CE-C655-DF12-604B2AD54BF0}"/>
              </a:ext>
            </a:extLst>
          </p:cNvPr>
          <p:cNvCxnSpPr/>
          <p:nvPr/>
        </p:nvCxnSpPr>
        <p:spPr>
          <a:xfrm>
            <a:off x="7094576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0A5AA53-AAB4-1E5E-CA07-0CA5A82A0863}"/>
              </a:ext>
            </a:extLst>
          </p:cNvPr>
          <p:cNvSpPr txBox="1"/>
          <p:nvPr/>
        </p:nvSpPr>
        <p:spPr>
          <a:xfrm>
            <a:off x="6644526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423804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recorrer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El recorrido del algoritmo recursivo es simple y se puede usar un puntero para hacer el recorrido.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No un puntero numérico, sino un objeto puntero con la referencia del nodo </a:t>
            </a:r>
            <a:r>
              <a:rPr lang="es-CO" i="1" dirty="0" err="1">
                <a:solidFill>
                  <a:schemeClr val="tx1"/>
                </a:solidFill>
              </a:rPr>
              <a:t>current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64553-9F76-7E5C-4DDC-20BC6AB3CE13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3F6B0-C1C5-A988-145C-17D1B5600148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7825EA-A555-4DAE-BDF3-E6552F16CE24}"/>
              </a:ext>
            </a:extLst>
          </p:cNvPr>
          <p:cNvCxnSpPr/>
          <p:nvPr/>
        </p:nvCxnSpPr>
        <p:spPr>
          <a:xfrm flipH="1">
            <a:off x="2141730" y="1870131"/>
            <a:ext cx="43204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4E15B8-2AE5-B759-FB7B-C3938A69C1EE}"/>
              </a:ext>
            </a:extLst>
          </p:cNvPr>
          <p:cNvSpPr txBox="1"/>
          <p:nvPr/>
        </p:nvSpPr>
        <p:spPr>
          <a:xfrm>
            <a:off x="2156928" y="1562331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804663-61AF-0E68-6983-B4B2DCCF6561}"/>
              </a:ext>
            </a:extLst>
          </p:cNvPr>
          <p:cNvCxnSpPr/>
          <p:nvPr/>
        </p:nvCxnSpPr>
        <p:spPr>
          <a:xfrm>
            <a:off x="7094576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E7CFA9-9134-3E4C-368D-E5B25FC786B3}"/>
              </a:ext>
            </a:extLst>
          </p:cNvPr>
          <p:cNvSpPr txBox="1"/>
          <p:nvPr/>
        </p:nvSpPr>
        <p:spPr>
          <a:xfrm>
            <a:off x="6644526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59727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recorrer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El recorrido del algoritmo recursivo es simple y se puede usar un puntero para hacer el recorrido.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No un puntero numérico, sino un objeto puntero con la referencia del nodo </a:t>
            </a:r>
            <a:r>
              <a:rPr lang="es-CO" i="1" dirty="0" err="1">
                <a:solidFill>
                  <a:schemeClr val="tx1"/>
                </a:solidFill>
              </a:rPr>
              <a:t>current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64553-9F76-7E5C-4DDC-20BC6AB3CE13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3F6B0-C1C5-A988-145C-17D1B5600148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7825EA-A555-4DAE-BDF3-E6552F16CE24}"/>
              </a:ext>
            </a:extLst>
          </p:cNvPr>
          <p:cNvCxnSpPr/>
          <p:nvPr/>
        </p:nvCxnSpPr>
        <p:spPr>
          <a:xfrm flipH="1">
            <a:off x="3851920" y="1870131"/>
            <a:ext cx="43204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4E15B8-2AE5-B759-FB7B-C3938A69C1EE}"/>
              </a:ext>
            </a:extLst>
          </p:cNvPr>
          <p:cNvSpPr txBox="1"/>
          <p:nvPr/>
        </p:nvSpPr>
        <p:spPr>
          <a:xfrm>
            <a:off x="3867118" y="1562331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BEE3CA-1AFF-BCD0-B19E-7ADAC15D1925}"/>
              </a:ext>
            </a:extLst>
          </p:cNvPr>
          <p:cNvCxnSpPr/>
          <p:nvPr/>
        </p:nvCxnSpPr>
        <p:spPr>
          <a:xfrm>
            <a:off x="7094576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CA5165-63E8-F7B2-517D-0971763FBCC7}"/>
              </a:ext>
            </a:extLst>
          </p:cNvPr>
          <p:cNvSpPr txBox="1"/>
          <p:nvPr/>
        </p:nvSpPr>
        <p:spPr>
          <a:xfrm>
            <a:off x="6644526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74976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recorrer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El recorrido del algoritmo recursivo es simple y se puede usar un puntero para hacer el recorrido.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No un puntero numérico, sino un objeto puntero con la referencia del nodo </a:t>
            </a:r>
            <a:r>
              <a:rPr lang="es-CO" i="1" dirty="0" err="1">
                <a:solidFill>
                  <a:schemeClr val="tx1"/>
                </a:solidFill>
              </a:rPr>
              <a:t>current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64553-9F76-7E5C-4DDC-20BC6AB3CE13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3F6B0-C1C5-A988-145C-17D1B5600148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7825EA-A555-4DAE-BDF3-E6552F16CE24}"/>
              </a:ext>
            </a:extLst>
          </p:cNvPr>
          <p:cNvCxnSpPr/>
          <p:nvPr/>
        </p:nvCxnSpPr>
        <p:spPr>
          <a:xfrm flipH="1">
            <a:off x="5508104" y="1870131"/>
            <a:ext cx="43204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4E15B8-2AE5-B759-FB7B-C3938A69C1EE}"/>
              </a:ext>
            </a:extLst>
          </p:cNvPr>
          <p:cNvSpPr txBox="1"/>
          <p:nvPr/>
        </p:nvSpPr>
        <p:spPr>
          <a:xfrm>
            <a:off x="5523302" y="1562331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CC35B6-AF07-F371-B357-DCFF221F1B43}"/>
              </a:ext>
            </a:extLst>
          </p:cNvPr>
          <p:cNvCxnSpPr/>
          <p:nvPr/>
        </p:nvCxnSpPr>
        <p:spPr>
          <a:xfrm>
            <a:off x="7094576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92C734-5801-A9D0-0A7D-C63517914E34}"/>
              </a:ext>
            </a:extLst>
          </p:cNvPr>
          <p:cNvSpPr txBox="1"/>
          <p:nvPr/>
        </p:nvSpPr>
        <p:spPr>
          <a:xfrm>
            <a:off x="6644526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355347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recorrer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El recorrido del algoritmo recursivo es simple y se puede usar un puntero para hacer el recorrido.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No un puntero numérico, sino un objeto puntero con la referencia del nodo </a:t>
            </a:r>
            <a:r>
              <a:rPr lang="es-CO" i="1" dirty="0" err="1">
                <a:solidFill>
                  <a:schemeClr val="tx1"/>
                </a:solidFill>
              </a:rPr>
              <a:t>current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64553-9F76-7E5C-4DDC-20BC6AB3CE13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3F6B0-C1C5-A988-145C-17D1B5600148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7825EA-A555-4DAE-BDF3-E6552F16CE24}"/>
              </a:ext>
            </a:extLst>
          </p:cNvPr>
          <p:cNvCxnSpPr/>
          <p:nvPr/>
        </p:nvCxnSpPr>
        <p:spPr>
          <a:xfrm flipH="1">
            <a:off x="7236296" y="1870131"/>
            <a:ext cx="43204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4E15B8-2AE5-B759-FB7B-C3938A69C1EE}"/>
              </a:ext>
            </a:extLst>
          </p:cNvPr>
          <p:cNvSpPr txBox="1"/>
          <p:nvPr/>
        </p:nvSpPr>
        <p:spPr>
          <a:xfrm>
            <a:off x="7251494" y="1562331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0C1F67-AD21-A2EF-EC33-DC6C75164E9C}"/>
              </a:ext>
            </a:extLst>
          </p:cNvPr>
          <p:cNvCxnSpPr/>
          <p:nvPr/>
        </p:nvCxnSpPr>
        <p:spPr>
          <a:xfrm>
            <a:off x="7094576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C14FDB-D70F-E05D-4EE6-0C639852C55B}"/>
              </a:ext>
            </a:extLst>
          </p:cNvPr>
          <p:cNvSpPr txBox="1"/>
          <p:nvPr/>
        </p:nvSpPr>
        <p:spPr>
          <a:xfrm>
            <a:off x="6644526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8899590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8110</TotalTime>
  <Words>576</Words>
  <Application>Microsoft Macintosh PowerPoint</Application>
  <PresentationFormat>On-screen Show (16:9)</PresentationFormat>
  <Paragraphs>179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Retrospección</vt:lpstr>
      <vt:lpstr>Estructuras lineales</vt:lpstr>
      <vt:lpstr>Estructuras lineales</vt:lpstr>
      <vt:lpstr>Estructuras lineales</vt:lpstr>
      <vt:lpstr>Estructuras lineales: estructura</vt:lpstr>
      <vt:lpstr>Estructuras lineales: estructura</vt:lpstr>
      <vt:lpstr>Estructuras lineales: recorrer</vt:lpstr>
      <vt:lpstr>Estructuras lineales: recorrer</vt:lpstr>
      <vt:lpstr>Estructuras lineales: recorrer</vt:lpstr>
      <vt:lpstr>Estructuras lineales: recorrer</vt:lpstr>
      <vt:lpstr>Estructuras lineales: recorrer</vt:lpstr>
      <vt:lpstr>Estructuras lineales: agregar</vt:lpstr>
      <vt:lpstr>Estructuras lineales: agregar</vt:lpstr>
      <vt:lpstr>Estructuras lineales: agregar</vt:lpstr>
      <vt:lpstr>Estructuras lineales: agregar</vt:lpstr>
      <vt:lpstr>Estructuras lineales: agregar</vt:lpstr>
      <vt:lpstr>Estructuras lineales: eliminar</vt:lpstr>
      <vt:lpstr>Estructuras lineales: eliminar</vt:lpstr>
      <vt:lpstr>Estructuras lineales: eliminar</vt:lpstr>
      <vt:lpstr>Estructuras lineales: eliminar</vt:lpstr>
      <vt:lpstr>Complejidad de estructuras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146</cp:revision>
  <dcterms:modified xsi:type="dcterms:W3CDTF">2022-08-08T13:49:12Z</dcterms:modified>
</cp:coreProperties>
</file>