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273" r:id="rId3"/>
    <p:sldId id="270" r:id="rId4"/>
    <p:sldId id="2253" r:id="rId5"/>
    <p:sldId id="2256" r:id="rId6"/>
    <p:sldId id="2257" r:id="rId7"/>
    <p:sldId id="2258" r:id="rId8"/>
    <p:sldId id="2259" r:id="rId9"/>
    <p:sldId id="2260" r:id="rId10"/>
    <p:sldId id="2261" r:id="rId11"/>
    <p:sldId id="2262" r:id="rId12"/>
    <p:sldId id="2263" r:id="rId13"/>
    <p:sldId id="2264" r:id="rId14"/>
    <p:sldId id="2265" r:id="rId15"/>
    <p:sldId id="2266" r:id="rId16"/>
    <p:sldId id="2267" r:id="rId17"/>
    <p:sldId id="2268" r:id="rId18"/>
    <p:sldId id="2269" r:id="rId19"/>
    <p:sldId id="2270" r:id="rId20"/>
    <p:sldId id="2272" r:id="rId21"/>
    <p:sldId id="2271" r:id="rId22"/>
    <p:sldId id="2274" r:id="rId2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jandro palomino samaniego" initials="aps" lastIdx="6" clrIdx="0">
    <p:extLst>
      <p:ext uri="{19B8F6BF-5375-455C-9EA6-DF929625EA0E}">
        <p15:presenceInfo xmlns:p15="http://schemas.microsoft.com/office/powerpoint/2012/main" userId="4b7e991c8e08be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6" autoAdjust="0"/>
    <p:restoredTop sz="73616" autoAdjust="0"/>
  </p:normalViewPr>
  <p:slideViewPr>
    <p:cSldViewPr snapToGrid="0">
      <p:cViewPr varScale="1">
        <p:scale>
          <a:sx n="80" d="100"/>
          <a:sy n="80" d="100"/>
        </p:scale>
        <p:origin x="1728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2D9873-720E-46E2-B587-EF3AEDA5606C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DBE443A-FAD6-4785-9C48-C5F64F634A98}">
      <dgm:prSet phldrT="[Text]"/>
      <dgm:spPr/>
      <dgm:t>
        <a:bodyPr/>
        <a:lstStyle/>
        <a:p>
          <a:r>
            <a:rPr lang="es-MX"/>
            <a:t>Data mining</a:t>
          </a:r>
          <a:endParaRPr lang="es-PE"/>
        </a:p>
      </dgm:t>
    </dgm:pt>
    <dgm:pt modelId="{12061875-1137-4A5F-A928-92C65176A0E1}" type="parTrans" cxnId="{F21308D7-AD7F-4981-A5E4-7DBE32CF79CF}">
      <dgm:prSet/>
      <dgm:spPr/>
      <dgm:t>
        <a:bodyPr/>
        <a:lstStyle/>
        <a:p>
          <a:endParaRPr lang="es-PE" sz="1800"/>
        </a:p>
      </dgm:t>
    </dgm:pt>
    <dgm:pt modelId="{7CF86012-C85D-40F0-BE99-D8D985E1815C}" type="sibTrans" cxnId="{F21308D7-AD7F-4981-A5E4-7DBE32CF79CF}">
      <dgm:prSet/>
      <dgm:spPr/>
      <dgm:t>
        <a:bodyPr/>
        <a:lstStyle/>
        <a:p>
          <a:endParaRPr lang="es-PE"/>
        </a:p>
      </dgm:t>
    </dgm:pt>
    <dgm:pt modelId="{0C513C2D-6286-4B1A-AAB1-C7EDB2B835AD}">
      <dgm:prSet phldrT="[Text]"/>
      <dgm:spPr/>
      <dgm:t>
        <a:bodyPr/>
        <a:lstStyle/>
        <a:p>
          <a:r>
            <a:rPr lang="es-MX"/>
            <a:t>Técnicas supervisadas</a:t>
          </a:r>
          <a:endParaRPr lang="es-PE"/>
        </a:p>
      </dgm:t>
    </dgm:pt>
    <dgm:pt modelId="{6F78FF4D-6941-4293-B8FC-469AFF9EFE7A}" type="parTrans" cxnId="{3709B816-5CD9-4002-A138-52EE59A19CDA}">
      <dgm:prSet/>
      <dgm:spPr/>
      <dgm:t>
        <a:bodyPr/>
        <a:lstStyle/>
        <a:p>
          <a:endParaRPr lang="es-PE" sz="1800"/>
        </a:p>
      </dgm:t>
    </dgm:pt>
    <dgm:pt modelId="{53BEC93D-0214-42B1-A658-B734433C8EB1}" type="sibTrans" cxnId="{3709B816-5CD9-4002-A138-52EE59A19CDA}">
      <dgm:prSet/>
      <dgm:spPr/>
      <dgm:t>
        <a:bodyPr/>
        <a:lstStyle/>
        <a:p>
          <a:endParaRPr lang="es-PE"/>
        </a:p>
      </dgm:t>
    </dgm:pt>
    <dgm:pt modelId="{42AF8386-6C9A-4B34-9FE4-451929F203DE}">
      <dgm:prSet phldrT="[Text]"/>
      <dgm:spPr/>
      <dgm:t>
        <a:bodyPr/>
        <a:lstStyle/>
        <a:p>
          <a:r>
            <a:rPr lang="es-MX"/>
            <a:t>Técnicas no supervisadas</a:t>
          </a:r>
          <a:endParaRPr lang="es-PE"/>
        </a:p>
      </dgm:t>
    </dgm:pt>
    <dgm:pt modelId="{A24ECFE9-9EF2-4465-A404-49659C9D0527}" type="parTrans" cxnId="{4E0CF69A-A8BF-40D8-BC69-D749B485ACF1}">
      <dgm:prSet/>
      <dgm:spPr/>
      <dgm:t>
        <a:bodyPr/>
        <a:lstStyle/>
        <a:p>
          <a:endParaRPr lang="es-PE" sz="1800"/>
        </a:p>
      </dgm:t>
    </dgm:pt>
    <dgm:pt modelId="{438E0A03-098B-4C1B-B8CB-5D17A0524E03}" type="sibTrans" cxnId="{4E0CF69A-A8BF-40D8-BC69-D749B485ACF1}">
      <dgm:prSet/>
      <dgm:spPr/>
      <dgm:t>
        <a:bodyPr/>
        <a:lstStyle/>
        <a:p>
          <a:endParaRPr lang="es-PE"/>
        </a:p>
      </dgm:t>
    </dgm:pt>
    <dgm:pt modelId="{80A2522A-D49D-4AEC-9676-174E223287FF}">
      <dgm:prSet phldrT="[Text]"/>
      <dgm:spPr/>
      <dgm:t>
        <a:bodyPr/>
        <a:lstStyle/>
        <a:p>
          <a:r>
            <a:rPr lang="es-MX"/>
            <a:t>Text mining</a:t>
          </a:r>
          <a:endParaRPr lang="es-PE"/>
        </a:p>
      </dgm:t>
    </dgm:pt>
    <dgm:pt modelId="{FFFFE17D-2329-44CB-BE73-AD9923064044}" type="parTrans" cxnId="{45BDB78C-C265-4307-B07E-C5AD6CD32797}">
      <dgm:prSet/>
      <dgm:spPr/>
      <dgm:t>
        <a:bodyPr/>
        <a:lstStyle/>
        <a:p>
          <a:endParaRPr lang="es-PE" sz="1800"/>
        </a:p>
      </dgm:t>
    </dgm:pt>
    <dgm:pt modelId="{54F788F2-20ED-4AE6-96C4-68785B8EEAD1}" type="sibTrans" cxnId="{45BDB78C-C265-4307-B07E-C5AD6CD32797}">
      <dgm:prSet/>
      <dgm:spPr/>
      <dgm:t>
        <a:bodyPr/>
        <a:lstStyle/>
        <a:p>
          <a:endParaRPr lang="es-PE"/>
        </a:p>
      </dgm:t>
    </dgm:pt>
    <dgm:pt modelId="{8E7D71BB-E18E-48B9-98DF-58F2010FEEDC}">
      <dgm:prSet/>
      <dgm:spPr>
        <a:ln w="88900">
          <a:noFill/>
        </a:ln>
      </dgm:spPr>
      <dgm:t>
        <a:bodyPr/>
        <a:lstStyle/>
        <a:p>
          <a:r>
            <a:rPr lang="es-MX"/>
            <a:t>Regression</a:t>
          </a:r>
          <a:endParaRPr lang="es-PE"/>
        </a:p>
      </dgm:t>
    </dgm:pt>
    <dgm:pt modelId="{29289828-FF72-4CE3-BFC4-E5B6FE6AA0AC}" type="parTrans" cxnId="{FC2E84AF-A3F2-4C34-B5F8-325E7A9F822E}">
      <dgm:prSet/>
      <dgm:spPr/>
      <dgm:t>
        <a:bodyPr/>
        <a:lstStyle/>
        <a:p>
          <a:endParaRPr lang="es-PE" sz="1800"/>
        </a:p>
      </dgm:t>
    </dgm:pt>
    <dgm:pt modelId="{084E040B-7E7C-41A5-B698-155F0708D299}" type="sibTrans" cxnId="{FC2E84AF-A3F2-4C34-B5F8-325E7A9F822E}">
      <dgm:prSet/>
      <dgm:spPr/>
      <dgm:t>
        <a:bodyPr/>
        <a:lstStyle/>
        <a:p>
          <a:endParaRPr lang="es-PE"/>
        </a:p>
      </dgm:t>
    </dgm:pt>
    <dgm:pt modelId="{35ACB76E-AEAF-4346-B7AC-B714735AE168}">
      <dgm:prSet/>
      <dgm:spPr>
        <a:ln w="88900">
          <a:noFill/>
        </a:ln>
      </dgm:spPr>
      <dgm:t>
        <a:bodyPr/>
        <a:lstStyle/>
        <a:p>
          <a:r>
            <a:rPr lang="es-MX"/>
            <a:t>Classification</a:t>
          </a:r>
          <a:endParaRPr lang="es-PE"/>
        </a:p>
      </dgm:t>
    </dgm:pt>
    <dgm:pt modelId="{1C60B861-F678-461E-A41F-0D3D6470A7D0}" type="parTrans" cxnId="{2C1C58B7-892E-457A-A485-1417661B88C1}">
      <dgm:prSet/>
      <dgm:spPr/>
      <dgm:t>
        <a:bodyPr/>
        <a:lstStyle/>
        <a:p>
          <a:endParaRPr lang="es-PE" sz="1800"/>
        </a:p>
      </dgm:t>
    </dgm:pt>
    <dgm:pt modelId="{50CC937D-ED3B-4B38-B06E-2DB73FBE0B04}" type="sibTrans" cxnId="{2C1C58B7-892E-457A-A485-1417661B88C1}">
      <dgm:prSet/>
      <dgm:spPr/>
      <dgm:t>
        <a:bodyPr/>
        <a:lstStyle/>
        <a:p>
          <a:endParaRPr lang="es-PE"/>
        </a:p>
      </dgm:t>
    </dgm:pt>
    <dgm:pt modelId="{858C6315-AE6F-4530-8074-D7D4823E669E}">
      <dgm:prSet/>
      <dgm:spPr>
        <a:ln w="88900">
          <a:noFill/>
        </a:ln>
      </dgm:spPr>
      <dgm:t>
        <a:bodyPr/>
        <a:lstStyle/>
        <a:p>
          <a:r>
            <a:rPr lang="es-MX" dirty="0"/>
            <a:t>Recommender </a:t>
          </a:r>
          <a:r>
            <a:rPr lang="es-MX" dirty="0" err="1"/>
            <a:t>Systems</a:t>
          </a:r>
          <a:endParaRPr lang="es-PE" dirty="0"/>
        </a:p>
      </dgm:t>
    </dgm:pt>
    <dgm:pt modelId="{078546C3-ACCD-4949-881A-3EE6F483B1B6}" type="parTrans" cxnId="{CCAA0FE3-033D-456F-B786-116C6F172CEA}">
      <dgm:prSet/>
      <dgm:spPr/>
      <dgm:t>
        <a:bodyPr/>
        <a:lstStyle/>
        <a:p>
          <a:endParaRPr lang="es-PE" sz="1800"/>
        </a:p>
      </dgm:t>
    </dgm:pt>
    <dgm:pt modelId="{3CBBE9FF-CDFD-46F9-AFFC-9018AC3AE033}" type="sibTrans" cxnId="{CCAA0FE3-033D-456F-B786-116C6F172CEA}">
      <dgm:prSet/>
      <dgm:spPr/>
      <dgm:t>
        <a:bodyPr/>
        <a:lstStyle/>
        <a:p>
          <a:endParaRPr lang="es-PE"/>
        </a:p>
      </dgm:t>
    </dgm:pt>
    <dgm:pt modelId="{C1582682-8B0F-4E6F-9377-2F047B50619E}">
      <dgm:prSet/>
      <dgm:spPr>
        <a:ln w="88900">
          <a:solidFill>
            <a:srgbClr val="FF0000"/>
          </a:solidFill>
        </a:ln>
      </dgm:spPr>
      <dgm:t>
        <a:bodyPr/>
        <a:lstStyle/>
        <a:p>
          <a:r>
            <a:rPr lang="es-MX"/>
            <a:t>Clustering</a:t>
          </a:r>
          <a:endParaRPr lang="es-PE"/>
        </a:p>
      </dgm:t>
    </dgm:pt>
    <dgm:pt modelId="{77ABEAF9-ABE2-4831-A142-9135C7DF147C}" type="parTrans" cxnId="{21FC937F-DF29-4F27-AD7C-216875646E75}">
      <dgm:prSet/>
      <dgm:spPr/>
      <dgm:t>
        <a:bodyPr/>
        <a:lstStyle/>
        <a:p>
          <a:endParaRPr lang="es-PE" sz="1800"/>
        </a:p>
      </dgm:t>
    </dgm:pt>
    <dgm:pt modelId="{FB7CD535-708C-4223-9C97-44C5C4DF0B30}" type="sibTrans" cxnId="{21FC937F-DF29-4F27-AD7C-216875646E75}">
      <dgm:prSet/>
      <dgm:spPr/>
      <dgm:t>
        <a:bodyPr/>
        <a:lstStyle/>
        <a:p>
          <a:endParaRPr lang="es-PE"/>
        </a:p>
      </dgm:t>
    </dgm:pt>
    <dgm:pt modelId="{93525024-C502-4E42-8B93-177515624311}">
      <dgm:prSet/>
      <dgm:spPr/>
      <dgm:t>
        <a:bodyPr/>
        <a:lstStyle/>
        <a:p>
          <a:r>
            <a:rPr lang="es-MX"/>
            <a:t>Dimensionality reduction</a:t>
          </a:r>
          <a:endParaRPr lang="es-PE"/>
        </a:p>
      </dgm:t>
    </dgm:pt>
    <dgm:pt modelId="{93D8AACD-F9D4-460A-A820-6079013D0FB8}" type="parTrans" cxnId="{1CA85450-7DBF-420A-ACB0-AB34E2839FDC}">
      <dgm:prSet/>
      <dgm:spPr/>
      <dgm:t>
        <a:bodyPr/>
        <a:lstStyle/>
        <a:p>
          <a:endParaRPr lang="es-PE" sz="1800"/>
        </a:p>
      </dgm:t>
    </dgm:pt>
    <dgm:pt modelId="{4BD1DCC7-5F60-4A66-9476-7BCBFB21EBCD}" type="sibTrans" cxnId="{1CA85450-7DBF-420A-ACB0-AB34E2839FDC}">
      <dgm:prSet/>
      <dgm:spPr/>
      <dgm:t>
        <a:bodyPr/>
        <a:lstStyle/>
        <a:p>
          <a:endParaRPr lang="es-PE"/>
        </a:p>
      </dgm:t>
    </dgm:pt>
    <dgm:pt modelId="{9A4B0588-A4BE-421D-AD8A-5B15823FD7F2}" type="pres">
      <dgm:prSet presAssocID="{AB2D9873-720E-46E2-B587-EF3AEDA560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9B906F-CB1F-42C8-9F62-54D2B64B7AAC}" type="pres">
      <dgm:prSet presAssocID="{6DBE443A-FAD6-4785-9C48-C5F64F634A98}" presName="hierRoot1" presStyleCnt="0">
        <dgm:presLayoutVars>
          <dgm:hierBranch val="init"/>
        </dgm:presLayoutVars>
      </dgm:prSet>
      <dgm:spPr/>
    </dgm:pt>
    <dgm:pt modelId="{03794E63-7F01-454B-9EBB-E721174AB13D}" type="pres">
      <dgm:prSet presAssocID="{6DBE443A-FAD6-4785-9C48-C5F64F634A98}" presName="rootComposite1" presStyleCnt="0"/>
      <dgm:spPr/>
    </dgm:pt>
    <dgm:pt modelId="{E1170AA5-C8AD-4474-976B-ABAB1E4DC975}" type="pres">
      <dgm:prSet presAssocID="{6DBE443A-FAD6-4785-9C48-C5F64F634A98}" presName="rootText1" presStyleLbl="node0" presStyleIdx="0" presStyleCnt="1">
        <dgm:presLayoutVars>
          <dgm:chPref val="3"/>
        </dgm:presLayoutVars>
      </dgm:prSet>
      <dgm:spPr/>
    </dgm:pt>
    <dgm:pt modelId="{5617D375-9A58-44B6-91FB-00C4442E11FF}" type="pres">
      <dgm:prSet presAssocID="{6DBE443A-FAD6-4785-9C48-C5F64F634A98}" presName="rootConnector1" presStyleLbl="node1" presStyleIdx="0" presStyleCnt="0"/>
      <dgm:spPr/>
    </dgm:pt>
    <dgm:pt modelId="{93F2A15B-4483-4E3B-9AE9-69C3F4FC9AA6}" type="pres">
      <dgm:prSet presAssocID="{6DBE443A-FAD6-4785-9C48-C5F64F634A98}" presName="hierChild2" presStyleCnt="0"/>
      <dgm:spPr/>
    </dgm:pt>
    <dgm:pt modelId="{0E211169-CAE1-49B8-AF5D-E6FEC07D19BA}" type="pres">
      <dgm:prSet presAssocID="{6F78FF4D-6941-4293-B8FC-469AFF9EFE7A}" presName="Name37" presStyleLbl="parChTrans1D2" presStyleIdx="0" presStyleCnt="3"/>
      <dgm:spPr/>
    </dgm:pt>
    <dgm:pt modelId="{A03D4267-69B0-4B76-A116-C03EC954F534}" type="pres">
      <dgm:prSet presAssocID="{0C513C2D-6286-4B1A-AAB1-C7EDB2B835AD}" presName="hierRoot2" presStyleCnt="0">
        <dgm:presLayoutVars>
          <dgm:hierBranch val="init"/>
        </dgm:presLayoutVars>
      </dgm:prSet>
      <dgm:spPr/>
    </dgm:pt>
    <dgm:pt modelId="{BF79777F-28C6-497A-BF65-4C1D55D4683F}" type="pres">
      <dgm:prSet presAssocID="{0C513C2D-6286-4B1A-AAB1-C7EDB2B835AD}" presName="rootComposite" presStyleCnt="0"/>
      <dgm:spPr/>
    </dgm:pt>
    <dgm:pt modelId="{F6DD3F56-924B-4FBC-BAB0-7DFD8EE933BE}" type="pres">
      <dgm:prSet presAssocID="{0C513C2D-6286-4B1A-AAB1-C7EDB2B835AD}" presName="rootText" presStyleLbl="node2" presStyleIdx="0" presStyleCnt="3">
        <dgm:presLayoutVars>
          <dgm:chPref val="3"/>
        </dgm:presLayoutVars>
      </dgm:prSet>
      <dgm:spPr/>
    </dgm:pt>
    <dgm:pt modelId="{2678E8F3-CB41-4C34-8433-452F33317FE0}" type="pres">
      <dgm:prSet presAssocID="{0C513C2D-6286-4B1A-AAB1-C7EDB2B835AD}" presName="rootConnector" presStyleLbl="node2" presStyleIdx="0" presStyleCnt="3"/>
      <dgm:spPr/>
    </dgm:pt>
    <dgm:pt modelId="{D905091D-13FF-4F70-8C7E-429FCAA98C87}" type="pres">
      <dgm:prSet presAssocID="{0C513C2D-6286-4B1A-AAB1-C7EDB2B835AD}" presName="hierChild4" presStyleCnt="0"/>
      <dgm:spPr/>
    </dgm:pt>
    <dgm:pt modelId="{9DC03E3D-9631-4590-9002-AAFB10E90B67}" type="pres">
      <dgm:prSet presAssocID="{29289828-FF72-4CE3-BFC4-E5B6FE6AA0AC}" presName="Name37" presStyleLbl="parChTrans1D3" presStyleIdx="0" presStyleCnt="5"/>
      <dgm:spPr/>
    </dgm:pt>
    <dgm:pt modelId="{BD788B3C-3EEA-4184-87AB-9CD7A1E7BCAF}" type="pres">
      <dgm:prSet presAssocID="{8E7D71BB-E18E-48B9-98DF-58F2010FEEDC}" presName="hierRoot2" presStyleCnt="0">
        <dgm:presLayoutVars>
          <dgm:hierBranch val="init"/>
        </dgm:presLayoutVars>
      </dgm:prSet>
      <dgm:spPr/>
    </dgm:pt>
    <dgm:pt modelId="{AE9CA230-A1CF-443A-9E15-786366C4D3AA}" type="pres">
      <dgm:prSet presAssocID="{8E7D71BB-E18E-48B9-98DF-58F2010FEEDC}" presName="rootComposite" presStyleCnt="0"/>
      <dgm:spPr/>
    </dgm:pt>
    <dgm:pt modelId="{C27C370F-862F-41AC-987A-422D89C5F45B}" type="pres">
      <dgm:prSet presAssocID="{8E7D71BB-E18E-48B9-98DF-58F2010FEEDC}" presName="rootText" presStyleLbl="node3" presStyleIdx="0" presStyleCnt="5">
        <dgm:presLayoutVars>
          <dgm:chPref val="3"/>
        </dgm:presLayoutVars>
      </dgm:prSet>
      <dgm:spPr/>
    </dgm:pt>
    <dgm:pt modelId="{47D6A3F3-D5FC-4F96-8484-6E3C83EA5978}" type="pres">
      <dgm:prSet presAssocID="{8E7D71BB-E18E-48B9-98DF-58F2010FEEDC}" presName="rootConnector" presStyleLbl="node3" presStyleIdx="0" presStyleCnt="5"/>
      <dgm:spPr/>
    </dgm:pt>
    <dgm:pt modelId="{600BAE68-0045-4665-BCED-E0FE06BB57BB}" type="pres">
      <dgm:prSet presAssocID="{8E7D71BB-E18E-48B9-98DF-58F2010FEEDC}" presName="hierChild4" presStyleCnt="0"/>
      <dgm:spPr/>
    </dgm:pt>
    <dgm:pt modelId="{47E3A7C0-6935-4DF6-9453-6FEB5866C1A6}" type="pres">
      <dgm:prSet presAssocID="{8E7D71BB-E18E-48B9-98DF-58F2010FEEDC}" presName="hierChild5" presStyleCnt="0"/>
      <dgm:spPr/>
    </dgm:pt>
    <dgm:pt modelId="{3F9BF7EA-AEFF-4B45-B139-77A649CA692A}" type="pres">
      <dgm:prSet presAssocID="{1C60B861-F678-461E-A41F-0D3D6470A7D0}" presName="Name37" presStyleLbl="parChTrans1D3" presStyleIdx="1" presStyleCnt="5"/>
      <dgm:spPr/>
    </dgm:pt>
    <dgm:pt modelId="{E46E453E-FFA4-4840-BFA2-77844E42D186}" type="pres">
      <dgm:prSet presAssocID="{35ACB76E-AEAF-4346-B7AC-B714735AE168}" presName="hierRoot2" presStyleCnt="0">
        <dgm:presLayoutVars>
          <dgm:hierBranch val="init"/>
        </dgm:presLayoutVars>
      </dgm:prSet>
      <dgm:spPr/>
    </dgm:pt>
    <dgm:pt modelId="{3B63BEDB-D6E4-45A9-8EE6-124A211F520F}" type="pres">
      <dgm:prSet presAssocID="{35ACB76E-AEAF-4346-B7AC-B714735AE168}" presName="rootComposite" presStyleCnt="0"/>
      <dgm:spPr/>
    </dgm:pt>
    <dgm:pt modelId="{92A43832-A7D3-4000-81DC-0DB90D691E2F}" type="pres">
      <dgm:prSet presAssocID="{35ACB76E-AEAF-4346-B7AC-B714735AE168}" presName="rootText" presStyleLbl="node3" presStyleIdx="1" presStyleCnt="5">
        <dgm:presLayoutVars>
          <dgm:chPref val="3"/>
        </dgm:presLayoutVars>
      </dgm:prSet>
      <dgm:spPr/>
    </dgm:pt>
    <dgm:pt modelId="{2D5533CF-94ED-41C2-A3F0-4591773EDC7A}" type="pres">
      <dgm:prSet presAssocID="{35ACB76E-AEAF-4346-B7AC-B714735AE168}" presName="rootConnector" presStyleLbl="node3" presStyleIdx="1" presStyleCnt="5"/>
      <dgm:spPr/>
    </dgm:pt>
    <dgm:pt modelId="{CADF67BD-6C40-4EEC-81B6-2C2CD9DF8CE3}" type="pres">
      <dgm:prSet presAssocID="{35ACB76E-AEAF-4346-B7AC-B714735AE168}" presName="hierChild4" presStyleCnt="0"/>
      <dgm:spPr/>
    </dgm:pt>
    <dgm:pt modelId="{7A627623-4589-4C2D-85C4-56D503C0ACAC}" type="pres">
      <dgm:prSet presAssocID="{35ACB76E-AEAF-4346-B7AC-B714735AE168}" presName="hierChild5" presStyleCnt="0"/>
      <dgm:spPr/>
    </dgm:pt>
    <dgm:pt modelId="{FF4C604A-58BB-4E0D-9DD8-439E9E3B3C88}" type="pres">
      <dgm:prSet presAssocID="{078546C3-ACCD-4949-881A-3EE6F483B1B6}" presName="Name37" presStyleLbl="parChTrans1D3" presStyleIdx="2" presStyleCnt="5"/>
      <dgm:spPr/>
    </dgm:pt>
    <dgm:pt modelId="{F3757B5E-9477-47D5-AAF7-1BC3110E8DA7}" type="pres">
      <dgm:prSet presAssocID="{858C6315-AE6F-4530-8074-D7D4823E669E}" presName="hierRoot2" presStyleCnt="0">
        <dgm:presLayoutVars>
          <dgm:hierBranch val="init"/>
        </dgm:presLayoutVars>
      </dgm:prSet>
      <dgm:spPr/>
    </dgm:pt>
    <dgm:pt modelId="{21D1CF5F-834C-4508-9875-67DAC5268CC7}" type="pres">
      <dgm:prSet presAssocID="{858C6315-AE6F-4530-8074-D7D4823E669E}" presName="rootComposite" presStyleCnt="0"/>
      <dgm:spPr/>
    </dgm:pt>
    <dgm:pt modelId="{7F578F9E-291D-48C5-8606-E88E8117B41D}" type="pres">
      <dgm:prSet presAssocID="{858C6315-AE6F-4530-8074-D7D4823E669E}" presName="rootText" presStyleLbl="node3" presStyleIdx="2" presStyleCnt="5">
        <dgm:presLayoutVars>
          <dgm:chPref val="3"/>
        </dgm:presLayoutVars>
      </dgm:prSet>
      <dgm:spPr/>
    </dgm:pt>
    <dgm:pt modelId="{035402E9-F1DE-4BA6-B7BB-BE5C2451C09E}" type="pres">
      <dgm:prSet presAssocID="{858C6315-AE6F-4530-8074-D7D4823E669E}" presName="rootConnector" presStyleLbl="node3" presStyleIdx="2" presStyleCnt="5"/>
      <dgm:spPr/>
    </dgm:pt>
    <dgm:pt modelId="{BF919E94-AF83-499D-A10C-D5F1A15642A5}" type="pres">
      <dgm:prSet presAssocID="{858C6315-AE6F-4530-8074-D7D4823E669E}" presName="hierChild4" presStyleCnt="0"/>
      <dgm:spPr/>
    </dgm:pt>
    <dgm:pt modelId="{058A7A5B-1EB7-4D45-A0A7-96883A2427A0}" type="pres">
      <dgm:prSet presAssocID="{858C6315-AE6F-4530-8074-D7D4823E669E}" presName="hierChild5" presStyleCnt="0"/>
      <dgm:spPr/>
    </dgm:pt>
    <dgm:pt modelId="{AE28EADD-F7A8-4365-AB01-AEA635C07563}" type="pres">
      <dgm:prSet presAssocID="{0C513C2D-6286-4B1A-AAB1-C7EDB2B835AD}" presName="hierChild5" presStyleCnt="0"/>
      <dgm:spPr/>
    </dgm:pt>
    <dgm:pt modelId="{68B1F031-1F0D-4D2C-B586-A8D77A946F3D}" type="pres">
      <dgm:prSet presAssocID="{A24ECFE9-9EF2-4465-A404-49659C9D0527}" presName="Name37" presStyleLbl="parChTrans1D2" presStyleIdx="1" presStyleCnt="3"/>
      <dgm:spPr/>
    </dgm:pt>
    <dgm:pt modelId="{917BDDFF-0906-45D4-BCC0-600D06D8897A}" type="pres">
      <dgm:prSet presAssocID="{42AF8386-6C9A-4B34-9FE4-451929F203DE}" presName="hierRoot2" presStyleCnt="0">
        <dgm:presLayoutVars>
          <dgm:hierBranch val="init"/>
        </dgm:presLayoutVars>
      </dgm:prSet>
      <dgm:spPr/>
    </dgm:pt>
    <dgm:pt modelId="{1620401F-B049-4521-A788-6E6BCFBD19CD}" type="pres">
      <dgm:prSet presAssocID="{42AF8386-6C9A-4B34-9FE4-451929F203DE}" presName="rootComposite" presStyleCnt="0"/>
      <dgm:spPr/>
    </dgm:pt>
    <dgm:pt modelId="{0EDD7EF1-A57C-4D25-8935-8AE51885F818}" type="pres">
      <dgm:prSet presAssocID="{42AF8386-6C9A-4B34-9FE4-451929F203DE}" presName="rootText" presStyleLbl="node2" presStyleIdx="1" presStyleCnt="3">
        <dgm:presLayoutVars>
          <dgm:chPref val="3"/>
        </dgm:presLayoutVars>
      </dgm:prSet>
      <dgm:spPr/>
    </dgm:pt>
    <dgm:pt modelId="{BEC7DC35-CD3C-4C13-832F-FCE3E127DF28}" type="pres">
      <dgm:prSet presAssocID="{42AF8386-6C9A-4B34-9FE4-451929F203DE}" presName="rootConnector" presStyleLbl="node2" presStyleIdx="1" presStyleCnt="3"/>
      <dgm:spPr/>
    </dgm:pt>
    <dgm:pt modelId="{E96A43D7-3AA3-429A-AA26-76A6C7A95EA7}" type="pres">
      <dgm:prSet presAssocID="{42AF8386-6C9A-4B34-9FE4-451929F203DE}" presName="hierChild4" presStyleCnt="0"/>
      <dgm:spPr/>
    </dgm:pt>
    <dgm:pt modelId="{536473FA-1D29-448C-9C46-CC66D27B6AC1}" type="pres">
      <dgm:prSet presAssocID="{77ABEAF9-ABE2-4831-A142-9135C7DF147C}" presName="Name37" presStyleLbl="parChTrans1D3" presStyleIdx="3" presStyleCnt="5"/>
      <dgm:spPr/>
    </dgm:pt>
    <dgm:pt modelId="{1B74F99F-40C8-4A78-A56D-7B8AE08214AD}" type="pres">
      <dgm:prSet presAssocID="{C1582682-8B0F-4E6F-9377-2F047B50619E}" presName="hierRoot2" presStyleCnt="0">
        <dgm:presLayoutVars>
          <dgm:hierBranch val="init"/>
        </dgm:presLayoutVars>
      </dgm:prSet>
      <dgm:spPr/>
    </dgm:pt>
    <dgm:pt modelId="{43A74D1B-85D2-47F1-B193-77332B6BDC00}" type="pres">
      <dgm:prSet presAssocID="{C1582682-8B0F-4E6F-9377-2F047B50619E}" presName="rootComposite" presStyleCnt="0"/>
      <dgm:spPr/>
    </dgm:pt>
    <dgm:pt modelId="{9A67940F-9200-4966-AA8B-5213F66C8C84}" type="pres">
      <dgm:prSet presAssocID="{C1582682-8B0F-4E6F-9377-2F047B50619E}" presName="rootText" presStyleLbl="node3" presStyleIdx="3" presStyleCnt="5">
        <dgm:presLayoutVars>
          <dgm:chPref val="3"/>
        </dgm:presLayoutVars>
      </dgm:prSet>
      <dgm:spPr/>
    </dgm:pt>
    <dgm:pt modelId="{6A5006D5-5CC2-47ED-B2EA-F077F0D53CC3}" type="pres">
      <dgm:prSet presAssocID="{C1582682-8B0F-4E6F-9377-2F047B50619E}" presName="rootConnector" presStyleLbl="node3" presStyleIdx="3" presStyleCnt="5"/>
      <dgm:spPr/>
    </dgm:pt>
    <dgm:pt modelId="{1640B537-D1ED-4CC9-A260-631C6C1845D2}" type="pres">
      <dgm:prSet presAssocID="{C1582682-8B0F-4E6F-9377-2F047B50619E}" presName="hierChild4" presStyleCnt="0"/>
      <dgm:spPr/>
    </dgm:pt>
    <dgm:pt modelId="{839F0ED7-4F50-4660-99B2-B9A23937CDAF}" type="pres">
      <dgm:prSet presAssocID="{C1582682-8B0F-4E6F-9377-2F047B50619E}" presName="hierChild5" presStyleCnt="0"/>
      <dgm:spPr/>
    </dgm:pt>
    <dgm:pt modelId="{9B406F7C-E864-4509-9369-E52F1E38A239}" type="pres">
      <dgm:prSet presAssocID="{93D8AACD-F9D4-460A-A820-6079013D0FB8}" presName="Name37" presStyleLbl="parChTrans1D3" presStyleIdx="4" presStyleCnt="5"/>
      <dgm:spPr/>
    </dgm:pt>
    <dgm:pt modelId="{E865E9A6-476C-4E56-9698-232314CDBA5E}" type="pres">
      <dgm:prSet presAssocID="{93525024-C502-4E42-8B93-177515624311}" presName="hierRoot2" presStyleCnt="0">
        <dgm:presLayoutVars>
          <dgm:hierBranch val="init"/>
        </dgm:presLayoutVars>
      </dgm:prSet>
      <dgm:spPr/>
    </dgm:pt>
    <dgm:pt modelId="{8853FEDC-C90D-4024-9AC6-BE1F42876F71}" type="pres">
      <dgm:prSet presAssocID="{93525024-C502-4E42-8B93-177515624311}" presName="rootComposite" presStyleCnt="0"/>
      <dgm:spPr/>
    </dgm:pt>
    <dgm:pt modelId="{269A834E-F66F-4C77-B276-966C8F36E001}" type="pres">
      <dgm:prSet presAssocID="{93525024-C502-4E42-8B93-177515624311}" presName="rootText" presStyleLbl="node3" presStyleIdx="4" presStyleCnt="5">
        <dgm:presLayoutVars>
          <dgm:chPref val="3"/>
        </dgm:presLayoutVars>
      </dgm:prSet>
      <dgm:spPr/>
    </dgm:pt>
    <dgm:pt modelId="{84AF352F-FC61-4168-BE82-493D759F322C}" type="pres">
      <dgm:prSet presAssocID="{93525024-C502-4E42-8B93-177515624311}" presName="rootConnector" presStyleLbl="node3" presStyleIdx="4" presStyleCnt="5"/>
      <dgm:spPr/>
    </dgm:pt>
    <dgm:pt modelId="{2BD1E49C-C4BB-4FAA-95B9-28C94C720400}" type="pres">
      <dgm:prSet presAssocID="{93525024-C502-4E42-8B93-177515624311}" presName="hierChild4" presStyleCnt="0"/>
      <dgm:spPr/>
    </dgm:pt>
    <dgm:pt modelId="{23DD16E5-8E43-49E7-965C-9E876150D167}" type="pres">
      <dgm:prSet presAssocID="{93525024-C502-4E42-8B93-177515624311}" presName="hierChild5" presStyleCnt="0"/>
      <dgm:spPr/>
    </dgm:pt>
    <dgm:pt modelId="{8C99CECD-78F7-40F9-A06B-0625FCBA74D0}" type="pres">
      <dgm:prSet presAssocID="{42AF8386-6C9A-4B34-9FE4-451929F203DE}" presName="hierChild5" presStyleCnt="0"/>
      <dgm:spPr/>
    </dgm:pt>
    <dgm:pt modelId="{56D708EA-3234-425F-8042-C28EA319A5B5}" type="pres">
      <dgm:prSet presAssocID="{FFFFE17D-2329-44CB-BE73-AD9923064044}" presName="Name37" presStyleLbl="parChTrans1D2" presStyleIdx="2" presStyleCnt="3"/>
      <dgm:spPr/>
    </dgm:pt>
    <dgm:pt modelId="{D395ED3B-59F4-4871-BD8F-F335840D3F90}" type="pres">
      <dgm:prSet presAssocID="{80A2522A-D49D-4AEC-9676-174E223287FF}" presName="hierRoot2" presStyleCnt="0">
        <dgm:presLayoutVars>
          <dgm:hierBranch val="init"/>
        </dgm:presLayoutVars>
      </dgm:prSet>
      <dgm:spPr/>
    </dgm:pt>
    <dgm:pt modelId="{D2C00624-3004-4B1D-868A-F31BBF2ED5DC}" type="pres">
      <dgm:prSet presAssocID="{80A2522A-D49D-4AEC-9676-174E223287FF}" presName="rootComposite" presStyleCnt="0"/>
      <dgm:spPr/>
    </dgm:pt>
    <dgm:pt modelId="{C93942A3-EB07-4980-9EDD-50A113823910}" type="pres">
      <dgm:prSet presAssocID="{80A2522A-D49D-4AEC-9676-174E223287FF}" presName="rootText" presStyleLbl="node2" presStyleIdx="2" presStyleCnt="3">
        <dgm:presLayoutVars>
          <dgm:chPref val="3"/>
        </dgm:presLayoutVars>
      </dgm:prSet>
      <dgm:spPr/>
    </dgm:pt>
    <dgm:pt modelId="{9AC0DBCC-91C3-4E58-990B-4D0657B422D9}" type="pres">
      <dgm:prSet presAssocID="{80A2522A-D49D-4AEC-9676-174E223287FF}" presName="rootConnector" presStyleLbl="node2" presStyleIdx="2" presStyleCnt="3"/>
      <dgm:spPr/>
    </dgm:pt>
    <dgm:pt modelId="{3A05E728-95AA-4B73-8284-F27532B590A9}" type="pres">
      <dgm:prSet presAssocID="{80A2522A-D49D-4AEC-9676-174E223287FF}" presName="hierChild4" presStyleCnt="0"/>
      <dgm:spPr/>
    </dgm:pt>
    <dgm:pt modelId="{2DCC62EE-5341-4475-99B9-CF5A3E6B38A9}" type="pres">
      <dgm:prSet presAssocID="{80A2522A-D49D-4AEC-9676-174E223287FF}" presName="hierChild5" presStyleCnt="0"/>
      <dgm:spPr/>
    </dgm:pt>
    <dgm:pt modelId="{F6331A68-9EBB-47CD-A665-F68717DA205D}" type="pres">
      <dgm:prSet presAssocID="{6DBE443A-FAD6-4785-9C48-C5F64F634A98}" presName="hierChild3" presStyleCnt="0"/>
      <dgm:spPr/>
    </dgm:pt>
  </dgm:ptLst>
  <dgm:cxnLst>
    <dgm:cxn modelId="{1D904505-30DD-4EBD-82CC-E8AD582EF823}" type="presOf" srcId="{35ACB76E-AEAF-4346-B7AC-B714735AE168}" destId="{2D5533CF-94ED-41C2-A3F0-4591773EDC7A}" srcOrd="1" destOrd="0" presId="urn:microsoft.com/office/officeart/2005/8/layout/orgChart1"/>
    <dgm:cxn modelId="{D596AE11-86A8-403A-B0FC-4FA7DA47294F}" type="presOf" srcId="{6DBE443A-FAD6-4785-9C48-C5F64F634A98}" destId="{5617D375-9A58-44B6-91FB-00C4442E11FF}" srcOrd="1" destOrd="0" presId="urn:microsoft.com/office/officeart/2005/8/layout/orgChart1"/>
    <dgm:cxn modelId="{3709B816-5CD9-4002-A138-52EE59A19CDA}" srcId="{6DBE443A-FAD6-4785-9C48-C5F64F634A98}" destId="{0C513C2D-6286-4B1A-AAB1-C7EDB2B835AD}" srcOrd="0" destOrd="0" parTransId="{6F78FF4D-6941-4293-B8FC-469AFF9EFE7A}" sibTransId="{53BEC93D-0214-42B1-A658-B734433C8EB1}"/>
    <dgm:cxn modelId="{BCA22B21-B673-40B6-8039-766EFBF62E6E}" type="presOf" srcId="{858C6315-AE6F-4530-8074-D7D4823E669E}" destId="{035402E9-F1DE-4BA6-B7BB-BE5C2451C09E}" srcOrd="1" destOrd="0" presId="urn:microsoft.com/office/officeart/2005/8/layout/orgChart1"/>
    <dgm:cxn modelId="{4E6CAA22-8D73-4C51-B3BD-7E12CDE8A692}" type="presOf" srcId="{A24ECFE9-9EF2-4465-A404-49659C9D0527}" destId="{68B1F031-1F0D-4D2C-B586-A8D77A946F3D}" srcOrd="0" destOrd="0" presId="urn:microsoft.com/office/officeart/2005/8/layout/orgChart1"/>
    <dgm:cxn modelId="{DE5FC22C-184B-4C0D-A014-1969B0EEEB29}" type="presOf" srcId="{0C513C2D-6286-4B1A-AAB1-C7EDB2B835AD}" destId="{F6DD3F56-924B-4FBC-BAB0-7DFD8EE933BE}" srcOrd="0" destOrd="0" presId="urn:microsoft.com/office/officeart/2005/8/layout/orgChart1"/>
    <dgm:cxn modelId="{DA0B1A36-BB1A-4258-8106-CF61D244A764}" type="presOf" srcId="{1C60B861-F678-461E-A41F-0D3D6470A7D0}" destId="{3F9BF7EA-AEFF-4B45-B139-77A649CA692A}" srcOrd="0" destOrd="0" presId="urn:microsoft.com/office/officeart/2005/8/layout/orgChart1"/>
    <dgm:cxn modelId="{2AF38F38-9B71-4014-A054-1FA014593B24}" type="presOf" srcId="{80A2522A-D49D-4AEC-9676-174E223287FF}" destId="{C93942A3-EB07-4980-9EDD-50A113823910}" srcOrd="0" destOrd="0" presId="urn:microsoft.com/office/officeart/2005/8/layout/orgChart1"/>
    <dgm:cxn modelId="{7C517E3D-B254-4F1D-81E3-4A1C1A936425}" type="presOf" srcId="{C1582682-8B0F-4E6F-9377-2F047B50619E}" destId="{9A67940F-9200-4966-AA8B-5213F66C8C84}" srcOrd="0" destOrd="0" presId="urn:microsoft.com/office/officeart/2005/8/layout/orgChart1"/>
    <dgm:cxn modelId="{6AF3FB5C-8A54-4E5E-83BF-F5A4D4D9A30C}" type="presOf" srcId="{77ABEAF9-ABE2-4831-A142-9135C7DF147C}" destId="{536473FA-1D29-448C-9C46-CC66D27B6AC1}" srcOrd="0" destOrd="0" presId="urn:microsoft.com/office/officeart/2005/8/layout/orgChart1"/>
    <dgm:cxn modelId="{F9AF3643-BF1D-4933-A8F4-E6C52280B35C}" type="presOf" srcId="{C1582682-8B0F-4E6F-9377-2F047B50619E}" destId="{6A5006D5-5CC2-47ED-B2EA-F077F0D53CC3}" srcOrd="1" destOrd="0" presId="urn:microsoft.com/office/officeart/2005/8/layout/orgChart1"/>
    <dgm:cxn modelId="{2AAAA74D-CA8D-4BBA-A2E2-CE6F1E4FBA25}" type="presOf" srcId="{35ACB76E-AEAF-4346-B7AC-B714735AE168}" destId="{92A43832-A7D3-4000-81DC-0DB90D691E2F}" srcOrd="0" destOrd="0" presId="urn:microsoft.com/office/officeart/2005/8/layout/orgChart1"/>
    <dgm:cxn modelId="{58E9106E-65E9-46DA-BF69-9E7B3DAB0DAF}" type="presOf" srcId="{AB2D9873-720E-46E2-B587-EF3AEDA5606C}" destId="{9A4B0588-A4BE-421D-AD8A-5B15823FD7F2}" srcOrd="0" destOrd="0" presId="urn:microsoft.com/office/officeart/2005/8/layout/orgChart1"/>
    <dgm:cxn modelId="{1CA85450-7DBF-420A-ACB0-AB34E2839FDC}" srcId="{42AF8386-6C9A-4B34-9FE4-451929F203DE}" destId="{93525024-C502-4E42-8B93-177515624311}" srcOrd="1" destOrd="0" parTransId="{93D8AACD-F9D4-460A-A820-6079013D0FB8}" sibTransId="{4BD1DCC7-5F60-4A66-9476-7BCBFB21EBCD}"/>
    <dgm:cxn modelId="{21FC937F-DF29-4F27-AD7C-216875646E75}" srcId="{42AF8386-6C9A-4B34-9FE4-451929F203DE}" destId="{C1582682-8B0F-4E6F-9377-2F047B50619E}" srcOrd="0" destOrd="0" parTransId="{77ABEAF9-ABE2-4831-A142-9135C7DF147C}" sibTransId="{FB7CD535-708C-4223-9C97-44C5C4DF0B30}"/>
    <dgm:cxn modelId="{8561B084-880B-41C6-862E-5B4E5E6F1923}" type="presOf" srcId="{8E7D71BB-E18E-48B9-98DF-58F2010FEEDC}" destId="{47D6A3F3-D5FC-4F96-8484-6E3C83EA5978}" srcOrd="1" destOrd="0" presId="urn:microsoft.com/office/officeart/2005/8/layout/orgChart1"/>
    <dgm:cxn modelId="{9DC1078A-BF68-4289-BF1D-4F8174A9FD85}" type="presOf" srcId="{42AF8386-6C9A-4B34-9FE4-451929F203DE}" destId="{0EDD7EF1-A57C-4D25-8935-8AE51885F818}" srcOrd="0" destOrd="0" presId="urn:microsoft.com/office/officeart/2005/8/layout/orgChart1"/>
    <dgm:cxn modelId="{45BDB78C-C265-4307-B07E-C5AD6CD32797}" srcId="{6DBE443A-FAD6-4785-9C48-C5F64F634A98}" destId="{80A2522A-D49D-4AEC-9676-174E223287FF}" srcOrd="2" destOrd="0" parTransId="{FFFFE17D-2329-44CB-BE73-AD9923064044}" sibTransId="{54F788F2-20ED-4AE6-96C4-68785B8EEAD1}"/>
    <dgm:cxn modelId="{73175798-97D8-45D1-BA11-A1E23EAF5A11}" type="presOf" srcId="{078546C3-ACCD-4949-881A-3EE6F483B1B6}" destId="{FF4C604A-58BB-4E0D-9DD8-439E9E3B3C88}" srcOrd="0" destOrd="0" presId="urn:microsoft.com/office/officeart/2005/8/layout/orgChart1"/>
    <dgm:cxn modelId="{4E0CF69A-A8BF-40D8-BC69-D749B485ACF1}" srcId="{6DBE443A-FAD6-4785-9C48-C5F64F634A98}" destId="{42AF8386-6C9A-4B34-9FE4-451929F203DE}" srcOrd="1" destOrd="0" parTransId="{A24ECFE9-9EF2-4465-A404-49659C9D0527}" sibTransId="{438E0A03-098B-4C1B-B8CB-5D17A0524E03}"/>
    <dgm:cxn modelId="{8C8A969D-D2DA-4846-88FA-81D6ACF70D81}" type="presOf" srcId="{80A2522A-D49D-4AEC-9676-174E223287FF}" destId="{9AC0DBCC-91C3-4E58-990B-4D0657B422D9}" srcOrd="1" destOrd="0" presId="urn:microsoft.com/office/officeart/2005/8/layout/orgChart1"/>
    <dgm:cxn modelId="{B40F8C9E-E967-442E-8BF2-4C2BEBB894EC}" type="presOf" srcId="{6DBE443A-FAD6-4785-9C48-C5F64F634A98}" destId="{E1170AA5-C8AD-4474-976B-ABAB1E4DC975}" srcOrd="0" destOrd="0" presId="urn:microsoft.com/office/officeart/2005/8/layout/orgChart1"/>
    <dgm:cxn modelId="{5BE8DAAD-DFB7-4F73-8659-140C66BB9136}" type="presOf" srcId="{29289828-FF72-4CE3-BFC4-E5B6FE6AA0AC}" destId="{9DC03E3D-9631-4590-9002-AAFB10E90B67}" srcOrd="0" destOrd="0" presId="urn:microsoft.com/office/officeart/2005/8/layout/orgChart1"/>
    <dgm:cxn modelId="{525651AF-10C8-4A40-BFF0-2C6F413FB762}" type="presOf" srcId="{8E7D71BB-E18E-48B9-98DF-58F2010FEEDC}" destId="{C27C370F-862F-41AC-987A-422D89C5F45B}" srcOrd="0" destOrd="0" presId="urn:microsoft.com/office/officeart/2005/8/layout/orgChart1"/>
    <dgm:cxn modelId="{FC2E84AF-A3F2-4C34-B5F8-325E7A9F822E}" srcId="{0C513C2D-6286-4B1A-AAB1-C7EDB2B835AD}" destId="{8E7D71BB-E18E-48B9-98DF-58F2010FEEDC}" srcOrd="0" destOrd="0" parTransId="{29289828-FF72-4CE3-BFC4-E5B6FE6AA0AC}" sibTransId="{084E040B-7E7C-41A5-B698-155F0708D299}"/>
    <dgm:cxn modelId="{ECE622B0-7E3B-4A9B-81D5-DA9B3F271B88}" type="presOf" srcId="{858C6315-AE6F-4530-8074-D7D4823E669E}" destId="{7F578F9E-291D-48C5-8606-E88E8117B41D}" srcOrd="0" destOrd="0" presId="urn:microsoft.com/office/officeart/2005/8/layout/orgChart1"/>
    <dgm:cxn modelId="{919EF1B0-8609-47BE-9D51-D4EB289AB5E2}" type="presOf" srcId="{0C513C2D-6286-4B1A-AAB1-C7EDB2B835AD}" destId="{2678E8F3-CB41-4C34-8433-452F33317FE0}" srcOrd="1" destOrd="0" presId="urn:microsoft.com/office/officeart/2005/8/layout/orgChart1"/>
    <dgm:cxn modelId="{C88433B4-6F35-4201-8D56-661BB41D2B83}" type="presOf" srcId="{FFFFE17D-2329-44CB-BE73-AD9923064044}" destId="{56D708EA-3234-425F-8042-C28EA319A5B5}" srcOrd="0" destOrd="0" presId="urn:microsoft.com/office/officeart/2005/8/layout/orgChart1"/>
    <dgm:cxn modelId="{2C1C58B7-892E-457A-A485-1417661B88C1}" srcId="{0C513C2D-6286-4B1A-AAB1-C7EDB2B835AD}" destId="{35ACB76E-AEAF-4346-B7AC-B714735AE168}" srcOrd="1" destOrd="0" parTransId="{1C60B861-F678-461E-A41F-0D3D6470A7D0}" sibTransId="{50CC937D-ED3B-4B38-B06E-2DB73FBE0B04}"/>
    <dgm:cxn modelId="{673464BB-B143-4E13-B5BF-515A64E52D2F}" type="presOf" srcId="{6F78FF4D-6941-4293-B8FC-469AFF9EFE7A}" destId="{0E211169-CAE1-49B8-AF5D-E6FEC07D19BA}" srcOrd="0" destOrd="0" presId="urn:microsoft.com/office/officeart/2005/8/layout/orgChart1"/>
    <dgm:cxn modelId="{F21308D7-AD7F-4981-A5E4-7DBE32CF79CF}" srcId="{AB2D9873-720E-46E2-B587-EF3AEDA5606C}" destId="{6DBE443A-FAD6-4785-9C48-C5F64F634A98}" srcOrd="0" destOrd="0" parTransId="{12061875-1137-4A5F-A928-92C65176A0E1}" sibTransId="{7CF86012-C85D-40F0-BE99-D8D985E1815C}"/>
    <dgm:cxn modelId="{61A481DB-7E21-45FC-9B1F-F56518482A73}" type="presOf" srcId="{93525024-C502-4E42-8B93-177515624311}" destId="{269A834E-F66F-4C77-B276-966C8F36E001}" srcOrd="0" destOrd="0" presId="urn:microsoft.com/office/officeart/2005/8/layout/orgChart1"/>
    <dgm:cxn modelId="{814315DC-D2A6-48E9-B190-3F94D78297B7}" type="presOf" srcId="{42AF8386-6C9A-4B34-9FE4-451929F203DE}" destId="{BEC7DC35-CD3C-4C13-832F-FCE3E127DF28}" srcOrd="1" destOrd="0" presId="urn:microsoft.com/office/officeart/2005/8/layout/orgChart1"/>
    <dgm:cxn modelId="{7CD0BEDC-BC50-4007-9533-DECF269E8982}" type="presOf" srcId="{93525024-C502-4E42-8B93-177515624311}" destId="{84AF352F-FC61-4168-BE82-493D759F322C}" srcOrd="1" destOrd="0" presId="urn:microsoft.com/office/officeart/2005/8/layout/orgChart1"/>
    <dgm:cxn modelId="{CCAA0FE3-033D-456F-B786-116C6F172CEA}" srcId="{0C513C2D-6286-4B1A-AAB1-C7EDB2B835AD}" destId="{858C6315-AE6F-4530-8074-D7D4823E669E}" srcOrd="2" destOrd="0" parTransId="{078546C3-ACCD-4949-881A-3EE6F483B1B6}" sibTransId="{3CBBE9FF-CDFD-46F9-AFFC-9018AC3AE033}"/>
    <dgm:cxn modelId="{D0B0AFE7-307E-4105-ADE5-534A0E2DA2DB}" type="presOf" srcId="{93D8AACD-F9D4-460A-A820-6079013D0FB8}" destId="{9B406F7C-E864-4509-9369-E52F1E38A239}" srcOrd="0" destOrd="0" presId="urn:microsoft.com/office/officeart/2005/8/layout/orgChart1"/>
    <dgm:cxn modelId="{0BF09716-9D2B-4367-AF18-6BC0E4D7B724}" type="presParOf" srcId="{9A4B0588-A4BE-421D-AD8A-5B15823FD7F2}" destId="{6C9B906F-CB1F-42C8-9F62-54D2B64B7AAC}" srcOrd="0" destOrd="0" presId="urn:microsoft.com/office/officeart/2005/8/layout/orgChart1"/>
    <dgm:cxn modelId="{778A7644-BA2E-49A1-8526-33BB9483D346}" type="presParOf" srcId="{6C9B906F-CB1F-42C8-9F62-54D2B64B7AAC}" destId="{03794E63-7F01-454B-9EBB-E721174AB13D}" srcOrd="0" destOrd="0" presId="urn:microsoft.com/office/officeart/2005/8/layout/orgChart1"/>
    <dgm:cxn modelId="{54A54440-9EC9-4CA1-A2EE-B3E46A9C230E}" type="presParOf" srcId="{03794E63-7F01-454B-9EBB-E721174AB13D}" destId="{E1170AA5-C8AD-4474-976B-ABAB1E4DC975}" srcOrd="0" destOrd="0" presId="urn:microsoft.com/office/officeart/2005/8/layout/orgChart1"/>
    <dgm:cxn modelId="{C022E679-3265-4D30-84A4-026F47FEC6E0}" type="presParOf" srcId="{03794E63-7F01-454B-9EBB-E721174AB13D}" destId="{5617D375-9A58-44B6-91FB-00C4442E11FF}" srcOrd="1" destOrd="0" presId="urn:microsoft.com/office/officeart/2005/8/layout/orgChart1"/>
    <dgm:cxn modelId="{7EBA8DA6-40D9-41DF-A112-E8C44AFBB4C0}" type="presParOf" srcId="{6C9B906F-CB1F-42C8-9F62-54D2B64B7AAC}" destId="{93F2A15B-4483-4E3B-9AE9-69C3F4FC9AA6}" srcOrd="1" destOrd="0" presId="urn:microsoft.com/office/officeart/2005/8/layout/orgChart1"/>
    <dgm:cxn modelId="{DCEBBF4C-1726-495C-9362-C15072A23C53}" type="presParOf" srcId="{93F2A15B-4483-4E3B-9AE9-69C3F4FC9AA6}" destId="{0E211169-CAE1-49B8-AF5D-E6FEC07D19BA}" srcOrd="0" destOrd="0" presId="urn:microsoft.com/office/officeart/2005/8/layout/orgChart1"/>
    <dgm:cxn modelId="{3E7C40E1-762D-491C-80C8-97C67DFD27B1}" type="presParOf" srcId="{93F2A15B-4483-4E3B-9AE9-69C3F4FC9AA6}" destId="{A03D4267-69B0-4B76-A116-C03EC954F534}" srcOrd="1" destOrd="0" presId="urn:microsoft.com/office/officeart/2005/8/layout/orgChart1"/>
    <dgm:cxn modelId="{9490E447-8C51-4758-821B-E184A035C4A1}" type="presParOf" srcId="{A03D4267-69B0-4B76-A116-C03EC954F534}" destId="{BF79777F-28C6-497A-BF65-4C1D55D4683F}" srcOrd="0" destOrd="0" presId="urn:microsoft.com/office/officeart/2005/8/layout/orgChart1"/>
    <dgm:cxn modelId="{5EAEED48-14AA-4828-B86B-8204DBA98F07}" type="presParOf" srcId="{BF79777F-28C6-497A-BF65-4C1D55D4683F}" destId="{F6DD3F56-924B-4FBC-BAB0-7DFD8EE933BE}" srcOrd="0" destOrd="0" presId="urn:microsoft.com/office/officeart/2005/8/layout/orgChart1"/>
    <dgm:cxn modelId="{45465E97-CA2C-4255-9980-812BDB349594}" type="presParOf" srcId="{BF79777F-28C6-497A-BF65-4C1D55D4683F}" destId="{2678E8F3-CB41-4C34-8433-452F33317FE0}" srcOrd="1" destOrd="0" presId="urn:microsoft.com/office/officeart/2005/8/layout/orgChart1"/>
    <dgm:cxn modelId="{057C9554-F46C-41BD-875D-6593184E34C1}" type="presParOf" srcId="{A03D4267-69B0-4B76-A116-C03EC954F534}" destId="{D905091D-13FF-4F70-8C7E-429FCAA98C87}" srcOrd="1" destOrd="0" presId="urn:microsoft.com/office/officeart/2005/8/layout/orgChart1"/>
    <dgm:cxn modelId="{7B5CA551-D600-44E2-BE3C-7078149BA588}" type="presParOf" srcId="{D905091D-13FF-4F70-8C7E-429FCAA98C87}" destId="{9DC03E3D-9631-4590-9002-AAFB10E90B67}" srcOrd="0" destOrd="0" presId="urn:microsoft.com/office/officeart/2005/8/layout/orgChart1"/>
    <dgm:cxn modelId="{CA8A4C83-A5AF-4348-BD73-7E2ADB63C775}" type="presParOf" srcId="{D905091D-13FF-4F70-8C7E-429FCAA98C87}" destId="{BD788B3C-3EEA-4184-87AB-9CD7A1E7BCAF}" srcOrd="1" destOrd="0" presId="urn:microsoft.com/office/officeart/2005/8/layout/orgChart1"/>
    <dgm:cxn modelId="{5ADCEC0F-BC4D-4DF8-8664-A0CF693C801D}" type="presParOf" srcId="{BD788B3C-3EEA-4184-87AB-9CD7A1E7BCAF}" destId="{AE9CA230-A1CF-443A-9E15-786366C4D3AA}" srcOrd="0" destOrd="0" presId="urn:microsoft.com/office/officeart/2005/8/layout/orgChart1"/>
    <dgm:cxn modelId="{1ADDFA4A-89FD-486F-A4CD-18A9DF0AAF86}" type="presParOf" srcId="{AE9CA230-A1CF-443A-9E15-786366C4D3AA}" destId="{C27C370F-862F-41AC-987A-422D89C5F45B}" srcOrd="0" destOrd="0" presId="urn:microsoft.com/office/officeart/2005/8/layout/orgChart1"/>
    <dgm:cxn modelId="{B2ACC4C5-0B76-4AD9-812D-BA55A9EAC354}" type="presParOf" srcId="{AE9CA230-A1CF-443A-9E15-786366C4D3AA}" destId="{47D6A3F3-D5FC-4F96-8484-6E3C83EA5978}" srcOrd="1" destOrd="0" presId="urn:microsoft.com/office/officeart/2005/8/layout/orgChart1"/>
    <dgm:cxn modelId="{314EE64F-AF74-4FCC-A215-6A6596969B43}" type="presParOf" srcId="{BD788B3C-3EEA-4184-87AB-9CD7A1E7BCAF}" destId="{600BAE68-0045-4665-BCED-E0FE06BB57BB}" srcOrd="1" destOrd="0" presId="urn:microsoft.com/office/officeart/2005/8/layout/orgChart1"/>
    <dgm:cxn modelId="{F584026F-FE4F-4A5A-8F68-A41CF29D654F}" type="presParOf" srcId="{BD788B3C-3EEA-4184-87AB-9CD7A1E7BCAF}" destId="{47E3A7C0-6935-4DF6-9453-6FEB5866C1A6}" srcOrd="2" destOrd="0" presId="urn:microsoft.com/office/officeart/2005/8/layout/orgChart1"/>
    <dgm:cxn modelId="{709EA0D9-157E-46F7-B4EE-A317A03A3981}" type="presParOf" srcId="{D905091D-13FF-4F70-8C7E-429FCAA98C87}" destId="{3F9BF7EA-AEFF-4B45-B139-77A649CA692A}" srcOrd="2" destOrd="0" presId="urn:microsoft.com/office/officeart/2005/8/layout/orgChart1"/>
    <dgm:cxn modelId="{2BC72899-8C21-41AD-8F0F-6A83FBA3FE4E}" type="presParOf" srcId="{D905091D-13FF-4F70-8C7E-429FCAA98C87}" destId="{E46E453E-FFA4-4840-BFA2-77844E42D186}" srcOrd="3" destOrd="0" presId="urn:microsoft.com/office/officeart/2005/8/layout/orgChart1"/>
    <dgm:cxn modelId="{A2D93321-30CF-4B39-8088-FCFDFDE63693}" type="presParOf" srcId="{E46E453E-FFA4-4840-BFA2-77844E42D186}" destId="{3B63BEDB-D6E4-45A9-8EE6-124A211F520F}" srcOrd="0" destOrd="0" presId="urn:microsoft.com/office/officeart/2005/8/layout/orgChart1"/>
    <dgm:cxn modelId="{A7CC28E5-C14E-41F3-BDA7-D519EAC8CD77}" type="presParOf" srcId="{3B63BEDB-D6E4-45A9-8EE6-124A211F520F}" destId="{92A43832-A7D3-4000-81DC-0DB90D691E2F}" srcOrd="0" destOrd="0" presId="urn:microsoft.com/office/officeart/2005/8/layout/orgChart1"/>
    <dgm:cxn modelId="{75006A10-2947-41AF-945F-B5AC0904885A}" type="presParOf" srcId="{3B63BEDB-D6E4-45A9-8EE6-124A211F520F}" destId="{2D5533CF-94ED-41C2-A3F0-4591773EDC7A}" srcOrd="1" destOrd="0" presId="urn:microsoft.com/office/officeart/2005/8/layout/orgChart1"/>
    <dgm:cxn modelId="{A8E234A3-861E-4F42-ABF1-20935F5AA8BC}" type="presParOf" srcId="{E46E453E-FFA4-4840-BFA2-77844E42D186}" destId="{CADF67BD-6C40-4EEC-81B6-2C2CD9DF8CE3}" srcOrd="1" destOrd="0" presId="urn:microsoft.com/office/officeart/2005/8/layout/orgChart1"/>
    <dgm:cxn modelId="{77D1F639-F68C-4EA0-BE31-BFE5C7E73621}" type="presParOf" srcId="{E46E453E-FFA4-4840-BFA2-77844E42D186}" destId="{7A627623-4589-4C2D-85C4-56D503C0ACAC}" srcOrd="2" destOrd="0" presId="urn:microsoft.com/office/officeart/2005/8/layout/orgChart1"/>
    <dgm:cxn modelId="{E52A5C93-FED6-4AAE-B630-1EFD56DB810E}" type="presParOf" srcId="{D905091D-13FF-4F70-8C7E-429FCAA98C87}" destId="{FF4C604A-58BB-4E0D-9DD8-439E9E3B3C88}" srcOrd="4" destOrd="0" presId="urn:microsoft.com/office/officeart/2005/8/layout/orgChart1"/>
    <dgm:cxn modelId="{F6371520-EE5F-4E4A-A138-9D194EF06559}" type="presParOf" srcId="{D905091D-13FF-4F70-8C7E-429FCAA98C87}" destId="{F3757B5E-9477-47D5-AAF7-1BC3110E8DA7}" srcOrd="5" destOrd="0" presId="urn:microsoft.com/office/officeart/2005/8/layout/orgChart1"/>
    <dgm:cxn modelId="{630EC3E5-9DD6-4715-9104-BF835E4A4C11}" type="presParOf" srcId="{F3757B5E-9477-47D5-AAF7-1BC3110E8DA7}" destId="{21D1CF5F-834C-4508-9875-67DAC5268CC7}" srcOrd="0" destOrd="0" presId="urn:microsoft.com/office/officeart/2005/8/layout/orgChart1"/>
    <dgm:cxn modelId="{2D8209C3-0482-4667-ABAC-40787555D763}" type="presParOf" srcId="{21D1CF5F-834C-4508-9875-67DAC5268CC7}" destId="{7F578F9E-291D-48C5-8606-E88E8117B41D}" srcOrd="0" destOrd="0" presId="urn:microsoft.com/office/officeart/2005/8/layout/orgChart1"/>
    <dgm:cxn modelId="{D27CC839-DC81-4F61-A38D-825542FEBE9C}" type="presParOf" srcId="{21D1CF5F-834C-4508-9875-67DAC5268CC7}" destId="{035402E9-F1DE-4BA6-B7BB-BE5C2451C09E}" srcOrd="1" destOrd="0" presId="urn:microsoft.com/office/officeart/2005/8/layout/orgChart1"/>
    <dgm:cxn modelId="{57893416-512B-46A6-8C7E-077F1F21ACE1}" type="presParOf" srcId="{F3757B5E-9477-47D5-AAF7-1BC3110E8DA7}" destId="{BF919E94-AF83-499D-A10C-D5F1A15642A5}" srcOrd="1" destOrd="0" presId="urn:microsoft.com/office/officeart/2005/8/layout/orgChart1"/>
    <dgm:cxn modelId="{91EF2464-CAEF-470F-8C1A-A29DE18663EB}" type="presParOf" srcId="{F3757B5E-9477-47D5-AAF7-1BC3110E8DA7}" destId="{058A7A5B-1EB7-4D45-A0A7-96883A2427A0}" srcOrd="2" destOrd="0" presId="urn:microsoft.com/office/officeart/2005/8/layout/orgChart1"/>
    <dgm:cxn modelId="{446CCD0D-8082-452F-8E9B-416A6DF2A053}" type="presParOf" srcId="{A03D4267-69B0-4B76-A116-C03EC954F534}" destId="{AE28EADD-F7A8-4365-AB01-AEA635C07563}" srcOrd="2" destOrd="0" presId="urn:microsoft.com/office/officeart/2005/8/layout/orgChart1"/>
    <dgm:cxn modelId="{15FA7068-0E45-46EC-8A3F-881D87452B8E}" type="presParOf" srcId="{93F2A15B-4483-4E3B-9AE9-69C3F4FC9AA6}" destId="{68B1F031-1F0D-4D2C-B586-A8D77A946F3D}" srcOrd="2" destOrd="0" presId="urn:microsoft.com/office/officeart/2005/8/layout/orgChart1"/>
    <dgm:cxn modelId="{2F8F67FF-9B61-4150-A9B9-27D50E504446}" type="presParOf" srcId="{93F2A15B-4483-4E3B-9AE9-69C3F4FC9AA6}" destId="{917BDDFF-0906-45D4-BCC0-600D06D8897A}" srcOrd="3" destOrd="0" presId="urn:microsoft.com/office/officeart/2005/8/layout/orgChart1"/>
    <dgm:cxn modelId="{4ACCC216-6C55-405C-AAFB-A57C4C3BDD5F}" type="presParOf" srcId="{917BDDFF-0906-45D4-BCC0-600D06D8897A}" destId="{1620401F-B049-4521-A788-6E6BCFBD19CD}" srcOrd="0" destOrd="0" presId="urn:microsoft.com/office/officeart/2005/8/layout/orgChart1"/>
    <dgm:cxn modelId="{6AE2FE6C-E0C1-45C5-91F0-B9BDA6558CE3}" type="presParOf" srcId="{1620401F-B049-4521-A788-6E6BCFBD19CD}" destId="{0EDD7EF1-A57C-4D25-8935-8AE51885F818}" srcOrd="0" destOrd="0" presId="urn:microsoft.com/office/officeart/2005/8/layout/orgChart1"/>
    <dgm:cxn modelId="{3E603E26-7E7D-4CBB-89DF-7652DC31854A}" type="presParOf" srcId="{1620401F-B049-4521-A788-6E6BCFBD19CD}" destId="{BEC7DC35-CD3C-4C13-832F-FCE3E127DF28}" srcOrd="1" destOrd="0" presId="urn:microsoft.com/office/officeart/2005/8/layout/orgChart1"/>
    <dgm:cxn modelId="{1C50AA88-E456-4074-820D-3BAA3677050E}" type="presParOf" srcId="{917BDDFF-0906-45D4-BCC0-600D06D8897A}" destId="{E96A43D7-3AA3-429A-AA26-76A6C7A95EA7}" srcOrd="1" destOrd="0" presId="urn:microsoft.com/office/officeart/2005/8/layout/orgChart1"/>
    <dgm:cxn modelId="{DC8957A1-86FF-44A5-A085-7DE9216481A9}" type="presParOf" srcId="{E96A43D7-3AA3-429A-AA26-76A6C7A95EA7}" destId="{536473FA-1D29-448C-9C46-CC66D27B6AC1}" srcOrd="0" destOrd="0" presId="urn:microsoft.com/office/officeart/2005/8/layout/orgChart1"/>
    <dgm:cxn modelId="{D1A9515A-59E3-4DC0-BE09-ABAE29873B7B}" type="presParOf" srcId="{E96A43D7-3AA3-429A-AA26-76A6C7A95EA7}" destId="{1B74F99F-40C8-4A78-A56D-7B8AE08214AD}" srcOrd="1" destOrd="0" presId="urn:microsoft.com/office/officeart/2005/8/layout/orgChart1"/>
    <dgm:cxn modelId="{5438C79D-A02C-4F34-B978-D2DB6C1A267E}" type="presParOf" srcId="{1B74F99F-40C8-4A78-A56D-7B8AE08214AD}" destId="{43A74D1B-85D2-47F1-B193-77332B6BDC00}" srcOrd="0" destOrd="0" presId="urn:microsoft.com/office/officeart/2005/8/layout/orgChart1"/>
    <dgm:cxn modelId="{48A34F61-2E03-4796-874A-526DD9E4A6F5}" type="presParOf" srcId="{43A74D1B-85D2-47F1-B193-77332B6BDC00}" destId="{9A67940F-9200-4966-AA8B-5213F66C8C84}" srcOrd="0" destOrd="0" presId="urn:microsoft.com/office/officeart/2005/8/layout/orgChart1"/>
    <dgm:cxn modelId="{8249E9D9-533B-4D66-9EC7-2DA70CADB348}" type="presParOf" srcId="{43A74D1B-85D2-47F1-B193-77332B6BDC00}" destId="{6A5006D5-5CC2-47ED-B2EA-F077F0D53CC3}" srcOrd="1" destOrd="0" presId="urn:microsoft.com/office/officeart/2005/8/layout/orgChart1"/>
    <dgm:cxn modelId="{121D1F8F-D094-47C4-9317-E6EA791DAA6C}" type="presParOf" srcId="{1B74F99F-40C8-4A78-A56D-7B8AE08214AD}" destId="{1640B537-D1ED-4CC9-A260-631C6C1845D2}" srcOrd="1" destOrd="0" presId="urn:microsoft.com/office/officeart/2005/8/layout/orgChart1"/>
    <dgm:cxn modelId="{0A9DD8C3-1E1F-41D3-B9AD-8246B7B7334B}" type="presParOf" srcId="{1B74F99F-40C8-4A78-A56D-7B8AE08214AD}" destId="{839F0ED7-4F50-4660-99B2-B9A23937CDAF}" srcOrd="2" destOrd="0" presId="urn:microsoft.com/office/officeart/2005/8/layout/orgChart1"/>
    <dgm:cxn modelId="{60255B8A-D0A4-4292-9DD5-9D65ABBA1977}" type="presParOf" srcId="{E96A43D7-3AA3-429A-AA26-76A6C7A95EA7}" destId="{9B406F7C-E864-4509-9369-E52F1E38A239}" srcOrd="2" destOrd="0" presId="urn:microsoft.com/office/officeart/2005/8/layout/orgChart1"/>
    <dgm:cxn modelId="{A845B8FD-82E3-4842-B884-199495D551EE}" type="presParOf" srcId="{E96A43D7-3AA3-429A-AA26-76A6C7A95EA7}" destId="{E865E9A6-476C-4E56-9698-232314CDBA5E}" srcOrd="3" destOrd="0" presId="urn:microsoft.com/office/officeart/2005/8/layout/orgChart1"/>
    <dgm:cxn modelId="{DFC75BFE-4883-4362-987E-854B9DAED1AD}" type="presParOf" srcId="{E865E9A6-476C-4E56-9698-232314CDBA5E}" destId="{8853FEDC-C90D-4024-9AC6-BE1F42876F71}" srcOrd="0" destOrd="0" presId="urn:microsoft.com/office/officeart/2005/8/layout/orgChart1"/>
    <dgm:cxn modelId="{C4A83436-3849-4029-8871-3BFAE6EC8A02}" type="presParOf" srcId="{8853FEDC-C90D-4024-9AC6-BE1F42876F71}" destId="{269A834E-F66F-4C77-B276-966C8F36E001}" srcOrd="0" destOrd="0" presId="urn:microsoft.com/office/officeart/2005/8/layout/orgChart1"/>
    <dgm:cxn modelId="{E865F717-B81A-4056-945A-A5797769F405}" type="presParOf" srcId="{8853FEDC-C90D-4024-9AC6-BE1F42876F71}" destId="{84AF352F-FC61-4168-BE82-493D759F322C}" srcOrd="1" destOrd="0" presId="urn:microsoft.com/office/officeart/2005/8/layout/orgChart1"/>
    <dgm:cxn modelId="{2B5091A9-8D46-4B0F-89EB-D406743FA034}" type="presParOf" srcId="{E865E9A6-476C-4E56-9698-232314CDBA5E}" destId="{2BD1E49C-C4BB-4FAA-95B9-28C94C720400}" srcOrd="1" destOrd="0" presId="urn:microsoft.com/office/officeart/2005/8/layout/orgChart1"/>
    <dgm:cxn modelId="{D0AEF772-9918-4812-9A4A-E2738F8DF07B}" type="presParOf" srcId="{E865E9A6-476C-4E56-9698-232314CDBA5E}" destId="{23DD16E5-8E43-49E7-965C-9E876150D167}" srcOrd="2" destOrd="0" presId="urn:microsoft.com/office/officeart/2005/8/layout/orgChart1"/>
    <dgm:cxn modelId="{F6FE91CF-5D6B-4D2F-9E9C-3433DED4086D}" type="presParOf" srcId="{917BDDFF-0906-45D4-BCC0-600D06D8897A}" destId="{8C99CECD-78F7-40F9-A06B-0625FCBA74D0}" srcOrd="2" destOrd="0" presId="urn:microsoft.com/office/officeart/2005/8/layout/orgChart1"/>
    <dgm:cxn modelId="{3595462E-F6B6-4575-946C-BDFAEF1BDC52}" type="presParOf" srcId="{93F2A15B-4483-4E3B-9AE9-69C3F4FC9AA6}" destId="{56D708EA-3234-425F-8042-C28EA319A5B5}" srcOrd="4" destOrd="0" presId="urn:microsoft.com/office/officeart/2005/8/layout/orgChart1"/>
    <dgm:cxn modelId="{A06E9733-3212-405F-AD65-605A88634F00}" type="presParOf" srcId="{93F2A15B-4483-4E3B-9AE9-69C3F4FC9AA6}" destId="{D395ED3B-59F4-4871-BD8F-F335840D3F90}" srcOrd="5" destOrd="0" presId="urn:microsoft.com/office/officeart/2005/8/layout/orgChart1"/>
    <dgm:cxn modelId="{7F346E63-0A19-41E2-9214-A7D88CE3D403}" type="presParOf" srcId="{D395ED3B-59F4-4871-BD8F-F335840D3F90}" destId="{D2C00624-3004-4B1D-868A-F31BBF2ED5DC}" srcOrd="0" destOrd="0" presId="urn:microsoft.com/office/officeart/2005/8/layout/orgChart1"/>
    <dgm:cxn modelId="{EDB50B86-8DFC-470D-8813-BDF0C292FC08}" type="presParOf" srcId="{D2C00624-3004-4B1D-868A-F31BBF2ED5DC}" destId="{C93942A3-EB07-4980-9EDD-50A113823910}" srcOrd="0" destOrd="0" presId="urn:microsoft.com/office/officeart/2005/8/layout/orgChart1"/>
    <dgm:cxn modelId="{0915E778-5057-4028-96FD-5187D4C948BF}" type="presParOf" srcId="{D2C00624-3004-4B1D-868A-F31BBF2ED5DC}" destId="{9AC0DBCC-91C3-4E58-990B-4D0657B422D9}" srcOrd="1" destOrd="0" presId="urn:microsoft.com/office/officeart/2005/8/layout/orgChart1"/>
    <dgm:cxn modelId="{2EF43DBF-6821-4711-9923-032B1D011DDD}" type="presParOf" srcId="{D395ED3B-59F4-4871-BD8F-F335840D3F90}" destId="{3A05E728-95AA-4B73-8284-F27532B590A9}" srcOrd="1" destOrd="0" presId="urn:microsoft.com/office/officeart/2005/8/layout/orgChart1"/>
    <dgm:cxn modelId="{4F971E27-D82C-441C-BD23-955FBF795BEE}" type="presParOf" srcId="{D395ED3B-59F4-4871-BD8F-F335840D3F90}" destId="{2DCC62EE-5341-4475-99B9-CF5A3E6B38A9}" srcOrd="2" destOrd="0" presId="urn:microsoft.com/office/officeart/2005/8/layout/orgChart1"/>
    <dgm:cxn modelId="{6D08B427-FEA9-4D2B-917C-718A4E6B0C2D}" type="presParOf" srcId="{6C9B906F-CB1F-42C8-9F62-54D2B64B7AAC}" destId="{F6331A68-9EBB-47CD-A665-F68717DA205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0C4BCA-AFAD-4953-A338-38BC9698AC5F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1AD817CC-298A-41B4-8308-F468CB7418C7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Formular / entender problema de negocio</a:t>
          </a:r>
          <a:endParaRPr lang="es-PE" dirty="0"/>
        </a:p>
      </dgm:t>
    </dgm:pt>
    <dgm:pt modelId="{CD83A5D1-C088-4FC9-95DE-CE40D105941F}" type="parTrans" cxnId="{BADAC4E7-956F-4F81-B548-0265F701730C}">
      <dgm:prSet/>
      <dgm:spPr/>
      <dgm:t>
        <a:bodyPr/>
        <a:lstStyle/>
        <a:p>
          <a:endParaRPr lang="es-PE"/>
        </a:p>
      </dgm:t>
    </dgm:pt>
    <dgm:pt modelId="{636A0F0C-5AF4-427D-857F-9B8666FB786B}" type="sibTrans" cxnId="{BADAC4E7-956F-4F81-B548-0265F701730C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42D11726-DDAE-4728-809A-AC1448966F8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Elegir features / crear y explorar dataset inicial (df)</a:t>
          </a:r>
          <a:endParaRPr lang="es-PE" dirty="0"/>
        </a:p>
      </dgm:t>
    </dgm:pt>
    <dgm:pt modelId="{97938719-7C10-4C9E-A030-22E1C970AA56}" type="parTrans" cxnId="{784B457F-B555-4B71-BFED-21A56B1EE02C}">
      <dgm:prSet/>
      <dgm:spPr/>
      <dgm:t>
        <a:bodyPr/>
        <a:lstStyle/>
        <a:p>
          <a:endParaRPr lang="es-PE"/>
        </a:p>
      </dgm:t>
    </dgm:pt>
    <dgm:pt modelId="{E2D86154-7288-4CC3-8573-1F4C8AD1768A}" type="sibTrans" cxnId="{784B457F-B555-4B71-BFED-21A56B1EE02C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4CB06DF2-BC4E-4D82-A345-B2B16E49D380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Limpiar features (missings / ordinales / categóricas)</a:t>
          </a:r>
          <a:endParaRPr lang="es-PE" dirty="0"/>
        </a:p>
      </dgm:t>
    </dgm:pt>
    <dgm:pt modelId="{E9E999A7-CF91-49CA-9693-B8D310644689}" type="parTrans" cxnId="{AA58B160-913A-42C6-827B-5E83F935DE39}">
      <dgm:prSet/>
      <dgm:spPr/>
      <dgm:t>
        <a:bodyPr/>
        <a:lstStyle/>
        <a:p>
          <a:endParaRPr lang="es-PE"/>
        </a:p>
      </dgm:t>
    </dgm:pt>
    <dgm:pt modelId="{66D27E7E-52CF-41A0-892B-742900A3BBC7}" type="sibTrans" cxnId="{AA58B160-913A-42C6-827B-5E83F935DE39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436063FB-F75A-4A93-9F23-ED1BDA7FD1E5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Transformar features (crear nuevos features)</a:t>
          </a:r>
          <a:endParaRPr lang="es-PE" dirty="0"/>
        </a:p>
      </dgm:t>
    </dgm:pt>
    <dgm:pt modelId="{A7537181-8F82-46E9-BBEC-E2C3DB3198C1}" type="parTrans" cxnId="{7A50E859-DEFA-4B93-984E-1EA15A76AF7F}">
      <dgm:prSet/>
      <dgm:spPr/>
      <dgm:t>
        <a:bodyPr/>
        <a:lstStyle/>
        <a:p>
          <a:endParaRPr lang="es-PE"/>
        </a:p>
      </dgm:t>
    </dgm:pt>
    <dgm:pt modelId="{28EB6374-DE31-491B-8BAB-7C474073855E}" type="sibTrans" cxnId="{7A50E859-DEFA-4B93-984E-1EA15A76AF7F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89A6C1D8-FBA7-4DBD-9043-EBA29EA0DA2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MX" dirty="0">
              <a:solidFill>
                <a:schemeClr val="tx1"/>
              </a:solidFill>
            </a:rPr>
            <a:t>Estandarizar / Normalizar (min-</a:t>
          </a:r>
          <a:r>
            <a:rPr lang="en-US" noProof="0" dirty="0">
              <a:solidFill>
                <a:schemeClr val="tx1"/>
              </a:solidFill>
            </a:rPr>
            <a:t>max</a:t>
          </a:r>
          <a:r>
            <a:rPr lang="es-MX" dirty="0">
              <a:solidFill>
                <a:schemeClr val="tx1"/>
              </a:solidFill>
            </a:rPr>
            <a:t>) dataset final (X)</a:t>
          </a:r>
          <a:endParaRPr lang="es-PE" dirty="0">
            <a:solidFill>
              <a:schemeClr val="tx1"/>
            </a:solidFill>
          </a:endParaRPr>
        </a:p>
      </dgm:t>
    </dgm:pt>
    <dgm:pt modelId="{4111E56A-4A7A-4A35-A8C9-6E229967A8EE}" type="parTrans" cxnId="{D41AB562-D243-4D99-A5FF-E4C9C2CF3734}">
      <dgm:prSet/>
      <dgm:spPr/>
      <dgm:t>
        <a:bodyPr/>
        <a:lstStyle/>
        <a:p>
          <a:endParaRPr lang="es-PE"/>
        </a:p>
      </dgm:t>
    </dgm:pt>
    <dgm:pt modelId="{716B7CD4-E27C-4A06-BCD0-256C78647686}" type="sibTrans" cxnId="{D41AB562-D243-4D99-A5FF-E4C9C2CF3734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87B93D41-8ECC-424E-86FD-DA86E171B54E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MX" dirty="0">
              <a:solidFill>
                <a:schemeClr val="tx1"/>
              </a:solidFill>
            </a:rPr>
            <a:t>Definir medida de similitud (distancia euclidiana)</a:t>
          </a:r>
          <a:endParaRPr lang="es-PE" dirty="0">
            <a:solidFill>
              <a:schemeClr val="tx1"/>
            </a:solidFill>
          </a:endParaRPr>
        </a:p>
      </dgm:t>
    </dgm:pt>
    <dgm:pt modelId="{92022FCF-AF56-44BC-BED4-4A41E28A5DEC}" type="parTrans" cxnId="{D0F0D26B-31C5-4708-A1BA-9C0A4FC74B43}">
      <dgm:prSet/>
      <dgm:spPr/>
      <dgm:t>
        <a:bodyPr/>
        <a:lstStyle/>
        <a:p>
          <a:endParaRPr lang="es-PE"/>
        </a:p>
      </dgm:t>
    </dgm:pt>
    <dgm:pt modelId="{820AC268-7551-4EC3-A644-E79AD7F4002D}" type="sibTrans" cxnId="{D0F0D26B-31C5-4708-A1BA-9C0A4FC74B43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01B6C97F-E510-49CA-9C9C-66988B621C86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MX" dirty="0">
              <a:solidFill>
                <a:schemeClr val="tx1"/>
              </a:solidFill>
            </a:rPr>
            <a:t>Elegir método de clustering (K-</a:t>
          </a:r>
          <a:r>
            <a:rPr lang="en-US" noProof="0" dirty="0">
              <a:solidFill>
                <a:schemeClr val="tx1"/>
              </a:solidFill>
            </a:rPr>
            <a:t>means</a:t>
          </a:r>
          <a:r>
            <a:rPr lang="es-MX" dirty="0">
              <a:solidFill>
                <a:schemeClr val="tx1"/>
              </a:solidFill>
            </a:rPr>
            <a:t>)</a:t>
          </a:r>
          <a:endParaRPr lang="es-PE" dirty="0">
            <a:solidFill>
              <a:schemeClr val="tx1"/>
            </a:solidFill>
          </a:endParaRPr>
        </a:p>
      </dgm:t>
    </dgm:pt>
    <dgm:pt modelId="{AB8F8D51-F8A2-48AC-A5EF-BB985A4D0CC3}" type="parTrans" cxnId="{B88B4CD7-50F4-4169-B607-7C3F59B7312E}">
      <dgm:prSet/>
      <dgm:spPr/>
      <dgm:t>
        <a:bodyPr/>
        <a:lstStyle/>
        <a:p>
          <a:endParaRPr lang="es-PE"/>
        </a:p>
      </dgm:t>
    </dgm:pt>
    <dgm:pt modelId="{55AE4941-5C0B-4CD6-B65F-F4CE3098665D}" type="sibTrans" cxnId="{B88B4CD7-50F4-4169-B607-7C3F59B7312E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2DD1AAB0-642E-4D73-AF37-B65A91E5384E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MX" dirty="0">
              <a:solidFill>
                <a:schemeClr val="tx1"/>
              </a:solidFill>
            </a:rPr>
            <a:t>Aplicar método de selección de “K” (codo / silueta)</a:t>
          </a:r>
          <a:endParaRPr lang="es-PE" dirty="0">
            <a:solidFill>
              <a:schemeClr val="tx1"/>
            </a:solidFill>
          </a:endParaRPr>
        </a:p>
      </dgm:t>
    </dgm:pt>
    <dgm:pt modelId="{7BBE290B-A57E-442D-9F0F-2F9C9E64940D}" type="parTrans" cxnId="{6268F6C3-B091-4E89-99B6-577C8F3B9776}">
      <dgm:prSet/>
      <dgm:spPr/>
      <dgm:t>
        <a:bodyPr/>
        <a:lstStyle/>
        <a:p>
          <a:endParaRPr lang="es-PE"/>
        </a:p>
      </dgm:t>
    </dgm:pt>
    <dgm:pt modelId="{8EF9BAA5-F019-4ADB-ABEA-85F424237F78}" type="sibTrans" cxnId="{6268F6C3-B091-4E89-99B6-577C8F3B9776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CA10BFCF-65DE-462F-B285-0013F40C8026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MX" dirty="0">
              <a:solidFill>
                <a:schemeClr val="tx1"/>
              </a:solidFill>
            </a:rPr>
            <a:t>Realizar fit de algoritmo sobre la data para construir “K” clústeres</a:t>
          </a:r>
          <a:endParaRPr lang="es-PE" dirty="0">
            <a:solidFill>
              <a:schemeClr val="tx1"/>
            </a:solidFill>
          </a:endParaRPr>
        </a:p>
      </dgm:t>
    </dgm:pt>
    <dgm:pt modelId="{0C8C6523-1720-4240-AC33-7BB08D0B411F}" type="parTrans" cxnId="{07432AE5-F80E-4684-A71E-7DDED2241225}">
      <dgm:prSet/>
      <dgm:spPr/>
      <dgm:t>
        <a:bodyPr/>
        <a:lstStyle/>
        <a:p>
          <a:endParaRPr lang="es-PE"/>
        </a:p>
      </dgm:t>
    </dgm:pt>
    <dgm:pt modelId="{4139D0AD-6008-4B17-A021-4BBEB73749CF}" type="sibTrans" cxnId="{07432AE5-F80E-4684-A71E-7DDED2241225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E4174AC8-3135-4BDD-BFBF-2BF7A310BDAB}">
      <dgm:prSet custT="1"/>
      <dgm:spPr>
        <a:solidFill>
          <a:srgbClr val="4472C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13792" tIns="113792" rIns="113792" bIns="113792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Exportar resultados de centroides y labels de clústeres (asignaciones)</a:t>
          </a:r>
          <a:endParaRPr lang="es-PE" sz="16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953F9C7F-B32A-45BB-9FE1-603A597FE039}" type="parTrans" cxnId="{9397BE9E-B3F9-48EA-882B-D6E967CE7E53}">
      <dgm:prSet/>
      <dgm:spPr/>
      <dgm:t>
        <a:bodyPr/>
        <a:lstStyle/>
        <a:p>
          <a:endParaRPr lang="es-PE"/>
        </a:p>
      </dgm:t>
    </dgm:pt>
    <dgm:pt modelId="{2BB6C4A7-7645-42FA-A423-C87C97C757A9}" type="sibTrans" cxnId="{9397BE9E-B3F9-48EA-882B-D6E967CE7E53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29608B74-5C09-4B6C-AEB3-AC252986A99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Validar relevancia de negocio de resultados obtenidos</a:t>
          </a:r>
          <a:endParaRPr lang="es-PE" dirty="0"/>
        </a:p>
      </dgm:t>
    </dgm:pt>
    <dgm:pt modelId="{38296C2E-D176-4780-BFDA-97046A2D18E6}" type="parTrans" cxnId="{C860F1CD-2934-4722-BD0E-9C6E7C2E15FC}">
      <dgm:prSet/>
      <dgm:spPr/>
      <dgm:t>
        <a:bodyPr/>
        <a:lstStyle/>
        <a:p>
          <a:endParaRPr lang="es-PE"/>
        </a:p>
      </dgm:t>
    </dgm:pt>
    <dgm:pt modelId="{29BD412E-B3A1-4B74-B28B-061BBB362844}" type="sibTrans" cxnId="{C860F1CD-2934-4722-BD0E-9C6E7C2E15FC}">
      <dgm:prSet/>
      <dgm:spPr/>
      <dgm:t>
        <a:bodyPr/>
        <a:lstStyle/>
        <a:p>
          <a:endParaRPr lang="es-PE"/>
        </a:p>
      </dgm:t>
    </dgm:pt>
    <dgm:pt modelId="{C4A8192D-5206-4DCD-95F0-D511061A6349}" type="pres">
      <dgm:prSet presAssocID="{400C4BCA-AFAD-4953-A338-38BC9698AC5F}" presName="Name0" presStyleCnt="0">
        <dgm:presLayoutVars>
          <dgm:dir/>
          <dgm:resizeHandles val="exact"/>
        </dgm:presLayoutVars>
      </dgm:prSet>
      <dgm:spPr/>
    </dgm:pt>
    <dgm:pt modelId="{17C92976-6B30-4DD6-A39A-FDC8056C491F}" type="pres">
      <dgm:prSet presAssocID="{1AD817CC-298A-41B4-8308-F468CB7418C7}" presName="node" presStyleLbl="node1" presStyleIdx="0" presStyleCnt="11">
        <dgm:presLayoutVars>
          <dgm:bulletEnabled val="1"/>
        </dgm:presLayoutVars>
      </dgm:prSet>
      <dgm:spPr/>
    </dgm:pt>
    <dgm:pt modelId="{9D666E17-13C6-4DB7-BC3A-99AAE18BF8EC}" type="pres">
      <dgm:prSet presAssocID="{636A0F0C-5AF4-427D-857F-9B8666FB786B}" presName="sibTrans" presStyleLbl="sibTrans1D1" presStyleIdx="0" presStyleCnt="10"/>
      <dgm:spPr/>
    </dgm:pt>
    <dgm:pt modelId="{B39C551C-96F3-4583-A1DF-055D7D3AA0B6}" type="pres">
      <dgm:prSet presAssocID="{636A0F0C-5AF4-427D-857F-9B8666FB786B}" presName="connectorText" presStyleLbl="sibTrans1D1" presStyleIdx="0" presStyleCnt="10"/>
      <dgm:spPr/>
    </dgm:pt>
    <dgm:pt modelId="{D8B917E7-136A-4814-A72E-06267A0E93CB}" type="pres">
      <dgm:prSet presAssocID="{42D11726-DDAE-4728-809A-AC1448966F8D}" presName="node" presStyleLbl="node1" presStyleIdx="1" presStyleCnt="11">
        <dgm:presLayoutVars>
          <dgm:bulletEnabled val="1"/>
        </dgm:presLayoutVars>
      </dgm:prSet>
      <dgm:spPr/>
    </dgm:pt>
    <dgm:pt modelId="{DAA1D1E7-1FD3-4069-8465-2660F782619C}" type="pres">
      <dgm:prSet presAssocID="{E2D86154-7288-4CC3-8573-1F4C8AD1768A}" presName="sibTrans" presStyleLbl="sibTrans1D1" presStyleIdx="1" presStyleCnt="10"/>
      <dgm:spPr/>
    </dgm:pt>
    <dgm:pt modelId="{AC789F5B-4472-4EA8-A8BE-F357414DC64C}" type="pres">
      <dgm:prSet presAssocID="{E2D86154-7288-4CC3-8573-1F4C8AD1768A}" presName="connectorText" presStyleLbl="sibTrans1D1" presStyleIdx="1" presStyleCnt="10"/>
      <dgm:spPr/>
    </dgm:pt>
    <dgm:pt modelId="{53B5B6E7-8DE9-459F-882F-D6BCFC8DF97F}" type="pres">
      <dgm:prSet presAssocID="{4CB06DF2-BC4E-4D82-A345-B2B16E49D380}" presName="node" presStyleLbl="node1" presStyleIdx="2" presStyleCnt="11">
        <dgm:presLayoutVars>
          <dgm:bulletEnabled val="1"/>
        </dgm:presLayoutVars>
      </dgm:prSet>
      <dgm:spPr/>
    </dgm:pt>
    <dgm:pt modelId="{48A9BD75-A758-4205-ACEF-1A62288F72CB}" type="pres">
      <dgm:prSet presAssocID="{66D27E7E-52CF-41A0-892B-742900A3BBC7}" presName="sibTrans" presStyleLbl="sibTrans1D1" presStyleIdx="2" presStyleCnt="10"/>
      <dgm:spPr/>
    </dgm:pt>
    <dgm:pt modelId="{24F99454-5DD0-4326-A767-A6C3F2B17593}" type="pres">
      <dgm:prSet presAssocID="{66D27E7E-52CF-41A0-892B-742900A3BBC7}" presName="connectorText" presStyleLbl="sibTrans1D1" presStyleIdx="2" presStyleCnt="10"/>
      <dgm:spPr/>
    </dgm:pt>
    <dgm:pt modelId="{FD839BBC-4230-4C2C-B882-20E0296E56BF}" type="pres">
      <dgm:prSet presAssocID="{436063FB-F75A-4A93-9F23-ED1BDA7FD1E5}" presName="node" presStyleLbl="node1" presStyleIdx="3" presStyleCnt="11">
        <dgm:presLayoutVars>
          <dgm:bulletEnabled val="1"/>
        </dgm:presLayoutVars>
      </dgm:prSet>
      <dgm:spPr/>
    </dgm:pt>
    <dgm:pt modelId="{54BA3A31-B249-4AFA-B37C-C319B2E10E03}" type="pres">
      <dgm:prSet presAssocID="{28EB6374-DE31-491B-8BAB-7C474073855E}" presName="sibTrans" presStyleLbl="sibTrans1D1" presStyleIdx="3" presStyleCnt="10"/>
      <dgm:spPr/>
    </dgm:pt>
    <dgm:pt modelId="{53C05752-5F01-44CE-B668-6EA9AE282539}" type="pres">
      <dgm:prSet presAssocID="{28EB6374-DE31-491B-8BAB-7C474073855E}" presName="connectorText" presStyleLbl="sibTrans1D1" presStyleIdx="3" presStyleCnt="10"/>
      <dgm:spPr/>
    </dgm:pt>
    <dgm:pt modelId="{F5009726-B6A0-4F10-BF13-4CCA5ED2524A}" type="pres">
      <dgm:prSet presAssocID="{89A6C1D8-FBA7-4DBD-9043-EBA29EA0DA21}" presName="node" presStyleLbl="node1" presStyleIdx="4" presStyleCnt="11">
        <dgm:presLayoutVars>
          <dgm:bulletEnabled val="1"/>
        </dgm:presLayoutVars>
      </dgm:prSet>
      <dgm:spPr/>
    </dgm:pt>
    <dgm:pt modelId="{7B8093CF-D88A-4619-99A9-62DEEA3DBEE3}" type="pres">
      <dgm:prSet presAssocID="{716B7CD4-E27C-4A06-BCD0-256C78647686}" presName="sibTrans" presStyleLbl="sibTrans1D1" presStyleIdx="4" presStyleCnt="10"/>
      <dgm:spPr/>
    </dgm:pt>
    <dgm:pt modelId="{7E5FC17B-4B9C-44B0-BD1B-49E8B7636C82}" type="pres">
      <dgm:prSet presAssocID="{716B7CD4-E27C-4A06-BCD0-256C78647686}" presName="connectorText" presStyleLbl="sibTrans1D1" presStyleIdx="4" presStyleCnt="10"/>
      <dgm:spPr/>
    </dgm:pt>
    <dgm:pt modelId="{154416FF-79CE-4571-9388-B14AF9F0D15E}" type="pres">
      <dgm:prSet presAssocID="{87B93D41-8ECC-424E-86FD-DA86E171B54E}" presName="node" presStyleLbl="node1" presStyleIdx="5" presStyleCnt="11">
        <dgm:presLayoutVars>
          <dgm:bulletEnabled val="1"/>
        </dgm:presLayoutVars>
      </dgm:prSet>
      <dgm:spPr/>
    </dgm:pt>
    <dgm:pt modelId="{689BCEF7-A700-47F0-B047-8CFA1564DFEA}" type="pres">
      <dgm:prSet presAssocID="{820AC268-7551-4EC3-A644-E79AD7F4002D}" presName="sibTrans" presStyleLbl="sibTrans1D1" presStyleIdx="5" presStyleCnt="10"/>
      <dgm:spPr/>
    </dgm:pt>
    <dgm:pt modelId="{D5D55C32-3C40-4022-AC0A-90DD84FFAA46}" type="pres">
      <dgm:prSet presAssocID="{820AC268-7551-4EC3-A644-E79AD7F4002D}" presName="connectorText" presStyleLbl="sibTrans1D1" presStyleIdx="5" presStyleCnt="10"/>
      <dgm:spPr/>
    </dgm:pt>
    <dgm:pt modelId="{1776B21D-E2AB-4AA7-B6E7-AC8DDFF67AA7}" type="pres">
      <dgm:prSet presAssocID="{01B6C97F-E510-49CA-9C9C-66988B621C86}" presName="node" presStyleLbl="node1" presStyleIdx="6" presStyleCnt="11">
        <dgm:presLayoutVars>
          <dgm:bulletEnabled val="1"/>
        </dgm:presLayoutVars>
      </dgm:prSet>
      <dgm:spPr/>
    </dgm:pt>
    <dgm:pt modelId="{507506AD-673C-4A41-A3AD-1900289CCB8F}" type="pres">
      <dgm:prSet presAssocID="{55AE4941-5C0B-4CD6-B65F-F4CE3098665D}" presName="sibTrans" presStyleLbl="sibTrans1D1" presStyleIdx="6" presStyleCnt="10"/>
      <dgm:spPr/>
    </dgm:pt>
    <dgm:pt modelId="{7E1F0DE2-DE61-4D61-9922-2EE3C95A1E6D}" type="pres">
      <dgm:prSet presAssocID="{55AE4941-5C0B-4CD6-B65F-F4CE3098665D}" presName="connectorText" presStyleLbl="sibTrans1D1" presStyleIdx="6" presStyleCnt="10"/>
      <dgm:spPr/>
    </dgm:pt>
    <dgm:pt modelId="{304EDB3E-6C41-45D8-8A50-67092F582AE3}" type="pres">
      <dgm:prSet presAssocID="{2DD1AAB0-642E-4D73-AF37-B65A91E5384E}" presName="node" presStyleLbl="node1" presStyleIdx="7" presStyleCnt="11">
        <dgm:presLayoutVars>
          <dgm:bulletEnabled val="1"/>
        </dgm:presLayoutVars>
      </dgm:prSet>
      <dgm:spPr/>
    </dgm:pt>
    <dgm:pt modelId="{6586BD21-C959-416D-95E1-5AC4CE7B32CD}" type="pres">
      <dgm:prSet presAssocID="{8EF9BAA5-F019-4ADB-ABEA-85F424237F78}" presName="sibTrans" presStyleLbl="sibTrans1D1" presStyleIdx="7" presStyleCnt="10"/>
      <dgm:spPr/>
    </dgm:pt>
    <dgm:pt modelId="{CC87882B-3447-4BBB-8B62-3915B2C083A0}" type="pres">
      <dgm:prSet presAssocID="{8EF9BAA5-F019-4ADB-ABEA-85F424237F78}" presName="connectorText" presStyleLbl="sibTrans1D1" presStyleIdx="7" presStyleCnt="10"/>
      <dgm:spPr/>
    </dgm:pt>
    <dgm:pt modelId="{10B55567-C395-4414-9935-B696974B3E87}" type="pres">
      <dgm:prSet presAssocID="{CA10BFCF-65DE-462F-B285-0013F40C8026}" presName="node" presStyleLbl="node1" presStyleIdx="8" presStyleCnt="11">
        <dgm:presLayoutVars>
          <dgm:bulletEnabled val="1"/>
        </dgm:presLayoutVars>
      </dgm:prSet>
      <dgm:spPr/>
    </dgm:pt>
    <dgm:pt modelId="{F07DE98F-0176-462B-AD28-51980EA95009}" type="pres">
      <dgm:prSet presAssocID="{4139D0AD-6008-4B17-A021-4BBEB73749CF}" presName="sibTrans" presStyleLbl="sibTrans1D1" presStyleIdx="8" presStyleCnt="10"/>
      <dgm:spPr/>
    </dgm:pt>
    <dgm:pt modelId="{85C2B461-6061-4016-A22F-C4ACE4341229}" type="pres">
      <dgm:prSet presAssocID="{4139D0AD-6008-4B17-A021-4BBEB73749CF}" presName="connectorText" presStyleLbl="sibTrans1D1" presStyleIdx="8" presStyleCnt="10"/>
      <dgm:spPr/>
    </dgm:pt>
    <dgm:pt modelId="{5913759D-3AEE-4958-9155-2CF834ED3112}" type="pres">
      <dgm:prSet presAssocID="{E4174AC8-3135-4BDD-BFBF-2BF7A310BDAB}" presName="node" presStyleLbl="node1" presStyleIdx="9" presStyleCnt="11">
        <dgm:presLayoutVars>
          <dgm:bulletEnabled val="1"/>
        </dgm:presLayoutVars>
      </dgm:prSet>
      <dgm:spPr>
        <a:xfrm>
          <a:off x="3242227" y="3142446"/>
          <a:ext cx="1891913" cy="1135148"/>
        </a:xfrm>
        <a:prstGeom prst="rect">
          <a:avLst/>
        </a:prstGeom>
      </dgm:spPr>
    </dgm:pt>
    <dgm:pt modelId="{75EBDE6E-A637-4F3A-9B0D-D607385F4839}" type="pres">
      <dgm:prSet presAssocID="{2BB6C4A7-7645-42FA-A423-C87C97C757A9}" presName="sibTrans" presStyleLbl="sibTrans1D1" presStyleIdx="9" presStyleCnt="10"/>
      <dgm:spPr/>
    </dgm:pt>
    <dgm:pt modelId="{9A5B66C4-E4F3-45C9-9513-82DED49D4061}" type="pres">
      <dgm:prSet presAssocID="{2BB6C4A7-7645-42FA-A423-C87C97C757A9}" presName="connectorText" presStyleLbl="sibTrans1D1" presStyleIdx="9" presStyleCnt="10"/>
      <dgm:spPr/>
    </dgm:pt>
    <dgm:pt modelId="{07BB2FE0-2C42-47EE-A016-D29F3C885B60}" type="pres">
      <dgm:prSet presAssocID="{29608B74-5C09-4B6C-AEB3-AC252986A992}" presName="node" presStyleLbl="node1" presStyleIdx="10" presStyleCnt="11">
        <dgm:presLayoutVars>
          <dgm:bulletEnabled val="1"/>
        </dgm:presLayoutVars>
      </dgm:prSet>
      <dgm:spPr/>
    </dgm:pt>
  </dgm:ptLst>
  <dgm:cxnLst>
    <dgm:cxn modelId="{460AA102-6B22-48EC-957A-047981D00057}" type="presOf" srcId="{01B6C97F-E510-49CA-9C9C-66988B621C86}" destId="{1776B21D-E2AB-4AA7-B6E7-AC8DDFF67AA7}" srcOrd="0" destOrd="0" presId="urn:microsoft.com/office/officeart/2005/8/layout/bProcess3"/>
    <dgm:cxn modelId="{D8D23304-4D98-472B-A837-1473D96546A1}" type="presOf" srcId="{4139D0AD-6008-4B17-A021-4BBEB73749CF}" destId="{F07DE98F-0176-462B-AD28-51980EA95009}" srcOrd="0" destOrd="0" presId="urn:microsoft.com/office/officeart/2005/8/layout/bProcess3"/>
    <dgm:cxn modelId="{28841F08-3E3B-419D-A460-E0C64A5FA1D6}" type="presOf" srcId="{28EB6374-DE31-491B-8BAB-7C474073855E}" destId="{54BA3A31-B249-4AFA-B37C-C319B2E10E03}" srcOrd="0" destOrd="0" presId="urn:microsoft.com/office/officeart/2005/8/layout/bProcess3"/>
    <dgm:cxn modelId="{B7999908-A062-43F7-98EC-091892CCF947}" type="presOf" srcId="{716B7CD4-E27C-4A06-BCD0-256C78647686}" destId="{7E5FC17B-4B9C-44B0-BD1B-49E8B7636C82}" srcOrd="1" destOrd="0" presId="urn:microsoft.com/office/officeart/2005/8/layout/bProcess3"/>
    <dgm:cxn modelId="{6A00390D-749E-475E-9E31-10A82A997D4E}" type="presOf" srcId="{2BB6C4A7-7645-42FA-A423-C87C97C757A9}" destId="{9A5B66C4-E4F3-45C9-9513-82DED49D4061}" srcOrd="1" destOrd="0" presId="urn:microsoft.com/office/officeart/2005/8/layout/bProcess3"/>
    <dgm:cxn modelId="{AEA32F12-F21D-46C3-BD4F-32C139727878}" type="presOf" srcId="{436063FB-F75A-4A93-9F23-ED1BDA7FD1E5}" destId="{FD839BBC-4230-4C2C-B882-20E0296E56BF}" srcOrd="0" destOrd="0" presId="urn:microsoft.com/office/officeart/2005/8/layout/bProcess3"/>
    <dgm:cxn modelId="{A012091E-6611-4AB7-85F2-377AF31C020C}" type="presOf" srcId="{28EB6374-DE31-491B-8BAB-7C474073855E}" destId="{53C05752-5F01-44CE-B668-6EA9AE282539}" srcOrd="1" destOrd="0" presId="urn:microsoft.com/office/officeart/2005/8/layout/bProcess3"/>
    <dgm:cxn modelId="{C443C41F-9560-475F-AD84-CE4E1368C9C7}" type="presOf" srcId="{87B93D41-8ECC-424E-86FD-DA86E171B54E}" destId="{154416FF-79CE-4571-9388-B14AF9F0D15E}" srcOrd="0" destOrd="0" presId="urn:microsoft.com/office/officeart/2005/8/layout/bProcess3"/>
    <dgm:cxn modelId="{27D12224-72B8-40F7-B109-0E9F0F07C5C9}" type="presOf" srcId="{55AE4941-5C0B-4CD6-B65F-F4CE3098665D}" destId="{507506AD-673C-4A41-A3AD-1900289CCB8F}" srcOrd="0" destOrd="0" presId="urn:microsoft.com/office/officeart/2005/8/layout/bProcess3"/>
    <dgm:cxn modelId="{180E7328-2603-497F-A45D-2D3823BFBD82}" type="presOf" srcId="{820AC268-7551-4EC3-A644-E79AD7F4002D}" destId="{D5D55C32-3C40-4022-AC0A-90DD84FFAA46}" srcOrd="1" destOrd="0" presId="urn:microsoft.com/office/officeart/2005/8/layout/bProcess3"/>
    <dgm:cxn modelId="{B54F2C2B-E37D-4962-9128-0447DE7C4A6F}" type="presOf" srcId="{E2D86154-7288-4CC3-8573-1F4C8AD1768A}" destId="{DAA1D1E7-1FD3-4069-8465-2660F782619C}" srcOrd="0" destOrd="0" presId="urn:microsoft.com/office/officeart/2005/8/layout/bProcess3"/>
    <dgm:cxn modelId="{0076A833-B1F7-454C-B09D-DC1B1D0D2191}" type="presOf" srcId="{4CB06DF2-BC4E-4D82-A345-B2B16E49D380}" destId="{53B5B6E7-8DE9-459F-882F-D6BCFC8DF97F}" srcOrd="0" destOrd="0" presId="urn:microsoft.com/office/officeart/2005/8/layout/bProcess3"/>
    <dgm:cxn modelId="{A94B0F3A-C4D1-4DA0-9996-1A1511F77E77}" type="presOf" srcId="{636A0F0C-5AF4-427D-857F-9B8666FB786B}" destId="{B39C551C-96F3-4583-A1DF-055D7D3AA0B6}" srcOrd="1" destOrd="0" presId="urn:microsoft.com/office/officeart/2005/8/layout/bProcess3"/>
    <dgm:cxn modelId="{AA58B160-913A-42C6-827B-5E83F935DE39}" srcId="{400C4BCA-AFAD-4953-A338-38BC9698AC5F}" destId="{4CB06DF2-BC4E-4D82-A345-B2B16E49D380}" srcOrd="2" destOrd="0" parTransId="{E9E999A7-CF91-49CA-9693-B8D310644689}" sibTransId="{66D27E7E-52CF-41A0-892B-742900A3BBC7}"/>
    <dgm:cxn modelId="{D41AB562-D243-4D99-A5FF-E4C9C2CF3734}" srcId="{400C4BCA-AFAD-4953-A338-38BC9698AC5F}" destId="{89A6C1D8-FBA7-4DBD-9043-EBA29EA0DA21}" srcOrd="4" destOrd="0" parTransId="{4111E56A-4A7A-4A35-A8C9-6E229967A8EE}" sibTransId="{716B7CD4-E27C-4A06-BCD0-256C78647686}"/>
    <dgm:cxn modelId="{8896C044-B08A-4ACB-98AC-0997EBF9A2A8}" type="presOf" srcId="{8EF9BAA5-F019-4ADB-ABEA-85F424237F78}" destId="{CC87882B-3447-4BBB-8B62-3915B2C083A0}" srcOrd="1" destOrd="0" presId="urn:microsoft.com/office/officeart/2005/8/layout/bProcess3"/>
    <dgm:cxn modelId="{7EE79E65-8094-4408-8033-DBAFAAA192C4}" type="presOf" srcId="{1AD817CC-298A-41B4-8308-F468CB7418C7}" destId="{17C92976-6B30-4DD6-A39A-FDC8056C491F}" srcOrd="0" destOrd="0" presId="urn:microsoft.com/office/officeart/2005/8/layout/bProcess3"/>
    <dgm:cxn modelId="{414CA949-F849-4F99-BFC2-B34B51D39E4D}" type="presOf" srcId="{716B7CD4-E27C-4A06-BCD0-256C78647686}" destId="{7B8093CF-D88A-4619-99A9-62DEEA3DBEE3}" srcOrd="0" destOrd="0" presId="urn:microsoft.com/office/officeart/2005/8/layout/bProcess3"/>
    <dgm:cxn modelId="{C389764A-DB80-4609-8892-FEB89A5BA4EA}" type="presOf" srcId="{66D27E7E-52CF-41A0-892B-742900A3BBC7}" destId="{48A9BD75-A758-4205-ACEF-1A62288F72CB}" srcOrd="0" destOrd="0" presId="urn:microsoft.com/office/officeart/2005/8/layout/bProcess3"/>
    <dgm:cxn modelId="{D0F0D26B-31C5-4708-A1BA-9C0A4FC74B43}" srcId="{400C4BCA-AFAD-4953-A338-38BC9698AC5F}" destId="{87B93D41-8ECC-424E-86FD-DA86E171B54E}" srcOrd="5" destOrd="0" parTransId="{92022FCF-AF56-44BC-BED4-4A41E28A5DEC}" sibTransId="{820AC268-7551-4EC3-A644-E79AD7F4002D}"/>
    <dgm:cxn modelId="{F071B64C-3EAC-44BA-94F1-01C0D2D487BF}" type="presOf" srcId="{8EF9BAA5-F019-4ADB-ABEA-85F424237F78}" destId="{6586BD21-C959-416D-95E1-5AC4CE7B32CD}" srcOrd="0" destOrd="0" presId="urn:microsoft.com/office/officeart/2005/8/layout/bProcess3"/>
    <dgm:cxn modelId="{908DD152-9A4A-4E44-8D6E-8F83E8D0A009}" type="presOf" srcId="{42D11726-DDAE-4728-809A-AC1448966F8D}" destId="{D8B917E7-136A-4814-A72E-06267A0E93CB}" srcOrd="0" destOrd="0" presId="urn:microsoft.com/office/officeart/2005/8/layout/bProcess3"/>
    <dgm:cxn modelId="{C1DED372-96ED-4BB3-ABB7-AC0D405246FF}" type="presOf" srcId="{2DD1AAB0-642E-4D73-AF37-B65A91E5384E}" destId="{304EDB3E-6C41-45D8-8A50-67092F582AE3}" srcOrd="0" destOrd="0" presId="urn:microsoft.com/office/officeart/2005/8/layout/bProcess3"/>
    <dgm:cxn modelId="{D3F56273-FB5B-48A6-B909-D5F1DF12705A}" type="presOf" srcId="{4139D0AD-6008-4B17-A021-4BBEB73749CF}" destId="{85C2B461-6061-4016-A22F-C4ACE4341229}" srcOrd="1" destOrd="0" presId="urn:microsoft.com/office/officeart/2005/8/layout/bProcess3"/>
    <dgm:cxn modelId="{9B1BF754-0F92-4AF1-AE60-F2013DD84EF8}" type="presOf" srcId="{E4174AC8-3135-4BDD-BFBF-2BF7A310BDAB}" destId="{5913759D-3AEE-4958-9155-2CF834ED3112}" srcOrd="0" destOrd="0" presId="urn:microsoft.com/office/officeart/2005/8/layout/bProcess3"/>
    <dgm:cxn modelId="{2589CA58-AC7D-4AD1-B83B-C76CDC87531D}" type="presOf" srcId="{2BB6C4A7-7645-42FA-A423-C87C97C757A9}" destId="{75EBDE6E-A637-4F3A-9B0D-D607385F4839}" srcOrd="0" destOrd="0" presId="urn:microsoft.com/office/officeart/2005/8/layout/bProcess3"/>
    <dgm:cxn modelId="{7A50E859-DEFA-4B93-984E-1EA15A76AF7F}" srcId="{400C4BCA-AFAD-4953-A338-38BC9698AC5F}" destId="{436063FB-F75A-4A93-9F23-ED1BDA7FD1E5}" srcOrd="3" destOrd="0" parTransId="{A7537181-8F82-46E9-BBEC-E2C3DB3198C1}" sibTransId="{28EB6374-DE31-491B-8BAB-7C474073855E}"/>
    <dgm:cxn modelId="{FC9FEB5A-9B1A-421D-B3B9-3F3442720451}" type="presOf" srcId="{820AC268-7551-4EC3-A644-E79AD7F4002D}" destId="{689BCEF7-A700-47F0-B047-8CFA1564DFEA}" srcOrd="0" destOrd="0" presId="urn:microsoft.com/office/officeart/2005/8/layout/bProcess3"/>
    <dgm:cxn modelId="{784B457F-B555-4B71-BFED-21A56B1EE02C}" srcId="{400C4BCA-AFAD-4953-A338-38BC9698AC5F}" destId="{42D11726-DDAE-4728-809A-AC1448966F8D}" srcOrd="1" destOrd="0" parTransId="{97938719-7C10-4C9E-A030-22E1C970AA56}" sibTransId="{E2D86154-7288-4CC3-8573-1F4C8AD1768A}"/>
    <dgm:cxn modelId="{A3BD0583-6173-4EC1-A73B-1503C3409399}" type="presOf" srcId="{636A0F0C-5AF4-427D-857F-9B8666FB786B}" destId="{9D666E17-13C6-4DB7-BC3A-99AAE18BF8EC}" srcOrd="0" destOrd="0" presId="urn:microsoft.com/office/officeart/2005/8/layout/bProcess3"/>
    <dgm:cxn modelId="{9397BE9E-B3F9-48EA-882B-D6E967CE7E53}" srcId="{400C4BCA-AFAD-4953-A338-38BC9698AC5F}" destId="{E4174AC8-3135-4BDD-BFBF-2BF7A310BDAB}" srcOrd="9" destOrd="0" parTransId="{953F9C7F-B32A-45BB-9FE1-603A597FE039}" sibTransId="{2BB6C4A7-7645-42FA-A423-C87C97C757A9}"/>
    <dgm:cxn modelId="{207D43B1-B7DB-4694-BC81-1CA297BFE903}" type="presOf" srcId="{66D27E7E-52CF-41A0-892B-742900A3BBC7}" destId="{24F99454-5DD0-4326-A767-A6C3F2B17593}" srcOrd="1" destOrd="0" presId="urn:microsoft.com/office/officeart/2005/8/layout/bProcess3"/>
    <dgm:cxn modelId="{E62628B5-A85D-4074-916D-D928134C5703}" type="presOf" srcId="{400C4BCA-AFAD-4953-A338-38BC9698AC5F}" destId="{C4A8192D-5206-4DCD-95F0-D511061A6349}" srcOrd="0" destOrd="0" presId="urn:microsoft.com/office/officeart/2005/8/layout/bProcess3"/>
    <dgm:cxn modelId="{6268F6C3-B091-4E89-99B6-577C8F3B9776}" srcId="{400C4BCA-AFAD-4953-A338-38BC9698AC5F}" destId="{2DD1AAB0-642E-4D73-AF37-B65A91E5384E}" srcOrd="7" destOrd="0" parTransId="{7BBE290B-A57E-442D-9F0F-2F9C9E64940D}" sibTransId="{8EF9BAA5-F019-4ADB-ABEA-85F424237F78}"/>
    <dgm:cxn modelId="{22D94ACA-4135-475D-B724-C346405FF793}" type="presOf" srcId="{29608B74-5C09-4B6C-AEB3-AC252986A992}" destId="{07BB2FE0-2C42-47EE-A016-D29F3C885B60}" srcOrd="0" destOrd="0" presId="urn:microsoft.com/office/officeart/2005/8/layout/bProcess3"/>
    <dgm:cxn modelId="{C860F1CD-2934-4722-BD0E-9C6E7C2E15FC}" srcId="{400C4BCA-AFAD-4953-A338-38BC9698AC5F}" destId="{29608B74-5C09-4B6C-AEB3-AC252986A992}" srcOrd="10" destOrd="0" parTransId="{38296C2E-D176-4780-BFDA-97046A2D18E6}" sibTransId="{29BD412E-B3A1-4B74-B28B-061BBB362844}"/>
    <dgm:cxn modelId="{B88B4CD7-50F4-4169-B607-7C3F59B7312E}" srcId="{400C4BCA-AFAD-4953-A338-38BC9698AC5F}" destId="{01B6C97F-E510-49CA-9C9C-66988B621C86}" srcOrd="6" destOrd="0" parTransId="{AB8F8D51-F8A2-48AC-A5EF-BB985A4D0CC3}" sibTransId="{55AE4941-5C0B-4CD6-B65F-F4CE3098665D}"/>
    <dgm:cxn modelId="{07432AE5-F80E-4684-A71E-7DDED2241225}" srcId="{400C4BCA-AFAD-4953-A338-38BC9698AC5F}" destId="{CA10BFCF-65DE-462F-B285-0013F40C8026}" srcOrd="8" destOrd="0" parTransId="{0C8C6523-1720-4240-AC33-7BB08D0B411F}" sibTransId="{4139D0AD-6008-4B17-A021-4BBEB73749CF}"/>
    <dgm:cxn modelId="{A3854EE5-EB57-421B-AB28-A631BE323593}" type="presOf" srcId="{89A6C1D8-FBA7-4DBD-9043-EBA29EA0DA21}" destId="{F5009726-B6A0-4F10-BF13-4CCA5ED2524A}" srcOrd="0" destOrd="0" presId="urn:microsoft.com/office/officeart/2005/8/layout/bProcess3"/>
    <dgm:cxn modelId="{5B717CE7-6931-41B1-85DB-2F52C8B83324}" type="presOf" srcId="{55AE4941-5C0B-4CD6-B65F-F4CE3098665D}" destId="{7E1F0DE2-DE61-4D61-9922-2EE3C95A1E6D}" srcOrd="1" destOrd="0" presId="urn:microsoft.com/office/officeart/2005/8/layout/bProcess3"/>
    <dgm:cxn modelId="{BADAC4E7-956F-4F81-B548-0265F701730C}" srcId="{400C4BCA-AFAD-4953-A338-38BC9698AC5F}" destId="{1AD817CC-298A-41B4-8308-F468CB7418C7}" srcOrd="0" destOrd="0" parTransId="{CD83A5D1-C088-4FC9-95DE-CE40D105941F}" sibTransId="{636A0F0C-5AF4-427D-857F-9B8666FB786B}"/>
    <dgm:cxn modelId="{C21418ED-A1FC-4B1C-965C-280950150567}" type="presOf" srcId="{E2D86154-7288-4CC3-8573-1F4C8AD1768A}" destId="{AC789F5B-4472-4EA8-A8BE-F357414DC64C}" srcOrd="1" destOrd="0" presId="urn:microsoft.com/office/officeart/2005/8/layout/bProcess3"/>
    <dgm:cxn modelId="{4EFC61FB-01EA-48FA-8A8B-DB9C3ED6BF74}" type="presOf" srcId="{CA10BFCF-65DE-462F-B285-0013F40C8026}" destId="{10B55567-C395-4414-9935-B696974B3E87}" srcOrd="0" destOrd="0" presId="urn:microsoft.com/office/officeart/2005/8/layout/bProcess3"/>
    <dgm:cxn modelId="{EDE0BCB5-5842-40A5-88DE-CAACC1A2708A}" type="presParOf" srcId="{C4A8192D-5206-4DCD-95F0-D511061A6349}" destId="{17C92976-6B30-4DD6-A39A-FDC8056C491F}" srcOrd="0" destOrd="0" presId="urn:microsoft.com/office/officeart/2005/8/layout/bProcess3"/>
    <dgm:cxn modelId="{512E1D1C-32FC-4C21-86D1-0A91DA849118}" type="presParOf" srcId="{C4A8192D-5206-4DCD-95F0-D511061A6349}" destId="{9D666E17-13C6-4DB7-BC3A-99AAE18BF8EC}" srcOrd="1" destOrd="0" presId="urn:microsoft.com/office/officeart/2005/8/layout/bProcess3"/>
    <dgm:cxn modelId="{F78A58B2-964E-4E88-B262-4DFC924CEEAE}" type="presParOf" srcId="{9D666E17-13C6-4DB7-BC3A-99AAE18BF8EC}" destId="{B39C551C-96F3-4583-A1DF-055D7D3AA0B6}" srcOrd="0" destOrd="0" presId="urn:microsoft.com/office/officeart/2005/8/layout/bProcess3"/>
    <dgm:cxn modelId="{2F86264D-291F-48C2-875C-29A98538A831}" type="presParOf" srcId="{C4A8192D-5206-4DCD-95F0-D511061A6349}" destId="{D8B917E7-136A-4814-A72E-06267A0E93CB}" srcOrd="2" destOrd="0" presId="urn:microsoft.com/office/officeart/2005/8/layout/bProcess3"/>
    <dgm:cxn modelId="{F1B8832D-536D-4823-8028-2730B1A3C3E6}" type="presParOf" srcId="{C4A8192D-5206-4DCD-95F0-D511061A6349}" destId="{DAA1D1E7-1FD3-4069-8465-2660F782619C}" srcOrd="3" destOrd="0" presId="urn:microsoft.com/office/officeart/2005/8/layout/bProcess3"/>
    <dgm:cxn modelId="{76339088-CCEC-4A63-9592-482E32F3B628}" type="presParOf" srcId="{DAA1D1E7-1FD3-4069-8465-2660F782619C}" destId="{AC789F5B-4472-4EA8-A8BE-F357414DC64C}" srcOrd="0" destOrd="0" presId="urn:microsoft.com/office/officeart/2005/8/layout/bProcess3"/>
    <dgm:cxn modelId="{5DB77871-E961-48D0-B18E-E21F4D8DCCA7}" type="presParOf" srcId="{C4A8192D-5206-4DCD-95F0-D511061A6349}" destId="{53B5B6E7-8DE9-459F-882F-D6BCFC8DF97F}" srcOrd="4" destOrd="0" presId="urn:microsoft.com/office/officeart/2005/8/layout/bProcess3"/>
    <dgm:cxn modelId="{F0855466-A031-4940-9194-4512D6C9B7AE}" type="presParOf" srcId="{C4A8192D-5206-4DCD-95F0-D511061A6349}" destId="{48A9BD75-A758-4205-ACEF-1A62288F72CB}" srcOrd="5" destOrd="0" presId="urn:microsoft.com/office/officeart/2005/8/layout/bProcess3"/>
    <dgm:cxn modelId="{73E141CE-A5CE-4632-92C3-0A73A5DC9D86}" type="presParOf" srcId="{48A9BD75-A758-4205-ACEF-1A62288F72CB}" destId="{24F99454-5DD0-4326-A767-A6C3F2B17593}" srcOrd="0" destOrd="0" presId="urn:microsoft.com/office/officeart/2005/8/layout/bProcess3"/>
    <dgm:cxn modelId="{148C4C5D-256D-40BF-AB0F-5746C0B7388B}" type="presParOf" srcId="{C4A8192D-5206-4DCD-95F0-D511061A6349}" destId="{FD839BBC-4230-4C2C-B882-20E0296E56BF}" srcOrd="6" destOrd="0" presId="urn:microsoft.com/office/officeart/2005/8/layout/bProcess3"/>
    <dgm:cxn modelId="{C40CAC8B-249B-4F70-879A-A426E31DEBD5}" type="presParOf" srcId="{C4A8192D-5206-4DCD-95F0-D511061A6349}" destId="{54BA3A31-B249-4AFA-B37C-C319B2E10E03}" srcOrd="7" destOrd="0" presId="urn:microsoft.com/office/officeart/2005/8/layout/bProcess3"/>
    <dgm:cxn modelId="{5FF7DF82-8A6D-47FB-ACA5-09D118E67EE7}" type="presParOf" srcId="{54BA3A31-B249-4AFA-B37C-C319B2E10E03}" destId="{53C05752-5F01-44CE-B668-6EA9AE282539}" srcOrd="0" destOrd="0" presId="urn:microsoft.com/office/officeart/2005/8/layout/bProcess3"/>
    <dgm:cxn modelId="{000E463E-3A3C-46DC-9260-4125307F7D75}" type="presParOf" srcId="{C4A8192D-5206-4DCD-95F0-D511061A6349}" destId="{F5009726-B6A0-4F10-BF13-4CCA5ED2524A}" srcOrd="8" destOrd="0" presId="urn:microsoft.com/office/officeart/2005/8/layout/bProcess3"/>
    <dgm:cxn modelId="{28442FAB-DC4C-445B-A282-119386B5D2BD}" type="presParOf" srcId="{C4A8192D-5206-4DCD-95F0-D511061A6349}" destId="{7B8093CF-D88A-4619-99A9-62DEEA3DBEE3}" srcOrd="9" destOrd="0" presId="urn:microsoft.com/office/officeart/2005/8/layout/bProcess3"/>
    <dgm:cxn modelId="{36DB3AC5-60CA-4CD5-9A05-BC30A68E7213}" type="presParOf" srcId="{7B8093CF-D88A-4619-99A9-62DEEA3DBEE3}" destId="{7E5FC17B-4B9C-44B0-BD1B-49E8B7636C82}" srcOrd="0" destOrd="0" presId="urn:microsoft.com/office/officeart/2005/8/layout/bProcess3"/>
    <dgm:cxn modelId="{FED50DEF-42E8-4D1F-A795-704308BCFB25}" type="presParOf" srcId="{C4A8192D-5206-4DCD-95F0-D511061A6349}" destId="{154416FF-79CE-4571-9388-B14AF9F0D15E}" srcOrd="10" destOrd="0" presId="urn:microsoft.com/office/officeart/2005/8/layout/bProcess3"/>
    <dgm:cxn modelId="{66DAA8DD-D062-4BF8-88BE-169FE7863CBD}" type="presParOf" srcId="{C4A8192D-5206-4DCD-95F0-D511061A6349}" destId="{689BCEF7-A700-47F0-B047-8CFA1564DFEA}" srcOrd="11" destOrd="0" presId="urn:microsoft.com/office/officeart/2005/8/layout/bProcess3"/>
    <dgm:cxn modelId="{29DE1168-665E-4093-B468-F8D2801A21FC}" type="presParOf" srcId="{689BCEF7-A700-47F0-B047-8CFA1564DFEA}" destId="{D5D55C32-3C40-4022-AC0A-90DD84FFAA46}" srcOrd="0" destOrd="0" presId="urn:microsoft.com/office/officeart/2005/8/layout/bProcess3"/>
    <dgm:cxn modelId="{25829B0B-A689-4D6A-83F4-BCBE8D728876}" type="presParOf" srcId="{C4A8192D-5206-4DCD-95F0-D511061A6349}" destId="{1776B21D-E2AB-4AA7-B6E7-AC8DDFF67AA7}" srcOrd="12" destOrd="0" presId="urn:microsoft.com/office/officeart/2005/8/layout/bProcess3"/>
    <dgm:cxn modelId="{679230FF-E795-42A3-B954-951E135AC2EC}" type="presParOf" srcId="{C4A8192D-5206-4DCD-95F0-D511061A6349}" destId="{507506AD-673C-4A41-A3AD-1900289CCB8F}" srcOrd="13" destOrd="0" presId="urn:microsoft.com/office/officeart/2005/8/layout/bProcess3"/>
    <dgm:cxn modelId="{2EE5ED25-3220-4EEA-9E34-4AE3316EC033}" type="presParOf" srcId="{507506AD-673C-4A41-A3AD-1900289CCB8F}" destId="{7E1F0DE2-DE61-4D61-9922-2EE3C95A1E6D}" srcOrd="0" destOrd="0" presId="urn:microsoft.com/office/officeart/2005/8/layout/bProcess3"/>
    <dgm:cxn modelId="{6C215D68-A6A0-4978-BF14-A23657F2E145}" type="presParOf" srcId="{C4A8192D-5206-4DCD-95F0-D511061A6349}" destId="{304EDB3E-6C41-45D8-8A50-67092F582AE3}" srcOrd="14" destOrd="0" presId="urn:microsoft.com/office/officeart/2005/8/layout/bProcess3"/>
    <dgm:cxn modelId="{3EE8AEED-0035-4D46-B2F5-31E9D81A363D}" type="presParOf" srcId="{C4A8192D-5206-4DCD-95F0-D511061A6349}" destId="{6586BD21-C959-416D-95E1-5AC4CE7B32CD}" srcOrd="15" destOrd="0" presId="urn:microsoft.com/office/officeart/2005/8/layout/bProcess3"/>
    <dgm:cxn modelId="{11C8DAA0-EE9D-488A-A17E-F5B4F4B16A5A}" type="presParOf" srcId="{6586BD21-C959-416D-95E1-5AC4CE7B32CD}" destId="{CC87882B-3447-4BBB-8B62-3915B2C083A0}" srcOrd="0" destOrd="0" presId="urn:microsoft.com/office/officeart/2005/8/layout/bProcess3"/>
    <dgm:cxn modelId="{E087F321-9BD6-47E2-9C36-DD2C4D781926}" type="presParOf" srcId="{C4A8192D-5206-4DCD-95F0-D511061A6349}" destId="{10B55567-C395-4414-9935-B696974B3E87}" srcOrd="16" destOrd="0" presId="urn:microsoft.com/office/officeart/2005/8/layout/bProcess3"/>
    <dgm:cxn modelId="{8DF04C36-1D1B-4399-A677-E50E09E005C8}" type="presParOf" srcId="{C4A8192D-5206-4DCD-95F0-D511061A6349}" destId="{F07DE98F-0176-462B-AD28-51980EA95009}" srcOrd="17" destOrd="0" presId="urn:microsoft.com/office/officeart/2005/8/layout/bProcess3"/>
    <dgm:cxn modelId="{A4B11899-09F9-4758-A57A-F4030AC59755}" type="presParOf" srcId="{F07DE98F-0176-462B-AD28-51980EA95009}" destId="{85C2B461-6061-4016-A22F-C4ACE4341229}" srcOrd="0" destOrd="0" presId="urn:microsoft.com/office/officeart/2005/8/layout/bProcess3"/>
    <dgm:cxn modelId="{3D6146C3-5120-4F6C-9523-9EA162A73717}" type="presParOf" srcId="{C4A8192D-5206-4DCD-95F0-D511061A6349}" destId="{5913759D-3AEE-4958-9155-2CF834ED3112}" srcOrd="18" destOrd="0" presId="urn:microsoft.com/office/officeart/2005/8/layout/bProcess3"/>
    <dgm:cxn modelId="{61448DFA-FC58-4106-8F95-C573DC7E5568}" type="presParOf" srcId="{C4A8192D-5206-4DCD-95F0-D511061A6349}" destId="{75EBDE6E-A637-4F3A-9B0D-D607385F4839}" srcOrd="19" destOrd="0" presId="urn:microsoft.com/office/officeart/2005/8/layout/bProcess3"/>
    <dgm:cxn modelId="{F1994211-32BD-4E44-8270-2F907E9F84E4}" type="presParOf" srcId="{75EBDE6E-A637-4F3A-9B0D-D607385F4839}" destId="{9A5B66C4-E4F3-45C9-9513-82DED49D4061}" srcOrd="0" destOrd="0" presId="urn:microsoft.com/office/officeart/2005/8/layout/bProcess3"/>
    <dgm:cxn modelId="{28283DE3-EE90-4B5C-89AE-AF364024E555}" type="presParOf" srcId="{C4A8192D-5206-4DCD-95F0-D511061A6349}" destId="{07BB2FE0-2C42-47EE-A016-D29F3C885B60}" srcOrd="2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708EA-3234-425F-8042-C28EA319A5B5}">
      <dsp:nvSpPr>
        <dsp:cNvPr id="0" name=""/>
        <dsp:cNvSpPr/>
      </dsp:nvSpPr>
      <dsp:spPr>
        <a:xfrm>
          <a:off x="3240023" y="887758"/>
          <a:ext cx="2141591" cy="3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40"/>
              </a:lnTo>
              <a:lnTo>
                <a:pt x="2141591" y="185840"/>
              </a:lnTo>
              <a:lnTo>
                <a:pt x="2141591" y="37168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06F7C-E864-4509-9369-E52F1E38A239}">
      <dsp:nvSpPr>
        <dsp:cNvPr id="0" name=""/>
        <dsp:cNvSpPr/>
      </dsp:nvSpPr>
      <dsp:spPr>
        <a:xfrm>
          <a:off x="2532059" y="2144395"/>
          <a:ext cx="265486" cy="207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795"/>
              </a:lnTo>
              <a:lnTo>
                <a:pt x="265486" y="20707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473FA-1D29-448C-9C46-CC66D27B6AC1}">
      <dsp:nvSpPr>
        <dsp:cNvPr id="0" name=""/>
        <dsp:cNvSpPr/>
      </dsp:nvSpPr>
      <dsp:spPr>
        <a:xfrm>
          <a:off x="2532059" y="2144395"/>
          <a:ext cx="265486" cy="814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158"/>
              </a:lnTo>
              <a:lnTo>
                <a:pt x="265486" y="81415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1F031-1F0D-4D2C-B586-A8D77A946F3D}">
      <dsp:nvSpPr>
        <dsp:cNvPr id="0" name=""/>
        <dsp:cNvSpPr/>
      </dsp:nvSpPr>
      <dsp:spPr>
        <a:xfrm>
          <a:off x="3194303" y="887758"/>
          <a:ext cx="91440" cy="371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68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C604A-58BB-4E0D-9DD8-439E9E3B3C88}">
      <dsp:nvSpPr>
        <dsp:cNvPr id="0" name=""/>
        <dsp:cNvSpPr/>
      </dsp:nvSpPr>
      <dsp:spPr>
        <a:xfrm>
          <a:off x="390467" y="2144395"/>
          <a:ext cx="265486" cy="3327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7431"/>
              </a:lnTo>
              <a:lnTo>
                <a:pt x="265486" y="33274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BF7EA-AEFF-4B45-B139-77A649CA692A}">
      <dsp:nvSpPr>
        <dsp:cNvPr id="0" name=""/>
        <dsp:cNvSpPr/>
      </dsp:nvSpPr>
      <dsp:spPr>
        <a:xfrm>
          <a:off x="390467" y="2144395"/>
          <a:ext cx="265486" cy="207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795"/>
              </a:lnTo>
              <a:lnTo>
                <a:pt x="265486" y="20707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03E3D-9631-4590-9002-AAFB10E90B67}">
      <dsp:nvSpPr>
        <dsp:cNvPr id="0" name=""/>
        <dsp:cNvSpPr/>
      </dsp:nvSpPr>
      <dsp:spPr>
        <a:xfrm>
          <a:off x="390467" y="2144395"/>
          <a:ext cx="265486" cy="814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158"/>
              </a:lnTo>
              <a:lnTo>
                <a:pt x="265486" y="81415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11169-CAE1-49B8-AF5D-E6FEC07D19BA}">
      <dsp:nvSpPr>
        <dsp:cNvPr id="0" name=""/>
        <dsp:cNvSpPr/>
      </dsp:nvSpPr>
      <dsp:spPr>
        <a:xfrm>
          <a:off x="1098432" y="887758"/>
          <a:ext cx="2141591" cy="371681"/>
        </a:xfrm>
        <a:custGeom>
          <a:avLst/>
          <a:gdLst/>
          <a:ahLst/>
          <a:cxnLst/>
          <a:rect l="0" t="0" r="0" b="0"/>
          <a:pathLst>
            <a:path>
              <a:moveTo>
                <a:pt x="2141591" y="0"/>
              </a:moveTo>
              <a:lnTo>
                <a:pt x="2141591" y="185840"/>
              </a:lnTo>
              <a:lnTo>
                <a:pt x="0" y="185840"/>
              </a:lnTo>
              <a:lnTo>
                <a:pt x="0" y="37168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70AA5-C8AD-4474-976B-ABAB1E4DC975}">
      <dsp:nvSpPr>
        <dsp:cNvPr id="0" name=""/>
        <dsp:cNvSpPr/>
      </dsp:nvSpPr>
      <dsp:spPr>
        <a:xfrm>
          <a:off x="2355068" y="2803"/>
          <a:ext cx="1769910" cy="884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Data mining</a:t>
          </a:r>
          <a:endParaRPr lang="es-PE" sz="2200" kern="1200"/>
        </a:p>
      </dsp:txBody>
      <dsp:txXfrm>
        <a:off x="2355068" y="2803"/>
        <a:ext cx="1769910" cy="884955"/>
      </dsp:txXfrm>
    </dsp:sp>
    <dsp:sp modelId="{F6DD3F56-924B-4FBC-BAB0-7DFD8EE933BE}">
      <dsp:nvSpPr>
        <dsp:cNvPr id="0" name=""/>
        <dsp:cNvSpPr/>
      </dsp:nvSpPr>
      <dsp:spPr>
        <a:xfrm>
          <a:off x="213476" y="1259440"/>
          <a:ext cx="1769910" cy="8849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Técnicas supervisadas</a:t>
          </a:r>
          <a:endParaRPr lang="es-PE" sz="2200" kern="1200"/>
        </a:p>
      </dsp:txBody>
      <dsp:txXfrm>
        <a:off x="213476" y="1259440"/>
        <a:ext cx="1769910" cy="884955"/>
      </dsp:txXfrm>
    </dsp:sp>
    <dsp:sp modelId="{C27C370F-862F-41AC-987A-422D89C5F45B}">
      <dsp:nvSpPr>
        <dsp:cNvPr id="0" name=""/>
        <dsp:cNvSpPr/>
      </dsp:nvSpPr>
      <dsp:spPr>
        <a:xfrm>
          <a:off x="655954" y="2516076"/>
          <a:ext cx="1769910" cy="884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889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Regression</a:t>
          </a:r>
          <a:endParaRPr lang="es-PE" sz="2200" kern="1200"/>
        </a:p>
      </dsp:txBody>
      <dsp:txXfrm>
        <a:off x="655954" y="2516076"/>
        <a:ext cx="1769910" cy="884955"/>
      </dsp:txXfrm>
    </dsp:sp>
    <dsp:sp modelId="{92A43832-A7D3-4000-81DC-0DB90D691E2F}">
      <dsp:nvSpPr>
        <dsp:cNvPr id="0" name=""/>
        <dsp:cNvSpPr/>
      </dsp:nvSpPr>
      <dsp:spPr>
        <a:xfrm>
          <a:off x="655954" y="3772712"/>
          <a:ext cx="1769910" cy="884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889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Classification</a:t>
          </a:r>
          <a:endParaRPr lang="es-PE" sz="2200" kern="1200"/>
        </a:p>
      </dsp:txBody>
      <dsp:txXfrm>
        <a:off x="655954" y="3772712"/>
        <a:ext cx="1769910" cy="884955"/>
      </dsp:txXfrm>
    </dsp:sp>
    <dsp:sp modelId="{7F578F9E-291D-48C5-8606-E88E8117B41D}">
      <dsp:nvSpPr>
        <dsp:cNvPr id="0" name=""/>
        <dsp:cNvSpPr/>
      </dsp:nvSpPr>
      <dsp:spPr>
        <a:xfrm>
          <a:off x="655954" y="5029349"/>
          <a:ext cx="1769910" cy="884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889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Recommender </a:t>
          </a:r>
          <a:r>
            <a:rPr lang="es-MX" sz="2200" kern="1200" dirty="0" err="1"/>
            <a:t>Systems</a:t>
          </a:r>
          <a:endParaRPr lang="es-PE" sz="2200" kern="1200" dirty="0"/>
        </a:p>
      </dsp:txBody>
      <dsp:txXfrm>
        <a:off x="655954" y="5029349"/>
        <a:ext cx="1769910" cy="884955"/>
      </dsp:txXfrm>
    </dsp:sp>
    <dsp:sp modelId="{0EDD7EF1-A57C-4D25-8935-8AE51885F818}">
      <dsp:nvSpPr>
        <dsp:cNvPr id="0" name=""/>
        <dsp:cNvSpPr/>
      </dsp:nvSpPr>
      <dsp:spPr>
        <a:xfrm>
          <a:off x="2355068" y="1259440"/>
          <a:ext cx="1769910" cy="8849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Técnicas no supervisadas</a:t>
          </a:r>
          <a:endParaRPr lang="es-PE" sz="2200" kern="1200"/>
        </a:p>
      </dsp:txBody>
      <dsp:txXfrm>
        <a:off x="2355068" y="1259440"/>
        <a:ext cx="1769910" cy="884955"/>
      </dsp:txXfrm>
    </dsp:sp>
    <dsp:sp modelId="{9A67940F-9200-4966-AA8B-5213F66C8C84}">
      <dsp:nvSpPr>
        <dsp:cNvPr id="0" name=""/>
        <dsp:cNvSpPr/>
      </dsp:nvSpPr>
      <dsp:spPr>
        <a:xfrm>
          <a:off x="2797545" y="2516076"/>
          <a:ext cx="1769910" cy="884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889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Clustering</a:t>
          </a:r>
          <a:endParaRPr lang="es-PE" sz="2200" kern="1200"/>
        </a:p>
      </dsp:txBody>
      <dsp:txXfrm>
        <a:off x="2797545" y="2516076"/>
        <a:ext cx="1769910" cy="884955"/>
      </dsp:txXfrm>
    </dsp:sp>
    <dsp:sp modelId="{269A834E-F66F-4C77-B276-966C8F36E001}">
      <dsp:nvSpPr>
        <dsp:cNvPr id="0" name=""/>
        <dsp:cNvSpPr/>
      </dsp:nvSpPr>
      <dsp:spPr>
        <a:xfrm>
          <a:off x="2797545" y="3772712"/>
          <a:ext cx="1769910" cy="884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Dimensionality reduction</a:t>
          </a:r>
          <a:endParaRPr lang="es-PE" sz="2200" kern="1200"/>
        </a:p>
      </dsp:txBody>
      <dsp:txXfrm>
        <a:off x="2797545" y="3772712"/>
        <a:ext cx="1769910" cy="884955"/>
      </dsp:txXfrm>
    </dsp:sp>
    <dsp:sp modelId="{C93942A3-EB07-4980-9EDD-50A113823910}">
      <dsp:nvSpPr>
        <dsp:cNvPr id="0" name=""/>
        <dsp:cNvSpPr/>
      </dsp:nvSpPr>
      <dsp:spPr>
        <a:xfrm>
          <a:off x="4496659" y="1259440"/>
          <a:ext cx="1769910" cy="8849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Text mining</a:t>
          </a:r>
          <a:endParaRPr lang="es-PE" sz="2200" kern="1200"/>
        </a:p>
      </dsp:txBody>
      <dsp:txXfrm>
        <a:off x="4496659" y="1259440"/>
        <a:ext cx="1769910" cy="884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66E17-13C6-4DB7-BC3A-99AAE18BF8EC}">
      <dsp:nvSpPr>
        <dsp:cNvPr id="0" name=""/>
        <dsp:cNvSpPr/>
      </dsp:nvSpPr>
      <dsp:spPr>
        <a:xfrm>
          <a:off x="2805287" y="523724"/>
          <a:ext cx="4045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4540" y="4572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2996678" y="567268"/>
        <a:ext cx="21757" cy="4351"/>
      </dsp:txXfrm>
    </dsp:sp>
    <dsp:sp modelId="{17C92976-6B30-4DD6-A39A-FDC8056C491F}">
      <dsp:nvSpPr>
        <dsp:cNvPr id="0" name=""/>
        <dsp:cNvSpPr/>
      </dsp:nvSpPr>
      <dsp:spPr>
        <a:xfrm>
          <a:off x="915173" y="1870"/>
          <a:ext cx="1891913" cy="11351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Formular / entender problema de negocio</a:t>
          </a:r>
          <a:endParaRPr lang="es-PE" sz="1600" kern="1200" dirty="0"/>
        </a:p>
      </dsp:txBody>
      <dsp:txXfrm>
        <a:off x="915173" y="1870"/>
        <a:ext cx="1891913" cy="1135148"/>
      </dsp:txXfrm>
    </dsp:sp>
    <dsp:sp modelId="{DAA1D1E7-1FD3-4069-8465-2660F782619C}">
      <dsp:nvSpPr>
        <dsp:cNvPr id="0" name=""/>
        <dsp:cNvSpPr/>
      </dsp:nvSpPr>
      <dsp:spPr>
        <a:xfrm>
          <a:off x="5132340" y="523724"/>
          <a:ext cx="4045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4540" y="4572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5323732" y="567268"/>
        <a:ext cx="21757" cy="4351"/>
      </dsp:txXfrm>
    </dsp:sp>
    <dsp:sp modelId="{D8B917E7-136A-4814-A72E-06267A0E93CB}">
      <dsp:nvSpPr>
        <dsp:cNvPr id="0" name=""/>
        <dsp:cNvSpPr/>
      </dsp:nvSpPr>
      <dsp:spPr>
        <a:xfrm>
          <a:off x="3242227" y="1870"/>
          <a:ext cx="1891913" cy="11351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Elegir features / crear y explorar dataset inicial (df)</a:t>
          </a:r>
          <a:endParaRPr lang="es-PE" sz="1600" kern="1200" dirty="0"/>
        </a:p>
      </dsp:txBody>
      <dsp:txXfrm>
        <a:off x="3242227" y="1870"/>
        <a:ext cx="1891913" cy="1135148"/>
      </dsp:txXfrm>
    </dsp:sp>
    <dsp:sp modelId="{48A9BD75-A758-4205-ACEF-1A62288F72CB}">
      <dsp:nvSpPr>
        <dsp:cNvPr id="0" name=""/>
        <dsp:cNvSpPr/>
      </dsp:nvSpPr>
      <dsp:spPr>
        <a:xfrm>
          <a:off x="7459394" y="523724"/>
          <a:ext cx="4045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4540" y="4572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7650786" y="567268"/>
        <a:ext cx="21757" cy="4351"/>
      </dsp:txXfrm>
    </dsp:sp>
    <dsp:sp modelId="{53B5B6E7-8DE9-459F-882F-D6BCFC8DF97F}">
      <dsp:nvSpPr>
        <dsp:cNvPr id="0" name=""/>
        <dsp:cNvSpPr/>
      </dsp:nvSpPr>
      <dsp:spPr>
        <a:xfrm>
          <a:off x="5569281" y="1870"/>
          <a:ext cx="1891913" cy="11351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Limpiar features (missings / ordinales / categóricas)</a:t>
          </a:r>
          <a:endParaRPr lang="es-PE" sz="1600" kern="1200" dirty="0"/>
        </a:p>
      </dsp:txBody>
      <dsp:txXfrm>
        <a:off x="5569281" y="1870"/>
        <a:ext cx="1891913" cy="1135148"/>
      </dsp:txXfrm>
    </dsp:sp>
    <dsp:sp modelId="{54BA3A31-B249-4AFA-B37C-C319B2E10E03}">
      <dsp:nvSpPr>
        <dsp:cNvPr id="0" name=""/>
        <dsp:cNvSpPr/>
      </dsp:nvSpPr>
      <dsp:spPr>
        <a:xfrm>
          <a:off x="1861130" y="1135218"/>
          <a:ext cx="6981160" cy="404540"/>
        </a:xfrm>
        <a:custGeom>
          <a:avLst/>
          <a:gdLst/>
          <a:ahLst/>
          <a:cxnLst/>
          <a:rect l="0" t="0" r="0" b="0"/>
          <a:pathLst>
            <a:path>
              <a:moveTo>
                <a:pt x="6981160" y="0"/>
              </a:moveTo>
              <a:lnTo>
                <a:pt x="6981160" y="219370"/>
              </a:lnTo>
              <a:lnTo>
                <a:pt x="0" y="219370"/>
              </a:lnTo>
              <a:lnTo>
                <a:pt x="0" y="40454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5176843" y="1335312"/>
        <a:ext cx="349735" cy="4351"/>
      </dsp:txXfrm>
    </dsp:sp>
    <dsp:sp modelId="{FD839BBC-4230-4C2C-B882-20E0296E56BF}">
      <dsp:nvSpPr>
        <dsp:cNvPr id="0" name=""/>
        <dsp:cNvSpPr/>
      </dsp:nvSpPr>
      <dsp:spPr>
        <a:xfrm>
          <a:off x="7896334" y="1870"/>
          <a:ext cx="1891913" cy="11351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Transformar features (crear nuevos features)</a:t>
          </a:r>
          <a:endParaRPr lang="es-PE" sz="1600" kern="1200" dirty="0"/>
        </a:p>
      </dsp:txBody>
      <dsp:txXfrm>
        <a:off x="7896334" y="1870"/>
        <a:ext cx="1891913" cy="1135148"/>
      </dsp:txXfrm>
    </dsp:sp>
    <dsp:sp modelId="{7B8093CF-D88A-4619-99A9-62DEEA3DBEE3}">
      <dsp:nvSpPr>
        <dsp:cNvPr id="0" name=""/>
        <dsp:cNvSpPr/>
      </dsp:nvSpPr>
      <dsp:spPr>
        <a:xfrm>
          <a:off x="2805287" y="2094012"/>
          <a:ext cx="4045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4540" y="4572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2996678" y="2137556"/>
        <a:ext cx="21757" cy="4351"/>
      </dsp:txXfrm>
    </dsp:sp>
    <dsp:sp modelId="{F5009726-B6A0-4F10-BF13-4CCA5ED2524A}">
      <dsp:nvSpPr>
        <dsp:cNvPr id="0" name=""/>
        <dsp:cNvSpPr/>
      </dsp:nvSpPr>
      <dsp:spPr>
        <a:xfrm>
          <a:off x="915173" y="1572158"/>
          <a:ext cx="1891913" cy="11351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solidFill>
                <a:schemeClr val="tx1"/>
              </a:solidFill>
            </a:rPr>
            <a:t>Estandarizar / Normalizar (min-</a:t>
          </a:r>
          <a:r>
            <a:rPr lang="en-US" sz="1600" kern="1200" noProof="0" dirty="0">
              <a:solidFill>
                <a:schemeClr val="tx1"/>
              </a:solidFill>
            </a:rPr>
            <a:t>max</a:t>
          </a:r>
          <a:r>
            <a:rPr lang="es-MX" sz="1600" kern="1200" dirty="0">
              <a:solidFill>
                <a:schemeClr val="tx1"/>
              </a:solidFill>
            </a:rPr>
            <a:t>) dataset final (X)</a:t>
          </a:r>
          <a:endParaRPr lang="es-PE" sz="1600" kern="1200" dirty="0">
            <a:solidFill>
              <a:schemeClr val="tx1"/>
            </a:solidFill>
          </a:endParaRPr>
        </a:p>
      </dsp:txBody>
      <dsp:txXfrm>
        <a:off x="915173" y="1572158"/>
        <a:ext cx="1891913" cy="1135148"/>
      </dsp:txXfrm>
    </dsp:sp>
    <dsp:sp modelId="{689BCEF7-A700-47F0-B047-8CFA1564DFEA}">
      <dsp:nvSpPr>
        <dsp:cNvPr id="0" name=""/>
        <dsp:cNvSpPr/>
      </dsp:nvSpPr>
      <dsp:spPr>
        <a:xfrm>
          <a:off x="5132340" y="2094012"/>
          <a:ext cx="4045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4540" y="4572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5323732" y="2137556"/>
        <a:ext cx="21757" cy="4351"/>
      </dsp:txXfrm>
    </dsp:sp>
    <dsp:sp modelId="{154416FF-79CE-4571-9388-B14AF9F0D15E}">
      <dsp:nvSpPr>
        <dsp:cNvPr id="0" name=""/>
        <dsp:cNvSpPr/>
      </dsp:nvSpPr>
      <dsp:spPr>
        <a:xfrm>
          <a:off x="3242227" y="1572158"/>
          <a:ext cx="1891913" cy="11351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solidFill>
                <a:schemeClr val="tx1"/>
              </a:solidFill>
            </a:rPr>
            <a:t>Definir medida de similitud (distancia euclidiana)</a:t>
          </a:r>
          <a:endParaRPr lang="es-PE" sz="1600" kern="1200" dirty="0">
            <a:solidFill>
              <a:schemeClr val="tx1"/>
            </a:solidFill>
          </a:endParaRPr>
        </a:p>
      </dsp:txBody>
      <dsp:txXfrm>
        <a:off x="3242227" y="1572158"/>
        <a:ext cx="1891913" cy="1135148"/>
      </dsp:txXfrm>
    </dsp:sp>
    <dsp:sp modelId="{507506AD-673C-4A41-A3AD-1900289CCB8F}">
      <dsp:nvSpPr>
        <dsp:cNvPr id="0" name=""/>
        <dsp:cNvSpPr/>
      </dsp:nvSpPr>
      <dsp:spPr>
        <a:xfrm>
          <a:off x="7459394" y="2094012"/>
          <a:ext cx="4045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4540" y="4572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7650786" y="2137556"/>
        <a:ext cx="21757" cy="4351"/>
      </dsp:txXfrm>
    </dsp:sp>
    <dsp:sp modelId="{1776B21D-E2AB-4AA7-B6E7-AC8DDFF67AA7}">
      <dsp:nvSpPr>
        <dsp:cNvPr id="0" name=""/>
        <dsp:cNvSpPr/>
      </dsp:nvSpPr>
      <dsp:spPr>
        <a:xfrm>
          <a:off x="5569281" y="1572158"/>
          <a:ext cx="1891913" cy="11351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solidFill>
                <a:schemeClr val="tx1"/>
              </a:solidFill>
            </a:rPr>
            <a:t>Elegir método de clustering (K-</a:t>
          </a:r>
          <a:r>
            <a:rPr lang="en-US" sz="1600" kern="1200" noProof="0" dirty="0">
              <a:solidFill>
                <a:schemeClr val="tx1"/>
              </a:solidFill>
            </a:rPr>
            <a:t>means</a:t>
          </a:r>
          <a:r>
            <a:rPr lang="es-MX" sz="1600" kern="1200" dirty="0">
              <a:solidFill>
                <a:schemeClr val="tx1"/>
              </a:solidFill>
            </a:rPr>
            <a:t>)</a:t>
          </a:r>
          <a:endParaRPr lang="es-PE" sz="1600" kern="1200" dirty="0">
            <a:solidFill>
              <a:schemeClr val="tx1"/>
            </a:solidFill>
          </a:endParaRPr>
        </a:p>
      </dsp:txBody>
      <dsp:txXfrm>
        <a:off x="5569281" y="1572158"/>
        <a:ext cx="1891913" cy="1135148"/>
      </dsp:txXfrm>
    </dsp:sp>
    <dsp:sp modelId="{6586BD21-C959-416D-95E1-5AC4CE7B32CD}">
      <dsp:nvSpPr>
        <dsp:cNvPr id="0" name=""/>
        <dsp:cNvSpPr/>
      </dsp:nvSpPr>
      <dsp:spPr>
        <a:xfrm>
          <a:off x="1861130" y="2705506"/>
          <a:ext cx="6981160" cy="404540"/>
        </a:xfrm>
        <a:custGeom>
          <a:avLst/>
          <a:gdLst/>
          <a:ahLst/>
          <a:cxnLst/>
          <a:rect l="0" t="0" r="0" b="0"/>
          <a:pathLst>
            <a:path>
              <a:moveTo>
                <a:pt x="6981160" y="0"/>
              </a:moveTo>
              <a:lnTo>
                <a:pt x="6981160" y="219370"/>
              </a:lnTo>
              <a:lnTo>
                <a:pt x="0" y="219370"/>
              </a:lnTo>
              <a:lnTo>
                <a:pt x="0" y="40454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5176843" y="2905600"/>
        <a:ext cx="349735" cy="4351"/>
      </dsp:txXfrm>
    </dsp:sp>
    <dsp:sp modelId="{304EDB3E-6C41-45D8-8A50-67092F582AE3}">
      <dsp:nvSpPr>
        <dsp:cNvPr id="0" name=""/>
        <dsp:cNvSpPr/>
      </dsp:nvSpPr>
      <dsp:spPr>
        <a:xfrm>
          <a:off x="7896334" y="1572158"/>
          <a:ext cx="1891913" cy="11351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solidFill>
                <a:schemeClr val="tx1"/>
              </a:solidFill>
            </a:rPr>
            <a:t>Aplicar método de selección de “K” (codo / silueta)</a:t>
          </a:r>
          <a:endParaRPr lang="es-PE" sz="1600" kern="1200" dirty="0">
            <a:solidFill>
              <a:schemeClr val="tx1"/>
            </a:solidFill>
          </a:endParaRPr>
        </a:p>
      </dsp:txBody>
      <dsp:txXfrm>
        <a:off x="7896334" y="1572158"/>
        <a:ext cx="1891913" cy="1135148"/>
      </dsp:txXfrm>
    </dsp:sp>
    <dsp:sp modelId="{F07DE98F-0176-462B-AD28-51980EA95009}">
      <dsp:nvSpPr>
        <dsp:cNvPr id="0" name=""/>
        <dsp:cNvSpPr/>
      </dsp:nvSpPr>
      <dsp:spPr>
        <a:xfrm>
          <a:off x="2805287" y="3664300"/>
          <a:ext cx="4045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4540" y="4572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2996678" y="3707844"/>
        <a:ext cx="21757" cy="4351"/>
      </dsp:txXfrm>
    </dsp:sp>
    <dsp:sp modelId="{10B55567-C395-4414-9935-B696974B3E87}">
      <dsp:nvSpPr>
        <dsp:cNvPr id="0" name=""/>
        <dsp:cNvSpPr/>
      </dsp:nvSpPr>
      <dsp:spPr>
        <a:xfrm>
          <a:off x="915173" y="3142446"/>
          <a:ext cx="1891913" cy="11351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solidFill>
                <a:schemeClr val="tx1"/>
              </a:solidFill>
            </a:rPr>
            <a:t>Realizar fit de algoritmo sobre la data para construir “K” clústeres</a:t>
          </a:r>
          <a:endParaRPr lang="es-PE" sz="1600" kern="1200" dirty="0">
            <a:solidFill>
              <a:schemeClr val="tx1"/>
            </a:solidFill>
          </a:endParaRPr>
        </a:p>
      </dsp:txBody>
      <dsp:txXfrm>
        <a:off x="915173" y="3142446"/>
        <a:ext cx="1891913" cy="1135148"/>
      </dsp:txXfrm>
    </dsp:sp>
    <dsp:sp modelId="{75EBDE6E-A637-4F3A-9B0D-D607385F4839}">
      <dsp:nvSpPr>
        <dsp:cNvPr id="0" name=""/>
        <dsp:cNvSpPr/>
      </dsp:nvSpPr>
      <dsp:spPr>
        <a:xfrm>
          <a:off x="5132340" y="3664300"/>
          <a:ext cx="4045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4540" y="4572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5323732" y="3707844"/>
        <a:ext cx="21757" cy="4351"/>
      </dsp:txXfrm>
    </dsp:sp>
    <dsp:sp modelId="{5913759D-3AEE-4958-9155-2CF834ED3112}">
      <dsp:nvSpPr>
        <dsp:cNvPr id="0" name=""/>
        <dsp:cNvSpPr/>
      </dsp:nvSpPr>
      <dsp:spPr>
        <a:xfrm>
          <a:off x="3242227" y="3142446"/>
          <a:ext cx="1891913" cy="1135148"/>
        </a:xfrm>
        <a:prstGeom prst="rect">
          <a:avLst/>
        </a:prstGeom>
        <a:solidFill>
          <a:srgbClr val="4472C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Exportar resultados de centroides y labels de clústeres (asignaciones)</a:t>
          </a:r>
          <a:endParaRPr lang="es-PE" sz="16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3242227" y="3142446"/>
        <a:ext cx="1891913" cy="1135148"/>
      </dsp:txXfrm>
    </dsp:sp>
    <dsp:sp modelId="{07BB2FE0-2C42-47EE-A016-D29F3C885B60}">
      <dsp:nvSpPr>
        <dsp:cNvPr id="0" name=""/>
        <dsp:cNvSpPr/>
      </dsp:nvSpPr>
      <dsp:spPr>
        <a:xfrm>
          <a:off x="5569281" y="3142446"/>
          <a:ext cx="1891913" cy="11351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Validar relevancia de negocio de resultados obtenidos</a:t>
          </a:r>
          <a:endParaRPr lang="es-PE" sz="1600" kern="1200" dirty="0"/>
        </a:p>
      </dsp:txBody>
      <dsp:txXfrm>
        <a:off x="5569281" y="3142446"/>
        <a:ext cx="1891913" cy="1135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8-28T22:56:58.8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3881 6844 0,'17'18'172,"-17"17"-63,0-18-109,0 1 16,0 17-16,0-17 15,-17 0 1,-1-18 0,0 0-1,1 0 1,-19 0 0,19 0-1,-19-18-15,36 0 16,0 1-16,0-19 15,0 19 1,0-1 0,0 1-16,18-1 62,0 36-31,-18-1-15,0 1 0,0-1-16,0 1 15,0 17 1,-18-17 0,18-36 46,0 1-46,0-19-16,18 19 31,-1-1-15,1 36 46,-18-1-31,0 1-31,0 17 16,0-17 0,-18 0-1,1-18 32,-1-18-47,18 0 16,0 1-1,0-19 1,0 19-16,0-1 16,0 1-1,18-19-15,17 1 16,-17 17-16,-1 18 15,1 0-15,0 0 16,-1 0 15,18 0-15,-17 0-16,0 18 31,-36 17-15,0-17-1,1-18 17,-18 0-17,17 0 1,0 0-16,1 0 16,-1-18 93,36 1-93,-18 34 46,0 1-46,0 17-16,0-17 15,0-1-15,0 36 16,0-35-16,0-36 156,0 1-140,17-1-16,1 0 15,0 1-15,-1 17 47,18 0-31,-17 17 0,-36 19 46,1-19-31,-1 1 1</inkml:trace>
  <inkml:trace contextRef="#ctx0" brushRef="#br0" timeOffset="3463.92">10442 8855 0,'18'17'188,"0"1"-173,-1 17-15,1-17 16,-18 0 0,0 17-16,0-18 15,-18 1 48,1-18-48,-1-18 1,0 1-16,1-1 16,17-17 15,0 17 0,0 1-31,35-1 16,0 0-16,0-17 15,1 35-15,-19-18 16,19 36 31,-36 0-32,0 35 1,0-36 0,-18 19-16,0-19 15,-17 18 1,17-35 15,-17 0-15,18 0-1,-1 0 1,0-17 15,18-1-31,0-17 16,0 17 0,0 1-1,18-1 1,0 18 15,-1 0-15,1 18-1,-18-1 1,0 1-16,0 0 16,0 17-1,0-18 1,0 1-1,-18 0 1,-17-36 15,17 0-31,1-17 16,17 0 15,0 0-31,0 17 16,0-17-16,17-1 15,19 19 1,-19-1-16,1 18 0,17 0 47,-17 0-47,-1 0 16,1 18-16,0-1 15,17 19 1,-35-19 15,-18 1-15,1-18 15,-19 0-15,19 0-1,34-18 63,1 36 63,-18 0-141,0-1 16,0 1-1,-18 17 1,-17 0-1,17-35 48,-17 0-32,18-17-31,17-1 31,0-17-15,0 0-16,0 17 16,0-17-16,0 17 15,17-17 1,1 17 15,17-17-15</inkml:trace>
  <inkml:trace contextRef="#ctx0" brushRef="#br1" timeOffset="16351.9">3792 6879 0,'18'18'15,"0"-1"1,-1-17 15,1 0 32,0 0 30,-1 18-61,-17 17-17,0-17-15,0 0 16,0-1-1,0 19 1,-35-19-16,17-17 16,1 0-1,-19 0-15,19 0 16,-1 0 0,0-17 15,18-1-16,0-17 17,0 17-17,36-17-15,-1 17 16,-17 0 0,-1 1-16,1 17 62,0 0-15,-1 17-16,-17 1-15,0 35-1,0-35 1,0-1-16,-17 1 31,-1-36 16,0 1-31,18-19-16,0 19 15,0-36-15,0 35 16,18-17 0,0 0-16,-1 17 15,1 0 48,-18 36-32,0 17-15,0-17-1,0 17-15,-18-17 16,-17 17-16,17-17 16,1-1-1,-1 1 1,0-18-1,1 0 17,-19-18-17,36-35 1,0 36-16,0-18 16,0-18-16,0 35 15,0 0-15,0-17 16,18 17 31,0 18-32,-1 0 1,19 18 15,-19-18-15,1 18-1,-18 17 1,0 0-16,0-17 16,0 17-16,0 0 15,0-17-15,0 17 16,-18-17 15,1-36 32,17 1-48,0-19-15,0 19 16,0-1-16,0 1 16,0-19-1,35 1 1,-17 35 46,-1 18-15,1-1-16,-36 1 63</inkml:trace>
  <inkml:trace contextRef="#ctx0" brushRef="#br1" timeOffset="19191.98">10478 8890 0,'-18'0'31,"0"0"-15,-17 0 0,17 0 15,1-18 31,17 1-62,0-1 16,17 0-16,1 18 47,0 18-32,-18 0 32,0 35-31,0-18-16,0 18 16,0-36-16,0 1 15,0 0-15,0 17 31,-18-17 32,0-36-47,18 0-1,0-17-15,0 17 16,18 1-1,17-18-15,-17-1 16,0 19-16,-1-1 16,1 18 15,17 0-31,-17 0 16,-1 0-1,1 18 63,-18-1-78,0 1 16,0 0 0,0 17-16,0-18 15,-35 19 1,17-36 31,0 0-32,-17-36-15,0 1 16,17 18-16,18-19 16,0 1-16,0 0 15,0 17-15,0-17 16,0 0-1,0 17-15,0 0 16,18 1 0,0 17 15,-1 0-15,36 0-16,-35 0 15,-1 17 16,-17 1-15,0 0-16,0-1 16,0 18-1,0-17-15,0 0 16,-17 17 0,-1-17-1,0-1-15,1 1 16,-1 0-1,1-1 1,34-34 47,1-1-63,-1-17 15,1-1-15,0 19 16,-1-19-16,1 19 15,0-18-15,-1 17 16,1 18 31,0 0-16,-1 18-15,1-1-16,-18 18 31,0-17-15,0 0-1,-18-1 17,1-17-17,-1 0 1,0 0-16,1 0 15,-19 0-15,19 0 16,-1-17 15,18-1-15,0 0-16,0 1 16,18-1 46,-1 18-15,1 18-31,-18-1-16,0 1 15,0 0-15,0-1 31,-18 1 16,1-18-31,-1 0 0,0 0-1,-17 0 1,18 0-16,-1-18 15</inkml:trace>
  <inkml:trace contextRef="#ctx0" brushRef="#br1" timeOffset="22175.94">5186 15328 0,'17'0'93,"36"0"-93,-17 0 16,-19 0-16,19 0 16,-1 18-1,-35-1-15,0 1 16,0 0-16,0 17 15,0-17-15,0-1 16,-18 19-16,1-36 31,-1 0-31,-17 0 16,17 0 0,0 0-1,-17-18-15,0 0 16,17-17-16,1 17 31,17-17-15,0 0-16,0-18 15,17 35 17,1 36 30,-18 0-46,0 17-16,0-18 15,0 1 1,-18 0 31,1-18 0,-1-18 15,18 0-62,0 1 16,0-1-16,18-17 15,-1 17 1,1 18 0,-1 0-1,1 0-15,53 18 16,-54 0-16,1-1 16,0 18-16,-1-17 15,-17 35 16,0-35-15,-17-1 15,-1-17-15,-17 0 0,17 0 15,0-17-31,-17-1 31,35-35 16,0 35-47,0 1 16,0-1-16,0-17 15,18 17-15,-1 1 16,19-1-16,-19 18 15,36 53 32,-53-35-47,0 17 16,0 0-16,0-17 16,18 17-16,-18-17 15,0-1 1,-18 1-1,1 0-15,-1-18 47,-17 0-47,17 0 16,-17-18 15,35 0-31,-18 1 0,18-1 16,-18-17-16,1-1 15,17 19 1,0-1 0,0-17-16,17 17 15,1 1 1,17 17 15,-17 0-15,17 17-16,1 1 15,-19-18-15,1 18 16,0-1 0,-1 1-16,18 17 15,-35-17 17,-17-1-32,17 1 15,-18 0-15,1 17 16,-1-35-16,0 18 15,1-1-15,-1 1 16,-17-18 0,17 0 15,0-18 16,1 1-32,17-19 1,0 19-16,0-1 16,0 0-16,0-35 15,0 36-15,0-1 16,0-17 0,17 17-16,1 18 46,0 18-14,-1 0-17,-17 17 1,0-18-16,0 1 16,0 0-16,0 17 15,0-17-15,0-1 16,0 36-1,-17-35 1,-1 0-16,0-18 47,1-18 15,17 0 17,35-17-48,-17 17 125,-18 1-140,0-1-1,0 0 1,17-17-16,-17 17 16,0-17-16,18 18 15,-18-1-15,0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3384A-EDF8-4AE9-B2F5-DE84512DCBB3}" type="datetimeFigureOut">
              <a:rPr lang="es-PE" smtClean="0"/>
              <a:t>25/01/2023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B554-1D70-420C-9B17-44D12CA4CF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107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5912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Llevar a Excel para analizar los resultados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0317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Llevar a Excel para analizar los resultados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8681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Llevar a Excel para analizar los resultados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703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Llevar a Excel para analizar los resultados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4533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Llevar a Excel para analizar los resultados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424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Llevar a Excel para analizar los resultados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8369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Llevar a Excel para analizar los resultados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1540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paso 1: cual es la pregunta? </a:t>
            </a:r>
            <a:r>
              <a:rPr lang="es-MX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Clusteres</a:t>
            </a: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? Alto valor? </a:t>
            </a:r>
          </a:p>
          <a:p>
            <a:pPr marL="0" indent="0">
              <a:buFontTx/>
              <a:buNone/>
            </a:pPr>
            <a:endParaRPr lang="es-MX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Que variables adicionales? &lt;= Explicarlo como parte del flujo</a:t>
            </a:r>
            <a:r>
              <a:rPr lang="es-MX" dirty="0"/>
              <a:t> </a:t>
            </a: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quienes reciben regalos? (precio 0) </a:t>
            </a:r>
          </a:p>
          <a:p>
            <a:pPr marL="0" indent="0">
              <a:buFontTx/>
              <a:buNone/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cual es el precio promedio? (exclusividad)</a:t>
            </a:r>
            <a:r>
              <a:rPr lang="es-MX" dirty="0"/>
              <a:t> </a:t>
            </a: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variabilidad compra (siempre lo mismo, o variable?)</a:t>
            </a:r>
            <a:r>
              <a:rPr lang="es-MX" dirty="0"/>
              <a:t> </a:t>
            </a:r>
          </a:p>
          <a:p>
            <a:pPr marL="0" indent="0">
              <a:buFontTx/>
              <a:buNone/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 familia o individuo? (según cantidad de productos similares y frecuencia)</a:t>
            </a:r>
            <a:r>
              <a:rPr lang="es-MX" dirty="0"/>
              <a:t> </a:t>
            </a:r>
          </a:p>
          <a:p>
            <a:pPr marL="0" indent="0">
              <a:buFontTx/>
              <a:buNone/>
            </a:pPr>
            <a:endParaRPr lang="es-MX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mas variables no necesariamente resuelven el problema</a:t>
            </a:r>
            <a:r>
              <a:rPr lang="es-MX" sz="1800" dirty="0"/>
              <a:t> </a:t>
            </a:r>
            <a:endParaRPr lang="es-MX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es-MX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poner valores en logaritmos (ver en excel)</a:t>
            </a:r>
          </a:p>
          <a:p>
            <a:pPr marL="0" indent="0">
              <a:buFontTx/>
              <a:buNone/>
            </a:pPr>
            <a:endParaRPr lang="es-MX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es-P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Reforzar </a:t>
            </a:r>
            <a:r>
              <a:rPr lang="es-P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kproto</a:t>
            </a:r>
            <a:r>
              <a:rPr lang="es-P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s-P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eleccion</a:t>
            </a:r>
            <a:r>
              <a:rPr lang="es-P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k-</a:t>
            </a:r>
            <a:r>
              <a:rPr lang="es-P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clusters</a:t>
            </a:r>
            <a:r>
              <a:rPr lang="es-PE" dirty="0"/>
              <a:t> </a:t>
            </a:r>
            <a:r>
              <a:rPr lang="es-P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Reforzar </a:t>
            </a:r>
            <a:r>
              <a:rPr lang="es-P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kproto</a:t>
            </a:r>
            <a:r>
              <a:rPr lang="es-P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one-</a:t>
            </a:r>
            <a:r>
              <a:rPr lang="es-P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hot</a:t>
            </a:r>
            <a:r>
              <a:rPr lang="es-P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es-P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encoding</a:t>
            </a:r>
            <a:r>
              <a:rPr lang="es-PE" dirty="0"/>
              <a:t> </a:t>
            </a:r>
            <a:r>
              <a:rPr lang="es-P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Cuidado con chancar data! , </a:t>
            </a:r>
            <a:r>
              <a:rPr lang="es-P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eleccion</a:t>
            </a:r>
            <a:r>
              <a:rPr lang="es-P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 k-</a:t>
            </a:r>
            <a:r>
              <a:rPr lang="es-P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clusters</a:t>
            </a:r>
            <a:r>
              <a:rPr lang="es-P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!!</a:t>
            </a:r>
            <a:r>
              <a:rPr lang="es-PE" dirty="0"/>
              <a:t> </a:t>
            </a:r>
            <a:r>
              <a:rPr lang="es-P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Subclusters</a:t>
            </a:r>
            <a:r>
              <a:rPr lang="es-P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? Quitar valores extremos, Valido!</a:t>
            </a:r>
            <a:r>
              <a:rPr lang="es-P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6989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192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7442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Algoritmos: Input =&gt; Output</a:t>
            </a:r>
          </a:p>
          <a:p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Supervisadas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: Output 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definido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No 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supervisadas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: No se define output, el algoritmos 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mismo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el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914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ANTES DE HABLAR DE COMO CONSTRUIR UN CLUSTER, COMO MEDIMOS SIMILITUD?? </a:t>
            </a:r>
          </a:p>
          <a:p>
            <a:pPr marL="0" indent="0">
              <a:buFontTx/>
              <a:buNone/>
            </a:pPr>
            <a:endParaRPr lang="es-MX" dirty="0"/>
          </a:p>
          <a:p>
            <a:pPr marL="171450" indent="-171450">
              <a:buFontTx/>
              <a:buChar char="-"/>
            </a:pPr>
            <a:r>
              <a:rPr lang="es-MX" dirty="0"/>
              <a:t>“i” por cada dimensión o “columna” en que se quieren comparar</a:t>
            </a:r>
          </a:p>
          <a:p>
            <a:pPr marL="171450" indent="-171450">
              <a:buFontTx/>
              <a:buChar char="-"/>
            </a:pPr>
            <a:r>
              <a:rPr lang="es-MX" dirty="0"/>
              <a:t>Primero hablar de 1 dimensión en pizarra: distancia sencilla</a:t>
            </a:r>
          </a:p>
          <a:p>
            <a:pPr marL="171450" indent="-171450">
              <a:buFontTx/>
              <a:buChar char="-"/>
            </a:pPr>
            <a:r>
              <a:rPr lang="es-MX" dirty="0"/>
              <a:t>Luego de 2 dimensiones en pizarra mostrar equivalencia con hipotenusa (requiere restar)</a:t>
            </a:r>
          </a:p>
          <a:p>
            <a:pPr marL="171450" indent="-171450">
              <a:buFontTx/>
              <a:buChar char="-"/>
            </a:pPr>
            <a:r>
              <a:rPr lang="es-MX" dirty="0"/>
              <a:t>&gt;2 dimensiones mostrar que es una generalización de la hipotenusa</a:t>
            </a:r>
          </a:p>
          <a:p>
            <a:pPr marL="171450" indent="-171450">
              <a:buFontTx/>
              <a:buChar char="-"/>
            </a:pPr>
            <a:r>
              <a:rPr lang="es-MX" dirty="0"/>
              <a:t>Luego pasar a Excel (tienen que crearse cuenta de Github y Google Colab)</a:t>
            </a:r>
          </a:p>
          <a:p>
            <a:pPr marL="171450" indent="-171450">
              <a:buFontTx/>
              <a:buChar char="-"/>
            </a:pPr>
            <a:r>
              <a:rPr lang="es-PE" dirty="0"/>
              <a:t>https://github.com/AlejandroPSJ2/Data_Mining/blob/main/clustering_data.csv</a:t>
            </a:r>
          </a:p>
          <a:p>
            <a:pPr marL="171450" indent="-171450">
              <a:buFontTx/>
              <a:buChar char="-"/>
            </a:pPr>
            <a:endParaRPr lang="es-PE" dirty="0"/>
          </a:p>
          <a:p>
            <a:pPr marL="0" indent="0">
              <a:buFontTx/>
              <a:buNone/>
            </a:pPr>
            <a:r>
              <a:rPr lang="es-PE" dirty="0"/>
              <a:t>IR DESPACIO!!!!!!!!!!!!!!!!!!!</a:t>
            </a:r>
          </a:p>
          <a:p>
            <a:pPr marL="171450" indent="-171450">
              <a:buFontTx/>
              <a:buChar char="-"/>
            </a:pPr>
            <a:r>
              <a:rPr lang="es-PE" dirty="0"/>
              <a:t>En el Excel, crear formulas para comparar persona con persona: =VLOOKUP(I$1;$A$2:$E$31;$K2;FALSE), donde primera fila es “identificador de cliente” y ultima columna “identificador de dimensión” </a:t>
            </a:r>
          </a:p>
          <a:p>
            <a:pPr marL="171450" indent="-171450">
              <a:buFontTx/>
              <a:buChar char="-"/>
            </a:pPr>
            <a:r>
              <a:rPr lang="es-PE" dirty="0"/>
              <a:t>Hacer ejercicio de comparar diferentes personas </a:t>
            </a:r>
          </a:p>
          <a:p>
            <a:pPr marL="171450" indent="-171450">
              <a:buFontTx/>
              <a:buChar char="-"/>
            </a:pPr>
            <a:r>
              <a:rPr lang="es-PE" dirty="0"/>
              <a:t>Luego llamar la atención sobre distancia entre 1, 14, 18, que opinan? Que creen que este pasando?</a:t>
            </a:r>
          </a:p>
          <a:p>
            <a:pPr marL="171450" indent="-171450">
              <a:buFontTx/>
              <a:buChar char="-"/>
            </a:pPr>
            <a:endParaRPr lang="es-PE" dirty="0"/>
          </a:p>
          <a:p>
            <a:pPr marL="0" indent="0">
              <a:buFontTx/>
              <a:buNone/>
            </a:pPr>
            <a:r>
              <a:rPr lang="es-PE" dirty="0"/>
              <a:t>ESTAMOS COMPARANDO PAPAS CON CAMOTES!</a:t>
            </a:r>
          </a:p>
          <a:p>
            <a:pPr marL="171450" indent="-171450">
              <a:buFontTx/>
              <a:buChar char="-"/>
            </a:pPr>
            <a:r>
              <a:rPr lang="es-PE" dirty="0"/>
              <a:t>Pasar a otra hoja para normalizar las variables (</a:t>
            </a:r>
            <a:r>
              <a:rPr lang="es-PE" dirty="0" err="1"/>
              <a:t>min,max</a:t>
            </a:r>
            <a:r>
              <a:rPr lang="es-PE" dirty="0"/>
              <a:t>) / explicar en pizarra formula de (</a:t>
            </a:r>
            <a:r>
              <a:rPr lang="es-PE" dirty="0" err="1"/>
              <a:t>min,max</a:t>
            </a:r>
            <a:r>
              <a:rPr lang="es-PE" dirty="0"/>
              <a:t>)</a:t>
            </a:r>
          </a:p>
          <a:p>
            <a:pPr marL="171450" indent="-171450">
              <a:buFontTx/>
              <a:buChar char="-"/>
            </a:pPr>
            <a:r>
              <a:rPr lang="es-PE" dirty="0"/>
              <a:t>Volver a hacer el ejercicio, que sucede con distancia entre 1,14 y 18?</a:t>
            </a:r>
          </a:p>
          <a:p>
            <a:pPr marL="171450" indent="-171450">
              <a:buFontTx/>
              <a:buChar char="-"/>
            </a:pPr>
            <a:r>
              <a:rPr lang="es-PE" dirty="0"/>
              <a:t>Por que la formula le daba mas peso a las diferencias de una sola variable antes de normalizar? (Hint: tenia diferencias mas grandes)</a:t>
            </a:r>
          </a:p>
          <a:p>
            <a:pPr marL="171450" indent="-171450">
              <a:buFontTx/>
              <a:buChar char="-"/>
            </a:pPr>
            <a:r>
              <a:rPr lang="es-PE" dirty="0"/>
              <a:t>Era realmente esa variable la mas importante? (Hint: es muy relativo y arbitrario, depende como haya construido las variables</a:t>
            </a:r>
          </a:p>
          <a:p>
            <a:pPr marL="171450" indent="-171450">
              <a:buFontTx/>
              <a:buChar char="-"/>
            </a:pPr>
            <a:r>
              <a:rPr lang="es-PE" dirty="0"/>
              <a:t>Por que hacer min/</a:t>
            </a:r>
            <a:r>
              <a:rPr lang="es-PE" dirty="0" err="1"/>
              <a:t>max</a:t>
            </a:r>
            <a:r>
              <a:rPr lang="es-PE" dirty="0"/>
              <a:t>? Hay otras? Que limitaciones tiene? (nuevo periodo: nuevos min/</a:t>
            </a:r>
            <a:r>
              <a:rPr lang="es-PE" dirty="0" err="1"/>
              <a:t>max</a:t>
            </a:r>
            <a:r>
              <a:rPr lang="es-PE" dirty="0"/>
              <a:t>)</a:t>
            </a:r>
          </a:p>
          <a:p>
            <a:pPr marL="171450" indent="-171450">
              <a:buFontTx/>
              <a:buChar char="-"/>
            </a:pPr>
            <a:r>
              <a:rPr lang="es-PE" dirty="0"/>
              <a:t>Ojo: la normalización sigue siendo arbitraria. Por tanto, ejercicio de normalización depende mucho de criterio de negocio!!!!!!!!!!!</a:t>
            </a:r>
          </a:p>
          <a:p>
            <a:pPr marL="171450" indent="-171450">
              <a:buFontTx/>
              <a:buChar char="-"/>
            </a:pPr>
            <a:r>
              <a:rPr lang="es-PE" dirty="0"/>
              <a:t>Ojo: no hay otras variables que importen? Obvio, solo que no las tenemos en el dataset, el algoritmo no hace magia</a:t>
            </a:r>
          </a:p>
          <a:p>
            <a:pPr marL="171450" indent="-171450">
              <a:buFontTx/>
              <a:buChar char="-"/>
            </a:pPr>
            <a:r>
              <a:rPr lang="es-PE" dirty="0"/>
              <a:t>Luego, imaginen que tienen todas las distancias de todos los pares de puntos (personas en el dataset), como se les ocurre llegar a definir clústeres con esta información? Hacer en el Excel esas distancias (de repente quedarse con 10 personas)</a:t>
            </a:r>
          </a:p>
          <a:p>
            <a:pPr marL="171450" indent="-171450">
              <a:buFontTx/>
              <a:buChar char="-"/>
            </a:pPr>
            <a:r>
              <a:rPr lang="es-PE" dirty="0"/>
              <a:t>Identificar distancia menor y mayor en todas las combinaciones y comparar con la realidad: efectivamente son muy parecidos / distintos</a:t>
            </a:r>
          </a:p>
          <a:p>
            <a:pPr marL="171450" indent="-171450">
              <a:buFontTx/>
              <a:buChar char="-"/>
            </a:pPr>
            <a:r>
              <a:rPr lang="es-PE" dirty="0"/>
              <a:t>Luego probar </a:t>
            </a:r>
            <a:r>
              <a:rPr lang="es-PE" dirty="0" err="1"/>
              <a:t>cluster</a:t>
            </a:r>
            <a:r>
              <a:rPr lang="es-PE" dirty="0"/>
              <a:t> según distancias menores por grupos, 1 se junta con 2 3 y 5, luego que pasa con el resto? De repente 4, con 6,7 y 8 y finalmente otro </a:t>
            </a:r>
            <a:r>
              <a:rPr lang="es-PE" dirty="0" err="1"/>
              <a:t>cluster</a:t>
            </a:r>
            <a:r>
              <a:rPr lang="es-PE" dirty="0"/>
              <a:t> 9 y 10 (ir probando diferentes posibles grupos)</a:t>
            </a:r>
          </a:p>
          <a:p>
            <a:pPr marL="171450" indent="-171450">
              <a:buFontTx/>
              <a:buChar char="-"/>
            </a:pPr>
            <a:r>
              <a:rPr lang="es-PE" dirty="0"/>
              <a:t>Contrastar con la realidad: ver características, que nombres les pondrían a estos </a:t>
            </a:r>
            <a:r>
              <a:rPr lang="es-PE" dirty="0" err="1"/>
              <a:t>clusters</a:t>
            </a:r>
            <a:r>
              <a:rPr lang="es-PE" dirty="0"/>
              <a:t>? Son nombres arbitrarios? </a:t>
            </a:r>
            <a:r>
              <a:rPr lang="es-PE" dirty="0" err="1"/>
              <a:t>Masomenos</a:t>
            </a:r>
            <a:r>
              <a:rPr lang="es-PE" dirty="0"/>
              <a:t> verdad? </a:t>
            </a:r>
          </a:p>
          <a:p>
            <a:pPr marL="171450" indent="-171450">
              <a:buFontTx/>
              <a:buChar char="-"/>
            </a:pPr>
            <a:r>
              <a:rPr lang="es-PE" dirty="0"/>
              <a:t>Luego hacer lo mismo con otro ejemplo (PAISES, SOLO COMPARAR CON PERU / PAISES MUY DIFERENTES A PERU, NO SON PARECIDOS ENTRE SI, ESOS SERIAN OTROS CLUSTERES)</a:t>
            </a:r>
          </a:p>
          <a:p>
            <a:pPr marL="0" indent="0">
              <a:buFontTx/>
              <a:buNone/>
            </a:pPr>
            <a:endParaRPr lang="es-PE" dirty="0"/>
          </a:p>
          <a:p>
            <a:pPr marL="0" indent="0">
              <a:buFontTx/>
              <a:buNone/>
            </a:pPr>
            <a:r>
              <a:rPr lang="es-PE" dirty="0"/>
              <a:t>- OJO: HAY MUCHOS METODOS DE NORMALIZACION Y DE DISTANCIAS / MEDIDAS DE SIMILITUD, NOS ESTAMOS QUEDANDO CON LAS MAS COMUNES</a:t>
            </a:r>
          </a:p>
          <a:p>
            <a:pPr marL="171450" indent="-171450">
              <a:buFontTx/>
              <a:buChar char="-"/>
            </a:pPr>
            <a:endParaRPr lang="es-PE" dirty="0"/>
          </a:p>
          <a:p>
            <a:pPr marL="171450" indent="-171450">
              <a:buFontTx/>
              <a:buChar char="-"/>
            </a:pPr>
            <a:endParaRPr lang="es-PE" dirty="0"/>
          </a:p>
          <a:p>
            <a:pPr marL="171450" indent="-171450">
              <a:buFontTx/>
              <a:buChar char="-"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4709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3812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Valores aleatorio iniciales: lo vamos a ver después en resultados 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Numero de clústeres también vamos a revisarlo mas adelante, por el momento tomemos como dados ambos puntos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2710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- Ejemplificar en pizarra como funciona el K-</a:t>
            </a:r>
            <a:r>
              <a:rPr lang="es-MX" dirty="0" err="1"/>
              <a:t>means</a:t>
            </a:r>
            <a:r>
              <a:rPr lang="es-MX" dirty="0"/>
              <a:t> paso a paso</a:t>
            </a: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DIBUJAR EN PIZARRA COMO PROGRESIVAMENTE CLUSTERES SE IRIAN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DIFERENCIANDO PORQUE LOS PUNTOS LLEVARIAN NUEVOS </a:t>
            </a:r>
            <a:br>
              <a:rPr lang="es-MX" dirty="0"/>
            </a:br>
            <a:r>
              <a:rPr lang="es-MX" dirty="0"/>
              <a:t>CENTROIDES CADA VEZ MAS LEJOS DE SI</a:t>
            </a:r>
          </a:p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0813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Clase2_clustering_notebook.ipynb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8403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Llevar a Excel para analizar los resultados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490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9E2C-4EDE-4F64-AA5E-6169C8DC1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9BA13-6371-48FD-ACCF-B96F08F1C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B69FF-850A-4974-9943-C13A6FD6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25/01/2023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4B64D-0C6E-4C1A-B7C8-37426725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4FA8-8F3F-4E09-B42F-B50BD140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865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A894-6175-4589-99A8-FA7B3E45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8A81F-6296-4DA9-8EB7-941C43DB6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D73CD-B253-4194-A964-DF946390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25/01/2023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14185-1777-496F-A88E-D4C5DB18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A1A2-1A3C-4F58-B0CC-6B4180CB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716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B5F5F-EDE2-4A08-BD2C-3AC1141A0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8D21E-D67A-4B74-AC85-F90D099C4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A226-8B60-4978-8A23-6F6CE0ED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25/01/2023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BAA4E-DF22-48C5-9049-3564B571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6DFD-D11E-44E4-A8C2-02704DA8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003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2716-9433-4177-8461-C620DAE3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4AB9-E9BC-4953-B9B9-BE6CF60B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11DD-2BB1-4FE7-8367-5DF12787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25/01/2023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F3E09-047F-4357-A755-A48A85C5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B7276-3CD4-4935-BAF6-569989AE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122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0200-3342-409D-B93D-532A4AE8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52D14-7142-4505-BC76-86B4225A2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931D-7286-4AE0-8D16-A8702F51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25/01/2023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191A-5765-4A76-B0D3-AF1CCCBF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6750E-B2AD-45A5-AC52-2F9EF051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898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9837-C3FA-43D7-BDCD-CBBA3D55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1F8A-6851-4835-94CF-30D0A65FD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9F573-5611-44E1-B42E-D56AD045E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15531-6C5B-4A9A-AEE4-1CFBA00E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25/01/2023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4F001-78E9-4513-971E-5185AC91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4D55-5285-414F-B110-B10A0D56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60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C0FB-6D18-475B-B688-3D83DA44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87EA-DE30-4243-AAD0-989F8791B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DA6BE-44DC-4D97-A29E-41A6BB239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229D6-04A2-4DD9-9782-33D3D8F05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838E9-333F-4143-B471-487E61E8F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C21A6-2495-4839-A377-87EE2E0E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25/01/2023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57553-06E7-4192-84D0-E2083BC1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0816E-D30E-4A0B-998D-66566608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808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8B22-CA7E-4C37-891E-119E1323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FC458-8549-405B-A253-979D3880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25/01/2023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3F727-E332-404E-80D1-FEB5C474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08CE3-EE15-4FA1-836C-EFEAE7C9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24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884DE-BFB3-4A51-80B5-D48E5B61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25/01/2023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48035-883D-4814-930C-469506D1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454A7-4EA9-4FE2-AC2B-70D95673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153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6579-06E7-47DE-BC76-8C970A15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0C5D-B970-4CEE-A54B-74E1E5AD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687BC-FAA2-4EC8-9591-92ACC7EBA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DAE0D-38EF-4A36-92E8-992812EF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25/01/2023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8CD68-455B-4B64-8101-444822C6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CA683-D695-4FDE-A4EF-5991D033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115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39A2-67E7-401B-80C0-9E02F7A9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BC904-C732-4CF6-B7CE-F4A74FEA4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ECFF5-E117-4770-85FC-DC88385CA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EE809-AE8F-41D2-B63F-873FC762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25/01/2023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045F3-BC22-4082-AD62-B8FE7905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3ECCF-9370-4E6B-96E8-DEEAC80A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465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26936-635E-421D-A09F-F381C214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AAADC-4BEC-41B4-B020-CF99D0C88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DB6E0-32C6-452F-B653-F2433D7C8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DCB7B-EDAC-46E5-83B3-1128A9E09896}" type="datetimeFigureOut">
              <a:rPr lang="es-PE" smtClean="0"/>
              <a:t>25/01/2023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3CACC-D61F-4230-9DDE-8EB9A567F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F1A10-5762-4D47-9FF0-C554E2ED8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F97A6-432E-4EEB-8B22-19CF738CA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192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jandroPSJ2/Data_Mining/blob/main/Clase2_clustering_cat_notebook.ipynb" TargetMode="External"/><Relationship Id="rId2" Type="http://schemas.openxmlformats.org/officeDocument/2006/relationships/hyperlink" Target="https://github.com/AlejandroPSJ2/Data_Mining/blob/main/Clase2_clustering_notebook.ipyn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.ph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.uef.fi/sipu/dataset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jandroPSJ2/Data_Mining/blob/main/Clase2_clustering_cat_notebook.ipynb" TargetMode="External"/><Relationship Id="rId2" Type="http://schemas.openxmlformats.org/officeDocument/2006/relationships/hyperlink" Target="https://github.com/AlejandroPSJ2/Data_Mining/blob/main/Clase2_clustering_notebook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8E369-3A59-4472-9A29-00C9979CC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5623" y="1669073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MX" sz="4400" b="1" dirty="0">
                <a:solidFill>
                  <a:srgbClr val="080808"/>
                </a:solidFill>
              </a:rPr>
              <a:t>Data Mining</a:t>
            </a:r>
            <a:endParaRPr lang="es-PE" sz="4400" b="1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7DF68-CA4F-4E51-BFB3-7947D51F2EFE}"/>
              </a:ext>
            </a:extLst>
          </p:cNvPr>
          <p:cNvSpPr txBox="1"/>
          <p:nvPr/>
        </p:nvSpPr>
        <p:spPr>
          <a:xfrm>
            <a:off x="4341234" y="3948097"/>
            <a:ext cx="35095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Alejandro Palomino</a:t>
            </a:r>
          </a:p>
          <a:p>
            <a:pPr algn="ctr"/>
            <a:endParaRPr lang="es-MX" sz="1600" i="1" dirty="0"/>
          </a:p>
          <a:p>
            <a:pPr algn="ctr"/>
            <a:r>
              <a:rPr lang="es-MX" sz="1600" i="1" dirty="0"/>
              <a:t>Director Analytics COE en Belcorp</a:t>
            </a:r>
            <a:endParaRPr lang="es-PE" sz="1600" i="1" dirty="0"/>
          </a:p>
        </p:txBody>
      </p:sp>
    </p:spTree>
    <p:extLst>
      <p:ext uri="{BB962C8B-B14F-4D97-AF65-F5344CB8AC3E}">
        <p14:creationId xmlns:p14="http://schemas.microsoft.com/office/powerpoint/2010/main" val="93855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43E17-6FBD-494F-B33C-8B3BAA35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993" y="331851"/>
            <a:ext cx="9067453" cy="1135737"/>
          </a:xfrm>
        </p:spPr>
        <p:txBody>
          <a:bodyPr>
            <a:normAutofit/>
          </a:bodyPr>
          <a:lstStyle/>
          <a:p>
            <a:r>
              <a:rPr lang="es-MX" b="1" dirty="0"/>
              <a:t>¿Qué es el centroide de un clúster?</a:t>
            </a:r>
            <a:endParaRPr lang="es-PE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0BE715E-5349-45E9-98AC-80642360C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01" y="1549224"/>
            <a:ext cx="4078040" cy="48568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0222BE6-81E5-461D-9693-A22811179F63}"/>
              </a:ext>
            </a:extLst>
          </p:cNvPr>
          <p:cNvSpPr/>
          <p:nvPr/>
        </p:nvSpPr>
        <p:spPr>
          <a:xfrm>
            <a:off x="3197490" y="3064636"/>
            <a:ext cx="308919" cy="290384"/>
          </a:xfrm>
          <a:prstGeom prst="ellipse">
            <a:avLst/>
          </a:prstGeom>
          <a:solidFill>
            <a:schemeClr val="tx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9E855F-A571-4BF5-A44D-92E99891ED54}"/>
              </a:ext>
            </a:extLst>
          </p:cNvPr>
          <p:cNvSpPr/>
          <p:nvPr/>
        </p:nvSpPr>
        <p:spPr>
          <a:xfrm>
            <a:off x="2310548" y="4093663"/>
            <a:ext cx="308919" cy="290384"/>
          </a:xfrm>
          <a:prstGeom prst="ellipse">
            <a:avLst/>
          </a:prstGeom>
          <a:solidFill>
            <a:schemeClr val="tx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32DB9E-9159-4978-800B-309C53656C79}"/>
              </a:ext>
            </a:extLst>
          </p:cNvPr>
          <p:cNvSpPr/>
          <p:nvPr/>
        </p:nvSpPr>
        <p:spPr>
          <a:xfrm>
            <a:off x="3157152" y="4758900"/>
            <a:ext cx="308919" cy="290384"/>
          </a:xfrm>
          <a:prstGeom prst="ellipse">
            <a:avLst/>
          </a:prstGeom>
          <a:solidFill>
            <a:schemeClr val="tx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8AB4B3-C2A9-42FB-B53B-1CEEA5970146}"/>
              </a:ext>
            </a:extLst>
          </p:cNvPr>
          <p:cNvCxnSpPr>
            <a:cxnSpLocks/>
          </p:cNvCxnSpPr>
          <p:nvPr/>
        </p:nvCxnSpPr>
        <p:spPr>
          <a:xfrm flipH="1" flipV="1">
            <a:off x="3506409" y="3209828"/>
            <a:ext cx="3178286" cy="54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773137-D766-48BD-970E-C639F6640F36}"/>
              </a:ext>
            </a:extLst>
          </p:cNvPr>
          <p:cNvCxnSpPr>
            <a:cxnSpLocks/>
          </p:cNvCxnSpPr>
          <p:nvPr/>
        </p:nvCxnSpPr>
        <p:spPr>
          <a:xfrm flipH="1">
            <a:off x="2725753" y="3834767"/>
            <a:ext cx="3958942" cy="447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C726B1-D306-4A87-8DDC-550AC08A0446}"/>
              </a:ext>
            </a:extLst>
          </p:cNvPr>
          <p:cNvCxnSpPr>
            <a:cxnSpLocks/>
          </p:cNvCxnSpPr>
          <p:nvPr/>
        </p:nvCxnSpPr>
        <p:spPr>
          <a:xfrm flipH="1">
            <a:off x="3466071" y="4282540"/>
            <a:ext cx="3337722" cy="545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2CE9F63-5312-4306-9830-8EC5B973DE41}"/>
              </a:ext>
            </a:extLst>
          </p:cNvPr>
          <p:cNvSpPr txBox="1"/>
          <p:nvPr/>
        </p:nvSpPr>
        <p:spPr>
          <a:xfrm>
            <a:off x="6803793" y="2225172"/>
            <a:ext cx="39589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s-PE" altLang="es-PE" sz="1800" dirty="0"/>
              <a:t>En un dataset de 2 dimensiones con 3 clústeres, los </a:t>
            </a:r>
            <a:r>
              <a:rPr lang="es-PE" altLang="es-PE" dirty="0"/>
              <a:t>centroides serian:</a:t>
            </a:r>
          </a:p>
          <a:p>
            <a:pPr eaLnBrk="1" hangingPunct="1"/>
            <a:endParaRPr lang="es-PE" altLang="es-PE" sz="1800" dirty="0"/>
          </a:p>
          <a:p>
            <a:pPr eaLnBrk="1" hangingPunct="1"/>
            <a:r>
              <a:rPr lang="es-PE" altLang="es-PE" sz="1800" i="1" dirty="0"/>
              <a:t>Centroide</a:t>
            </a:r>
            <a:r>
              <a:rPr lang="es-PE" altLang="es-PE" sz="1800" dirty="0"/>
              <a:t> de clúster</a:t>
            </a:r>
            <a:r>
              <a:rPr lang="es-PE" altLang="es-PE" sz="1800" b="1" dirty="0">
                <a:solidFill>
                  <a:schemeClr val="accent6"/>
                </a:solidFill>
              </a:rPr>
              <a:t> verde</a:t>
            </a:r>
            <a:r>
              <a:rPr lang="es-PE" altLang="es-PE" sz="1800" dirty="0"/>
              <a:t>: x = 3, y = 3.5</a:t>
            </a:r>
          </a:p>
          <a:p>
            <a:pPr eaLnBrk="1" hangingPunct="1"/>
            <a:endParaRPr lang="es-PE" altLang="es-PE" sz="1800" dirty="0"/>
          </a:p>
          <a:p>
            <a:pPr eaLnBrk="1" hangingPunct="1"/>
            <a:r>
              <a:rPr lang="es-PE" altLang="es-PE" i="1" dirty="0"/>
              <a:t>Centroide</a:t>
            </a:r>
            <a:r>
              <a:rPr lang="es-PE" altLang="es-PE" dirty="0"/>
              <a:t> de clúster</a:t>
            </a:r>
            <a:r>
              <a:rPr lang="es-PE" altLang="es-PE" b="1" dirty="0">
                <a:solidFill>
                  <a:schemeClr val="accent1"/>
                </a:solidFill>
              </a:rPr>
              <a:t> azul</a:t>
            </a:r>
            <a:r>
              <a:rPr lang="es-PE" altLang="es-PE" dirty="0"/>
              <a:t>: x = 0.5, y = 1.5</a:t>
            </a:r>
          </a:p>
          <a:p>
            <a:pPr eaLnBrk="1" hangingPunct="1"/>
            <a:endParaRPr lang="es-PE" altLang="es-PE" dirty="0"/>
          </a:p>
          <a:p>
            <a:pPr eaLnBrk="1" hangingPunct="1"/>
            <a:r>
              <a:rPr lang="es-PE" altLang="es-PE" i="1" dirty="0"/>
              <a:t>Centroide</a:t>
            </a:r>
            <a:r>
              <a:rPr lang="es-PE" altLang="es-PE" dirty="0"/>
              <a:t> de clúster</a:t>
            </a:r>
            <a:r>
              <a:rPr lang="es-PE" altLang="es-PE" b="1" dirty="0">
                <a:solidFill>
                  <a:srgbClr val="FF0000"/>
                </a:solidFill>
              </a:rPr>
              <a:t> rojo</a:t>
            </a:r>
            <a:r>
              <a:rPr lang="es-PE" altLang="es-PE" dirty="0"/>
              <a:t>: x = 3, y =0</a:t>
            </a:r>
          </a:p>
          <a:p>
            <a:pPr eaLnBrk="1" hangingPunct="1"/>
            <a:endParaRPr lang="es-PE" altLang="es-PE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373D51-1B74-440B-804F-ABE0DEA36B38}"/>
              </a:ext>
            </a:extLst>
          </p:cNvPr>
          <p:cNvSpPr txBox="1"/>
          <p:nvPr/>
        </p:nvSpPr>
        <p:spPr>
          <a:xfrm>
            <a:off x="6858069" y="4910917"/>
            <a:ext cx="3337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=&gt; Estos son centroides que ya fueron optimizados (convergieron a la solución optima).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5472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73F4927-7C63-4B6D-B31B-C1D8C4B4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Aplicando K-</a:t>
            </a:r>
            <a:r>
              <a:rPr lang="en-US" b="1" dirty="0"/>
              <a:t>means</a:t>
            </a:r>
            <a:r>
              <a:rPr lang="es-MX" b="1" dirty="0"/>
              <a:t> a los </a:t>
            </a:r>
            <a:r>
              <a:rPr lang="en-US" b="1" dirty="0"/>
              <a:t>datasets</a:t>
            </a:r>
            <a:r>
              <a:rPr lang="es-MX" b="1" dirty="0"/>
              <a:t> de ejemplo</a:t>
            </a:r>
            <a:endParaRPr lang="es-PE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9E08D3-0C92-4825-A7FA-086B8DD27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9" y="2754412"/>
            <a:ext cx="4219575" cy="1190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4D8C9F-7507-4E33-88FD-F1117091E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4280805"/>
            <a:ext cx="4219575" cy="1171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5732F9-0650-45E2-8C2A-2E7BD6D1D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7593" y="2754412"/>
            <a:ext cx="5553075" cy="10191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8FD1FA-A60A-4222-B253-FEEF09200B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977" y="4229943"/>
            <a:ext cx="6162675" cy="12668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F738304-B1C3-407C-9128-D1011B8EB076}"/>
              </a:ext>
            </a:extLst>
          </p:cNvPr>
          <p:cNvSpPr txBox="1"/>
          <p:nvPr/>
        </p:nvSpPr>
        <p:spPr>
          <a:xfrm>
            <a:off x="548640" y="2013171"/>
            <a:ext cx="29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Ejemplo RFM:</a:t>
            </a:r>
            <a:endParaRPr lang="es-PE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0BAA83-75E8-40ED-AED9-963A4AA15BA3}"/>
              </a:ext>
            </a:extLst>
          </p:cNvPr>
          <p:cNvSpPr txBox="1"/>
          <p:nvPr/>
        </p:nvSpPr>
        <p:spPr>
          <a:xfrm>
            <a:off x="5236961" y="2055813"/>
            <a:ext cx="29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Ejemplo Países: 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38894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73F4927-7C63-4B6D-B31B-C1D8C4B4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/>
              <a:t>¿Cómo definir el número óptimo de clústeres?</a:t>
            </a:r>
            <a:endParaRPr lang="es-PE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F8FEC-029E-46BF-BD3D-24388CBD0A5B}"/>
              </a:ext>
            </a:extLst>
          </p:cNvPr>
          <p:cNvSpPr txBox="1"/>
          <p:nvPr/>
        </p:nvSpPr>
        <p:spPr>
          <a:xfrm>
            <a:off x="838200" y="2269480"/>
            <a:ext cx="78218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En teoría, los clústeres funcionan bien cuando:</a:t>
            </a:r>
          </a:p>
          <a:p>
            <a:endParaRPr lang="es-MX" sz="2400" dirty="0"/>
          </a:p>
          <a:p>
            <a:pPr marL="285750" indent="-285750">
              <a:buFontTx/>
              <a:buChar char="-"/>
            </a:pPr>
            <a:r>
              <a:rPr lang="es-MX" sz="2400" dirty="0"/>
              <a:t>Los objetos que contienen se encuentran cerca al centroide. Es decir, las distancias al centroide deberían ser chicas dentro de un mismo clúster. 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  <a:p>
            <a:pPr marL="285750" indent="-285750">
              <a:buFontTx/>
              <a:buChar char="-"/>
            </a:pPr>
            <a:r>
              <a:rPr lang="es-MX" sz="2400" dirty="0"/>
              <a:t>Asimismo, la distancia entre los centroides de diferentes clústeres deberían ser grandes. </a:t>
            </a:r>
          </a:p>
          <a:p>
            <a:endParaRPr lang="es-MX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75547E-909C-4092-957D-C3BA96DC7BD0}"/>
              </a:ext>
            </a:extLst>
          </p:cNvPr>
          <p:cNvCxnSpPr/>
          <p:nvPr/>
        </p:nvCxnSpPr>
        <p:spPr>
          <a:xfrm flipV="1">
            <a:off x="8785654" y="2903838"/>
            <a:ext cx="790832" cy="52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4B8F3E-A69E-46CF-A80C-E96ABCCEDB85}"/>
              </a:ext>
            </a:extLst>
          </p:cNvPr>
          <p:cNvSpPr txBox="1"/>
          <p:nvPr/>
        </p:nvSpPr>
        <p:spPr>
          <a:xfrm>
            <a:off x="9873049" y="2656703"/>
            <a:ext cx="1991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Método del codo “Elbow method”</a:t>
            </a:r>
            <a:endParaRPr lang="es-PE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274979-48CD-4326-9437-2A69372BB955}"/>
              </a:ext>
            </a:extLst>
          </p:cNvPr>
          <p:cNvCxnSpPr>
            <a:cxnSpLocks/>
          </p:cNvCxnSpPr>
          <p:nvPr/>
        </p:nvCxnSpPr>
        <p:spPr>
          <a:xfrm>
            <a:off x="8502478" y="3790370"/>
            <a:ext cx="764059" cy="48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E29F3B-12EF-4C08-B6D1-D4350BD916CA}"/>
              </a:ext>
            </a:extLst>
          </p:cNvPr>
          <p:cNvCxnSpPr>
            <a:cxnSpLocks/>
          </p:cNvCxnSpPr>
          <p:nvPr/>
        </p:nvCxnSpPr>
        <p:spPr>
          <a:xfrm flipV="1">
            <a:off x="8502478" y="4478842"/>
            <a:ext cx="764059" cy="25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29015B-5DF5-4E5D-A9D6-81B962320696}"/>
              </a:ext>
            </a:extLst>
          </p:cNvPr>
          <p:cNvSpPr txBox="1"/>
          <p:nvPr/>
        </p:nvSpPr>
        <p:spPr>
          <a:xfrm>
            <a:off x="9488102" y="4091754"/>
            <a:ext cx="216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Método de la silueta “Silhouette method”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052344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73F4927-7C63-4B6D-B31B-C1D8C4B4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/>
              <a:t>Elbow Method</a:t>
            </a:r>
            <a:endParaRPr lang="es-PE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F8FEC-029E-46BF-BD3D-24388CBD0A5B}"/>
              </a:ext>
            </a:extLst>
          </p:cNvPr>
          <p:cNvSpPr txBox="1"/>
          <p:nvPr/>
        </p:nvSpPr>
        <p:spPr>
          <a:xfrm>
            <a:off x="838200" y="1911844"/>
            <a:ext cx="101716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/>
              <a:t>El método del codo calcula el “</a:t>
            </a:r>
            <a:r>
              <a:rPr lang="en-US" sz="2000"/>
              <a:t>Within-Cluster-Sum of Squared Errors (WSS) for different values of k”. </a:t>
            </a:r>
            <a:r>
              <a:rPr lang="es-PE" sz="2000"/>
              <a:t>Es decir, las distancias promedios de los objetos a sus clústeres para un determinado numero “K” de clústeres</a:t>
            </a:r>
            <a:r>
              <a:rPr lang="en-US" sz="2000"/>
              <a:t> </a:t>
            </a:r>
            <a:endParaRPr lang="es-MX" sz="2000"/>
          </a:p>
          <a:p>
            <a:endParaRPr lang="es-MX" sz="2000"/>
          </a:p>
          <a:p>
            <a:endParaRPr lang="es-MX" sz="2000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5ECCCA22-A4B6-4C56-A002-8102E9D86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62" y="3177811"/>
            <a:ext cx="5072297" cy="331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9F629F-4FE0-4EAC-96DF-71DDFD59232A}"/>
              </a:ext>
            </a:extLst>
          </p:cNvPr>
          <p:cNvCxnSpPr>
            <a:cxnSpLocks/>
          </p:cNvCxnSpPr>
          <p:nvPr/>
        </p:nvCxnSpPr>
        <p:spPr>
          <a:xfrm flipV="1">
            <a:off x="2693774" y="4156175"/>
            <a:ext cx="4624631" cy="1648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4C1677-CCE6-4B2E-9E7C-20022B1F8BFB}"/>
              </a:ext>
            </a:extLst>
          </p:cNvPr>
          <p:cNvSpPr txBox="1"/>
          <p:nvPr/>
        </p:nvSpPr>
        <p:spPr>
          <a:xfrm>
            <a:off x="7605814" y="3256256"/>
            <a:ext cx="29483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Un error promedio / distancia promedio (WSS) menor siempre será mejor, pero si un numero mayor de “K” no agrega mucha diferencia, es mejor cortar. </a:t>
            </a:r>
          </a:p>
          <a:p>
            <a:endParaRPr lang="es-MX" dirty="0"/>
          </a:p>
          <a:p>
            <a:r>
              <a:rPr lang="es-MX" dirty="0"/>
              <a:t>En el ejemplo, se podría cortar en K=3 (3 clústeres)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86255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73F4927-7C63-4B6D-B31B-C1D8C4B4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/>
              <a:t>Silhouette method</a:t>
            </a:r>
            <a:endParaRPr lang="es-PE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F8FEC-029E-46BF-BD3D-24388CBD0A5B}"/>
              </a:ext>
            </a:extLst>
          </p:cNvPr>
          <p:cNvSpPr txBox="1"/>
          <p:nvPr/>
        </p:nvSpPr>
        <p:spPr>
          <a:xfrm>
            <a:off x="838200" y="1911844"/>
            <a:ext cx="101716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El método de la silueta calcula el “Ratio de similitud intra-cluster sobre similitud inter-cluster”. </a:t>
            </a:r>
            <a:r>
              <a:rPr lang="es-PE" sz="2000" dirty="0"/>
              <a:t>Es decir, </a:t>
            </a:r>
            <a:r>
              <a:rPr lang="es-MX" sz="2000" dirty="0"/>
              <a:t>contrasta la “cercanía” de los objetos con sus respectivos clústeres vs la “separación” que existe entre clústeres distintos. </a:t>
            </a:r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C1677-CCE6-4B2E-9E7C-20022B1F8BFB}"/>
              </a:ext>
            </a:extLst>
          </p:cNvPr>
          <p:cNvSpPr txBox="1"/>
          <p:nvPr/>
        </p:nvSpPr>
        <p:spPr>
          <a:xfrm>
            <a:off x="7605814" y="3256256"/>
            <a:ext cx="2948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optimo valor de “K” es donde la silueta obtiene su valor máximo, ya que maximiza la similitud intra-cluster y la disimilitud inter-cluster a la vez</a:t>
            </a:r>
          </a:p>
          <a:p>
            <a:endParaRPr lang="es-MX" dirty="0"/>
          </a:p>
          <a:p>
            <a:r>
              <a:rPr lang="es-MX" dirty="0"/>
              <a:t>En el ejemplo, se podría cortar en K=3 (3 clústeres) </a:t>
            </a:r>
            <a:endParaRPr lang="es-PE" dirty="0"/>
          </a:p>
          <a:p>
            <a:endParaRPr lang="es-PE" dirty="0"/>
          </a:p>
        </p:txBody>
      </p:sp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80E079DA-6C06-417F-9E45-361DFFDCF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928" y="3429000"/>
            <a:ext cx="4149257" cy="283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9F629F-4FE0-4EAC-96DF-71DDFD59232A}"/>
              </a:ext>
            </a:extLst>
          </p:cNvPr>
          <p:cNvCxnSpPr>
            <a:cxnSpLocks/>
          </p:cNvCxnSpPr>
          <p:nvPr/>
        </p:nvCxnSpPr>
        <p:spPr>
          <a:xfrm>
            <a:off x="2520778" y="3657600"/>
            <a:ext cx="4797627" cy="498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73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73F4927-7C63-4B6D-B31B-C1D8C4B4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Aplicando métodos de evaluación a ejemplos</a:t>
            </a:r>
            <a:endParaRPr lang="es-PE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F6A87-A7CB-4663-854C-69CFB5B69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53" y="2672276"/>
            <a:ext cx="4124471" cy="2879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7AF7F7-0A75-449D-90B7-7BF18C19F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118" y="2596157"/>
            <a:ext cx="4712634" cy="30319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77E561C-94CD-439A-82C0-EC475365EF02}"/>
              </a:ext>
            </a:extLst>
          </p:cNvPr>
          <p:cNvSpPr txBox="1"/>
          <p:nvPr/>
        </p:nvSpPr>
        <p:spPr>
          <a:xfrm>
            <a:off x="548640" y="2013171"/>
            <a:ext cx="29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Ejemplo RFM:</a:t>
            </a:r>
            <a:endParaRPr lang="es-PE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218A3E-DDB6-45F1-A2CF-CF93A10BB526}"/>
              </a:ext>
            </a:extLst>
          </p:cNvPr>
          <p:cNvSpPr txBox="1"/>
          <p:nvPr/>
        </p:nvSpPr>
        <p:spPr>
          <a:xfrm>
            <a:off x="4238263" y="5971497"/>
            <a:ext cx="412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“K”=5 parece ser el óptimo</a:t>
            </a:r>
          </a:p>
          <a:p>
            <a:r>
              <a:rPr lang="es-MX" b="1" dirty="0"/>
              <a:t>(también podría ser K=4 para simplificar)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34233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73F4927-7C63-4B6D-B31B-C1D8C4B4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Aplicando métodos de evaluación a ejemplos</a:t>
            </a:r>
            <a:endParaRPr lang="es-PE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E561C-94CD-439A-82C0-EC475365EF02}"/>
              </a:ext>
            </a:extLst>
          </p:cNvPr>
          <p:cNvSpPr txBox="1"/>
          <p:nvPr/>
        </p:nvSpPr>
        <p:spPr>
          <a:xfrm>
            <a:off x="548640" y="2013171"/>
            <a:ext cx="29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Ejemplo Países:</a:t>
            </a:r>
            <a:endParaRPr lang="es-PE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218A3E-DDB6-45F1-A2CF-CF93A10BB526}"/>
              </a:ext>
            </a:extLst>
          </p:cNvPr>
          <p:cNvSpPr txBox="1"/>
          <p:nvPr/>
        </p:nvSpPr>
        <p:spPr>
          <a:xfrm>
            <a:off x="4168293" y="6049745"/>
            <a:ext cx="3855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“K”=4 parece ser el óptimo</a:t>
            </a:r>
          </a:p>
          <a:p>
            <a:r>
              <a:rPr lang="es-MX" b="1" dirty="0"/>
              <a:t>(también el K=2, pero seria poco útil)</a:t>
            </a:r>
            <a:endParaRPr lang="es-PE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9A08D-177C-4845-8019-6F732484B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02" y="2736591"/>
            <a:ext cx="4526474" cy="2961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49A49-56A2-42E3-9D02-A40B31171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356" y="2719037"/>
            <a:ext cx="5126234" cy="311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47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73F4927-7C63-4B6D-B31B-C1D8C4B4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Ahora aplicamos K-</a:t>
            </a:r>
            <a:r>
              <a:rPr lang="en-US" b="1" dirty="0"/>
              <a:t>means</a:t>
            </a:r>
            <a:r>
              <a:rPr lang="es-MX" b="1" dirty="0"/>
              <a:t> con “K” óptimos </a:t>
            </a:r>
            <a:endParaRPr lang="es-PE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5732F9-0650-45E2-8C2A-2E7BD6D1D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593" y="2754412"/>
            <a:ext cx="5553075" cy="10191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8FD1FA-A60A-4222-B253-FEEF09200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977" y="4229943"/>
            <a:ext cx="6162675" cy="12668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F738304-B1C3-407C-9128-D1011B8EB076}"/>
              </a:ext>
            </a:extLst>
          </p:cNvPr>
          <p:cNvSpPr txBox="1"/>
          <p:nvPr/>
        </p:nvSpPr>
        <p:spPr>
          <a:xfrm>
            <a:off x="548640" y="2013171"/>
            <a:ext cx="29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Ejemplo RFM:</a:t>
            </a:r>
            <a:endParaRPr lang="es-PE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0BAA83-75E8-40ED-AED9-963A4AA15BA3}"/>
              </a:ext>
            </a:extLst>
          </p:cNvPr>
          <p:cNvSpPr txBox="1"/>
          <p:nvPr/>
        </p:nvSpPr>
        <p:spPr>
          <a:xfrm>
            <a:off x="5236961" y="2055813"/>
            <a:ext cx="29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Ejemplo Países: </a:t>
            </a:r>
            <a:endParaRPr lang="es-P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41F27-A290-49CC-8017-034E1AE38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90" y="2645301"/>
            <a:ext cx="4086225" cy="1228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44EE36-B359-440E-B048-3D78215D7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" y="4147601"/>
            <a:ext cx="43338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12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73F4927-7C63-4B6D-B31B-C1D8C4B4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/>
              <a:t>¿Afecta en algo utilizar una semilla aleatoria?</a:t>
            </a:r>
            <a:endParaRPr lang="es-PE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F8FEC-029E-46BF-BD3D-24388CBD0A5B}"/>
              </a:ext>
            </a:extLst>
          </p:cNvPr>
          <p:cNvSpPr txBox="1"/>
          <p:nvPr/>
        </p:nvSpPr>
        <p:spPr>
          <a:xfrm>
            <a:off x="1097280" y="1790538"/>
            <a:ext cx="93565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s-MX" sz="2100" dirty="0"/>
              <a:t>No necesariamente, depende del comportamiento y distribución de la data y de la relevancia de los resultados para negocio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s-MX" sz="2100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s-MX" sz="2100" dirty="0"/>
              <a:t>Como “rule of thumb” verificar si el método de codo o silueta son fáciles de interpretar, y si los clústeres óptimos que se crean hacen sentido para negocio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s-MX" sz="2100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s-MX" sz="2100" dirty="0"/>
              <a:t>En caso no se cumplan estas condiciones se debe evidenciar que los clústeres son muy susceptibles a la “semilla”. Para verificarlo, se puede correr el algoritmo con diferentes semillas y luego comparar los resultados. Si varían mucho, indica que la data o método de clustering no permite construir clústeres confiables. 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s-MX" sz="2100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s-MX" sz="2100" dirty="0"/>
              <a:t>Como primera alternativa de solución, hay que hacer un doble check en la data. En particular, K-</a:t>
            </a:r>
            <a:r>
              <a:rPr lang="en-US" sz="2100" dirty="0"/>
              <a:t>means</a:t>
            </a:r>
            <a:r>
              <a:rPr lang="es-MX" sz="2100" dirty="0"/>
              <a:t> tiene limitaciones con data categórica / ordinal / missings.  </a:t>
            </a:r>
          </a:p>
          <a:p>
            <a:endParaRPr lang="es-MX" sz="2100" dirty="0"/>
          </a:p>
        </p:txBody>
      </p:sp>
    </p:spTree>
    <p:extLst>
      <p:ext uri="{BB962C8B-B14F-4D97-AF65-F5344CB8AC3E}">
        <p14:creationId xmlns:p14="http://schemas.microsoft.com/office/powerpoint/2010/main" val="1143812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73F4927-7C63-4B6D-B31B-C1D8C4B4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Tratamiento de data categórica / ordinal / missing values</a:t>
            </a:r>
            <a:endParaRPr lang="es-PE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789CAD-3625-46CD-B03E-FFD7DC55C1B2}"/>
              </a:ext>
            </a:extLst>
          </p:cNvPr>
          <p:cNvSpPr txBox="1"/>
          <p:nvPr/>
        </p:nvSpPr>
        <p:spPr>
          <a:xfrm>
            <a:off x="965483" y="1843826"/>
            <a:ext cx="404889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Categórica:</a:t>
            </a:r>
          </a:p>
          <a:p>
            <a:endParaRPr lang="es-MX" sz="2000" dirty="0"/>
          </a:p>
          <a:p>
            <a:pPr marL="285750" indent="-285750">
              <a:buFontTx/>
              <a:buChar char="-"/>
            </a:pPr>
            <a:r>
              <a:rPr lang="es-MX" sz="2000" dirty="0"/>
              <a:t>Binarios: Si/No</a:t>
            </a:r>
          </a:p>
          <a:p>
            <a:pPr marL="285750" indent="-285750">
              <a:buFontTx/>
              <a:buChar char="-"/>
            </a:pPr>
            <a:r>
              <a:rPr lang="es-MX" sz="2000" dirty="0"/>
              <a:t>Multi-categórica: Canal venta “A” / Canal venta “B” / Canal venta “C” (donde ninguno es por definición mejor que otro)</a:t>
            </a:r>
          </a:p>
          <a:p>
            <a:pPr marL="285750" indent="-285750">
              <a:buFontTx/>
              <a:buChar char="-"/>
            </a:pPr>
            <a:endParaRPr lang="es-MX" sz="2000" dirty="0"/>
          </a:p>
          <a:p>
            <a:r>
              <a:rPr lang="es-MX" sz="2000" b="1" dirty="0"/>
              <a:t>Ordinal:</a:t>
            </a:r>
          </a:p>
          <a:p>
            <a:endParaRPr lang="es-MX" sz="2000" dirty="0"/>
          </a:p>
          <a:p>
            <a:pPr marL="285750" indent="-285750">
              <a:buFontTx/>
              <a:buChar char="-"/>
            </a:pPr>
            <a:r>
              <a:rPr lang="es-MX" sz="2000" dirty="0"/>
              <a:t>Nivel educativo: Sin educación, Primaria, Secundaria, Superior, Postgrado</a:t>
            </a:r>
          </a:p>
          <a:p>
            <a:endParaRPr lang="es-MX" sz="2000" dirty="0"/>
          </a:p>
          <a:p>
            <a:r>
              <a:rPr lang="es-MX" sz="2000" b="1" dirty="0"/>
              <a:t>Missing values</a:t>
            </a:r>
          </a:p>
          <a:p>
            <a:endParaRPr lang="es-MX" sz="2000" dirty="0"/>
          </a:p>
          <a:p>
            <a:endParaRPr lang="es-P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E5F0D-40DA-4DC2-88C6-5447F749C5C9}"/>
              </a:ext>
            </a:extLst>
          </p:cNvPr>
          <p:cNvSpPr txBox="1"/>
          <p:nvPr/>
        </p:nvSpPr>
        <p:spPr>
          <a:xfrm>
            <a:off x="7363180" y="1498826"/>
            <a:ext cx="44465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3 alternativas: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70C0"/>
                </a:solidFill>
              </a:rPr>
              <a:t>Realizar </a:t>
            </a:r>
            <a:r>
              <a:rPr lang="en-US" sz="2000" dirty="0">
                <a:solidFill>
                  <a:srgbClr val="0070C0"/>
                </a:solidFill>
              </a:rPr>
              <a:t>one-hot encoding </a:t>
            </a:r>
            <a:r>
              <a:rPr lang="es-MX" sz="2000" dirty="0">
                <a:solidFill>
                  <a:srgbClr val="0070C0"/>
                </a:solidFill>
              </a:rPr>
              <a:t>en </a:t>
            </a:r>
            <a:r>
              <a:rPr lang="en-US" sz="2000" dirty="0">
                <a:solidFill>
                  <a:srgbClr val="0070C0"/>
                </a:solidFill>
              </a:rPr>
              <a:t>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Aplicar K-</a:t>
            </a:r>
            <a:r>
              <a:rPr lang="en-US" sz="2000" dirty="0"/>
              <a:t>modes</a:t>
            </a:r>
            <a:r>
              <a:rPr lang="es-MX" sz="2000" dirty="0"/>
              <a:t> (para dataset de data categórica)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Aplicar K-</a:t>
            </a:r>
            <a:r>
              <a:rPr lang="en-US" sz="2000" dirty="0"/>
              <a:t>prototypes</a:t>
            </a:r>
            <a:r>
              <a:rPr lang="es-MX" sz="2000" dirty="0"/>
              <a:t> (para dataset mixta con data numérica y categórica)</a:t>
            </a:r>
          </a:p>
          <a:p>
            <a:r>
              <a:rPr lang="es-MX" sz="2000" dirty="0"/>
              <a:t>=&gt; En todos los casos, se recomienda agrupar categorías mas importantes </a:t>
            </a:r>
            <a:endParaRPr lang="es-PE" sz="2000" dirty="0"/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437F6CD3-3247-4C92-98AE-570A2B386450}"/>
              </a:ext>
            </a:extLst>
          </p:cNvPr>
          <p:cNvSpPr/>
          <p:nvPr/>
        </p:nvSpPr>
        <p:spPr>
          <a:xfrm>
            <a:off x="5470280" y="2831511"/>
            <a:ext cx="1606379" cy="597489"/>
          </a:xfrm>
          <a:prstGeom prst="strip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A2561B3C-A153-440C-99C0-94877F97CBA7}"/>
              </a:ext>
            </a:extLst>
          </p:cNvPr>
          <p:cNvSpPr/>
          <p:nvPr/>
        </p:nvSpPr>
        <p:spPr>
          <a:xfrm rot="20570917">
            <a:off x="5274990" y="4811442"/>
            <a:ext cx="1466783" cy="284702"/>
          </a:xfrm>
          <a:prstGeom prst="strip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1D25C-2F3A-40B6-9BEA-4026AEE53F1F}"/>
              </a:ext>
            </a:extLst>
          </p:cNvPr>
          <p:cNvSpPr txBox="1"/>
          <p:nvPr/>
        </p:nvSpPr>
        <p:spPr>
          <a:xfrm>
            <a:off x="7472403" y="4319209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/>
              <a:t>Recomendación:</a:t>
            </a:r>
          </a:p>
          <a:p>
            <a:r>
              <a:rPr lang="es-MX" dirty="0"/>
              <a:t>Convertir en numéricas</a:t>
            </a:r>
          </a:p>
          <a:p>
            <a:r>
              <a:rPr lang="es-MX" dirty="0"/>
              <a:t>* Cuidado con la distribución  </a:t>
            </a:r>
            <a:endParaRPr lang="es-MX" sz="1800" dirty="0"/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A9F65467-0AD3-41D9-A1C6-9D4B916C8A2E}"/>
              </a:ext>
            </a:extLst>
          </p:cNvPr>
          <p:cNvSpPr/>
          <p:nvPr/>
        </p:nvSpPr>
        <p:spPr>
          <a:xfrm rot="21043797">
            <a:off x="5371066" y="6134901"/>
            <a:ext cx="1466783" cy="329542"/>
          </a:xfrm>
          <a:prstGeom prst="strip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370E82-D97C-436F-986E-88000B260222}"/>
              </a:ext>
            </a:extLst>
          </p:cNvPr>
          <p:cNvSpPr txBox="1"/>
          <p:nvPr/>
        </p:nvSpPr>
        <p:spPr>
          <a:xfrm>
            <a:off x="7472403" y="5418748"/>
            <a:ext cx="24703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/>
              <a:t>Recomendación:</a:t>
            </a:r>
          </a:p>
          <a:p>
            <a:r>
              <a:rPr lang="es-MX" dirty="0"/>
              <a:t>Eliminar observaciones o imputar valor promedio de la serie</a:t>
            </a:r>
          </a:p>
        </p:txBody>
      </p:sp>
    </p:spTree>
    <p:extLst>
      <p:ext uri="{BB962C8B-B14F-4D97-AF65-F5344CB8AC3E}">
        <p14:creationId xmlns:p14="http://schemas.microsoft.com/office/powerpoint/2010/main" val="421901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4A3A-1402-4A51-9BAB-E6EE54C7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esta clase..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E49A8-F91A-4CDC-AB7F-E5F51737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Descargar:</a:t>
            </a:r>
          </a:p>
          <a:p>
            <a:pPr lvl="1"/>
            <a:r>
              <a:rPr lang="es-MX" dirty="0"/>
              <a:t>clustering_example_1.xlsx</a:t>
            </a:r>
          </a:p>
          <a:p>
            <a:pPr lvl="1"/>
            <a:r>
              <a:rPr lang="es-MX" dirty="0"/>
              <a:t>clustering_example_2.xlsx</a:t>
            </a:r>
            <a:endParaRPr lang="es-PE" dirty="0"/>
          </a:p>
          <a:p>
            <a:pPr marL="457200" lvl="1" indent="0">
              <a:buNone/>
            </a:pPr>
            <a:endParaRPr lang="es-PE" dirty="0"/>
          </a:p>
          <a:p>
            <a:pPr marL="228600" lvl="1">
              <a:spcBef>
                <a:spcPts val="1000"/>
              </a:spcBef>
            </a:pPr>
            <a:r>
              <a:rPr lang="es-PE" sz="2800" dirty="0"/>
              <a:t>Abrir Notebooks:</a:t>
            </a:r>
          </a:p>
          <a:p>
            <a:pPr marL="457200" lvl="1" indent="0">
              <a:buNone/>
            </a:pPr>
            <a:r>
              <a:rPr lang="es-MX" dirty="0">
                <a:hlinkClick r:id="rId2"/>
              </a:rPr>
              <a:t>https://github.com/AlejandroPSJ2/Data_Mining/blob/main/Clase2_clustering_notebook.ipynb</a:t>
            </a:r>
            <a:endParaRPr lang="es-MX" dirty="0"/>
          </a:p>
          <a:p>
            <a:pPr marL="457200" lvl="1" indent="0">
              <a:buNone/>
            </a:pPr>
            <a:r>
              <a:rPr lang="es-MX" dirty="0">
                <a:hlinkClick r:id="rId3"/>
              </a:rPr>
              <a:t>https://github.com/AlejandroPSJ2/Data_Mining/blob/main/Clase2_clustering_cat_notebook.ipynb</a:t>
            </a:r>
            <a:endParaRPr lang="es-MX" dirty="0"/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8449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99E5434-B1D3-4B6B-A959-F8BE83A1FB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870585"/>
              </p:ext>
            </p:extLst>
          </p:nvPr>
        </p:nvGraphicFramePr>
        <p:xfrm>
          <a:off x="744266" y="2055813"/>
          <a:ext cx="10703422" cy="4279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itle 5">
            <a:extLst>
              <a:ext uri="{FF2B5EF4-FFF2-40B4-BE49-F238E27FC236}">
                <a16:creationId xmlns:a16="http://schemas.microsoft.com/office/drawing/2014/main" id="{A46FA0E4-FD62-49DA-A0F3-241046BE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6770" cy="1325563"/>
          </a:xfrm>
        </p:spPr>
        <p:txBody>
          <a:bodyPr/>
          <a:lstStyle/>
          <a:p>
            <a:r>
              <a:rPr lang="es-MX" b="1" dirty="0"/>
              <a:t>Proceso de aplicación de algoritmo de clústeres</a:t>
            </a:r>
            <a:endParaRPr lang="es-PE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58DB7-E851-4E12-A0BD-C4CC02CA79E9}"/>
              </a:ext>
            </a:extLst>
          </p:cNvPr>
          <p:cNvSpPr txBox="1"/>
          <p:nvPr/>
        </p:nvSpPr>
        <p:spPr>
          <a:xfrm>
            <a:off x="8994307" y="6249745"/>
            <a:ext cx="12801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i="1" dirty="0"/>
              <a:t>En Python</a:t>
            </a:r>
            <a:endParaRPr lang="es-PE" b="1" i="1" dirty="0"/>
          </a:p>
        </p:txBody>
      </p:sp>
    </p:spTree>
    <p:extLst>
      <p:ext uri="{BB962C8B-B14F-4D97-AF65-F5344CB8AC3E}">
        <p14:creationId xmlns:p14="http://schemas.microsoft.com/office/powerpoint/2010/main" val="2218293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449C8BA0-5E41-4708-9FF4-10D60DE0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Datasets de práctica</a:t>
            </a:r>
            <a:endParaRPr lang="es-PE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0BC54-EB8A-4B9F-BC41-A3A53298A740}"/>
              </a:ext>
            </a:extLst>
          </p:cNvPr>
          <p:cNvSpPr txBox="1"/>
          <p:nvPr/>
        </p:nvSpPr>
        <p:spPr>
          <a:xfrm>
            <a:off x="965483" y="1843826"/>
            <a:ext cx="6559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Ejercicio con Iris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000" dirty="0">
              <a:solidFill>
                <a:srgbClr val="0563C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https://archive.ics.uci.edu/ml/datasets.php</a:t>
            </a:r>
            <a:endParaRPr lang="es-P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>
                <a:hlinkClick r:id="rId4"/>
              </a:rPr>
              <a:t>http://cs.uef.fi/sipu/datasets/</a:t>
            </a:r>
            <a:endParaRPr lang="es-P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000" dirty="0"/>
          </a:p>
          <a:p>
            <a:endParaRPr lang="es-MX" sz="2000" dirty="0"/>
          </a:p>
          <a:p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3142354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DCFE-9507-444B-81C1-A1DC29F6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Ejercicios adicionales</a:t>
            </a:r>
            <a:endParaRPr lang="es-PE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120962-E517-4432-9F5A-F8B227416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PE" sz="1800" dirty="0"/>
              <a:t>Ejercicios con K-</a:t>
            </a:r>
            <a:r>
              <a:rPr lang="es-PE" sz="1800" dirty="0" err="1"/>
              <a:t>means</a:t>
            </a:r>
            <a:r>
              <a:rPr lang="es-PE" sz="1800" dirty="0"/>
              <a:t>: </a:t>
            </a:r>
            <a:r>
              <a:rPr lang="es-PE" sz="1800" dirty="0">
                <a:hlinkClick r:id="rId2"/>
              </a:rPr>
              <a:t>https://github.com/AlejandroPSJ2/Data_Mining/blob/main/Clase2_clustering_notebook.ipynb</a:t>
            </a:r>
            <a:endParaRPr lang="es-PE" sz="1800" dirty="0"/>
          </a:p>
          <a:p>
            <a:endParaRPr lang="es-PE" sz="1800" dirty="0"/>
          </a:p>
          <a:p>
            <a:pPr marL="0" indent="0">
              <a:buNone/>
            </a:pPr>
            <a:r>
              <a:rPr lang="es-PE" sz="1800" dirty="0"/>
              <a:t>    - Ejemplo a trabajar (países): clustering_data2.csv</a:t>
            </a:r>
          </a:p>
          <a:p>
            <a:pPr marL="0" indent="0">
              <a:buNone/>
            </a:pPr>
            <a:r>
              <a:rPr lang="es-PE" sz="1800" dirty="0"/>
              <a:t>    - Ejemplo (dictado) de data categórica (cruda): clustering_categorical.csv</a:t>
            </a:r>
          </a:p>
          <a:p>
            <a:pPr marL="0" indent="0">
              <a:buNone/>
            </a:pPr>
            <a:r>
              <a:rPr lang="es-PE" sz="1800" dirty="0"/>
              <a:t>    - Ejemplo (dictado) de data categórica (limpia): clustering_categorical_clean.csv</a:t>
            </a:r>
          </a:p>
          <a:p>
            <a:endParaRPr lang="es-PE" sz="1800" dirty="0"/>
          </a:p>
          <a:p>
            <a:r>
              <a:rPr lang="es-PE" sz="1800" dirty="0"/>
              <a:t>Ejercicios con K-</a:t>
            </a:r>
            <a:r>
              <a:rPr lang="es-PE" sz="1800" dirty="0" err="1"/>
              <a:t>prototypes</a:t>
            </a:r>
            <a:r>
              <a:rPr lang="es-PE" sz="1800" dirty="0"/>
              <a:t>: </a:t>
            </a:r>
            <a:r>
              <a:rPr lang="es-PE" sz="1800" dirty="0">
                <a:hlinkClick r:id="rId3"/>
              </a:rPr>
              <a:t>https://github.com/AlejandroPSJ2/Data_Mining/blob/main/Clase2_clustering_cat_notebook.ipynb</a:t>
            </a:r>
            <a:endParaRPr lang="es-PE" sz="1800" dirty="0"/>
          </a:p>
          <a:p>
            <a:endParaRPr lang="es-PE" sz="1800" dirty="0"/>
          </a:p>
          <a:p>
            <a:pPr marL="0" indent="0">
              <a:buNone/>
            </a:pPr>
            <a:r>
              <a:rPr lang="es-PE" sz="1800" dirty="0"/>
              <a:t>    - Ejemplo (dictado) de data categórica (limpia): clustering_categorical_clean.csv</a:t>
            </a:r>
          </a:p>
          <a:p>
            <a:pPr marL="0" indent="0">
              <a:buNone/>
            </a:pPr>
            <a:r>
              <a:rPr lang="es-PE" sz="1800" dirty="0"/>
              <a:t>    - Ejemplo a trabajar (mall): Mall_Customers.csv</a:t>
            </a:r>
          </a:p>
        </p:txBody>
      </p:sp>
    </p:spTree>
    <p:extLst>
      <p:ext uri="{BB962C8B-B14F-4D97-AF65-F5344CB8AC3E}">
        <p14:creationId xmlns:p14="http://schemas.microsoft.com/office/powerpoint/2010/main" val="364296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1DFF8-A4F3-42E2-B7B1-81024412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s-MX" sz="4000" b="1" dirty="0"/>
              <a:t>Plan del curso</a:t>
            </a:r>
            <a:endParaRPr lang="es-PE" sz="4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7EA1D-614B-4FCF-A742-64180034658E}"/>
              </a:ext>
            </a:extLst>
          </p:cNvPr>
          <p:cNvSpPr txBox="1"/>
          <p:nvPr/>
        </p:nvSpPr>
        <p:spPr>
          <a:xfrm>
            <a:off x="2089548" y="1875404"/>
            <a:ext cx="2320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1. Introducción a data mining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  <p:pic>
        <p:nvPicPr>
          <p:cNvPr id="6146" name="Picture 2" descr="Improving Collaborative Filtering with Dimensionality Reduction | by  Jackson Wu | Medium">
            <a:extLst>
              <a:ext uri="{FF2B5EF4-FFF2-40B4-BE49-F238E27FC236}">
                <a16:creationId xmlns:a16="http://schemas.microsoft.com/office/drawing/2014/main" id="{9D2C6A57-4C91-48DB-A5A5-D2B7E62F2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84" y="4573301"/>
            <a:ext cx="1173561" cy="118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EDFE8F-E44C-4843-BA04-EEA1080B70A4}"/>
              </a:ext>
            </a:extLst>
          </p:cNvPr>
          <p:cNvSpPr txBox="1"/>
          <p:nvPr/>
        </p:nvSpPr>
        <p:spPr>
          <a:xfrm>
            <a:off x="2146698" y="3211509"/>
            <a:ext cx="18110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2. Técnicas de clustering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  <a:p>
            <a:endParaRPr lang="es-PE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50FDB-25C0-48FA-B0E9-AAAF9825E54E}"/>
              </a:ext>
            </a:extLst>
          </p:cNvPr>
          <p:cNvSpPr txBox="1"/>
          <p:nvPr/>
        </p:nvSpPr>
        <p:spPr>
          <a:xfrm>
            <a:off x="2146698" y="4525821"/>
            <a:ext cx="24003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3. Técnicas de reducción de dimensionalidad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D2A3C1-496F-4E0E-9338-1D2DBBBBE857}"/>
              </a:ext>
            </a:extLst>
          </p:cNvPr>
          <p:cNvSpPr/>
          <p:nvPr/>
        </p:nvSpPr>
        <p:spPr>
          <a:xfrm>
            <a:off x="952419" y="1884903"/>
            <a:ext cx="923476" cy="844581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4" name="Rectangle 23" descr="Lightbulb">
            <a:extLst>
              <a:ext uri="{FF2B5EF4-FFF2-40B4-BE49-F238E27FC236}">
                <a16:creationId xmlns:a16="http://schemas.microsoft.com/office/drawing/2014/main" id="{7639CDA8-A4F8-478B-859D-452382B1A9DB}"/>
              </a:ext>
            </a:extLst>
          </p:cNvPr>
          <p:cNvSpPr/>
          <p:nvPr/>
        </p:nvSpPr>
        <p:spPr>
          <a:xfrm>
            <a:off x="1183889" y="2079242"/>
            <a:ext cx="430701" cy="43606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148" name="Picture 4" descr="Cluster analysis - Wikipedia">
            <a:extLst>
              <a:ext uri="{FF2B5EF4-FFF2-40B4-BE49-F238E27FC236}">
                <a16:creationId xmlns:a16="http://schemas.microsoft.com/office/drawing/2014/main" id="{C4BB4024-F903-44FB-A38D-566F73859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92" y="3081255"/>
            <a:ext cx="1484401" cy="9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0A9167-29A4-418E-89CE-912D3E000FAB}"/>
              </a:ext>
            </a:extLst>
          </p:cNvPr>
          <p:cNvSpPr txBox="1"/>
          <p:nvPr/>
        </p:nvSpPr>
        <p:spPr>
          <a:xfrm>
            <a:off x="7410811" y="1778005"/>
            <a:ext cx="18110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4. Técnicas de regresión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  <a:p>
            <a:endParaRPr lang="es-PE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D0FE43-4A37-4217-AD13-02F735F71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8157" y="1834843"/>
            <a:ext cx="1172087" cy="11089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B76D15-0263-43C5-A6EA-306BE22BDE53}"/>
              </a:ext>
            </a:extLst>
          </p:cNvPr>
          <p:cNvSpPr txBox="1"/>
          <p:nvPr/>
        </p:nvSpPr>
        <p:spPr>
          <a:xfrm>
            <a:off x="7466088" y="3145730"/>
            <a:ext cx="2320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5. Técnicas de clasificación 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6347FEF-A59C-467D-82BF-FA43C7E06B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3917" y="3135308"/>
            <a:ext cx="1160759" cy="10884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586593-28FC-407B-A4E9-67BB7D9599B8}"/>
              </a:ext>
            </a:extLst>
          </p:cNvPr>
          <p:cNvSpPr txBox="1"/>
          <p:nvPr/>
        </p:nvSpPr>
        <p:spPr>
          <a:xfrm>
            <a:off x="7479149" y="4448470"/>
            <a:ext cx="31764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6. Otras técnicas (texto, recommender)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  <a:p>
            <a:endParaRPr lang="es-PE" sz="2400" dirty="0"/>
          </a:p>
        </p:txBody>
      </p:sp>
      <p:pic>
        <p:nvPicPr>
          <p:cNvPr id="26" name="Picture 4" descr="Basic Text Mining: Word Clouds, their Limitations, and Moving Beyond Them | Word  cloud, Web design, Words">
            <a:extLst>
              <a:ext uri="{FF2B5EF4-FFF2-40B4-BE49-F238E27FC236}">
                <a16:creationId xmlns:a16="http://schemas.microsoft.com/office/drawing/2014/main" id="{94A9366F-E218-4934-9A1D-B28109178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513" y="4526983"/>
            <a:ext cx="1653570" cy="78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A025FCA-CC50-4CB6-A51A-58F26A1E7EB3}"/>
              </a:ext>
            </a:extLst>
          </p:cNvPr>
          <p:cNvSpPr txBox="1"/>
          <p:nvPr/>
        </p:nvSpPr>
        <p:spPr>
          <a:xfrm>
            <a:off x="7474683" y="5729300"/>
            <a:ext cx="2400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7. Recapitulación de data mining </a:t>
            </a:r>
            <a:endParaRPr lang="es-PE" sz="2400" dirty="0"/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5577C-3D05-4BCE-95FD-825556C66581}"/>
              </a:ext>
            </a:extLst>
          </p:cNvPr>
          <p:cNvSpPr/>
          <p:nvPr/>
        </p:nvSpPr>
        <p:spPr>
          <a:xfrm>
            <a:off x="6260822" y="5705205"/>
            <a:ext cx="865747" cy="850771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9" name="Rectangle 28" descr="Dictionary">
            <a:extLst>
              <a:ext uri="{FF2B5EF4-FFF2-40B4-BE49-F238E27FC236}">
                <a16:creationId xmlns:a16="http://schemas.microsoft.com/office/drawing/2014/main" id="{AABF0C97-D884-4E80-9143-4BF64FD1893E}"/>
              </a:ext>
            </a:extLst>
          </p:cNvPr>
          <p:cNvSpPr/>
          <p:nvPr/>
        </p:nvSpPr>
        <p:spPr>
          <a:xfrm>
            <a:off x="6466762" y="5941028"/>
            <a:ext cx="440852" cy="420275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18863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FD47C34-F299-499B-A56C-D120BC06DB6C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Técnicas de Data Mining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697CD88-C0B1-47B0-97C5-156A14DC7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523010"/>
              </p:ext>
            </p:extLst>
          </p:nvPr>
        </p:nvGraphicFramePr>
        <p:xfrm>
          <a:off x="5166628" y="470446"/>
          <a:ext cx="6480047" cy="5917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453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43E17-6FBD-494F-B33C-8B3BAA35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894" y="207909"/>
            <a:ext cx="6895092" cy="1135737"/>
          </a:xfrm>
        </p:spPr>
        <p:txBody>
          <a:bodyPr>
            <a:normAutofit/>
          </a:bodyPr>
          <a:lstStyle/>
          <a:p>
            <a:r>
              <a:rPr lang="es-MX" b="1" dirty="0"/>
              <a:t>Definición </a:t>
            </a:r>
            <a:endParaRPr lang="es-PE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AB6A6C-97D6-4E99-85A9-20CDF9C06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9" y="1458021"/>
            <a:ext cx="4078040" cy="485683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A354BDD-1C81-4240-B546-B9969C1ED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441" y="1551555"/>
            <a:ext cx="6524497" cy="4856831"/>
          </a:xfrm>
        </p:spPr>
        <p:txBody>
          <a:bodyPr>
            <a:normAutofit/>
          </a:bodyPr>
          <a:lstStyle/>
          <a:p>
            <a:pPr eaLnBrk="1" hangingPunct="1"/>
            <a:r>
              <a:rPr lang="es-PE" altLang="es-PE" sz="2000" dirty="0"/>
              <a:t>Clúster: agrupamiento de objetos </a:t>
            </a:r>
          </a:p>
          <a:p>
            <a:pPr lvl="1" eaLnBrk="1" hangingPunct="1"/>
            <a:r>
              <a:rPr lang="es-PE" altLang="es-PE" sz="2000" dirty="0"/>
              <a:t>Similitud intra-cluster: los objetos dentro de un mismo clúster se parecen</a:t>
            </a:r>
          </a:p>
          <a:p>
            <a:pPr lvl="1" eaLnBrk="1" hangingPunct="1"/>
            <a:r>
              <a:rPr lang="es-PE" altLang="es-PE" sz="2000" dirty="0"/>
              <a:t>Disimilitud inter-cluster: los clústeres no se parecen entre sí</a:t>
            </a:r>
          </a:p>
          <a:p>
            <a:pPr marL="0" indent="0" eaLnBrk="1" hangingPunct="1">
              <a:buNone/>
            </a:pPr>
            <a:endParaRPr lang="en-US" altLang="es-PE" sz="2000" dirty="0"/>
          </a:p>
          <a:p>
            <a:r>
              <a:rPr lang="es-PE" altLang="es-PE" sz="2000" dirty="0"/>
              <a:t>Clustering como técnica no supervisada: no existen clústeres predefinidos, los decide el propio algoritmo</a:t>
            </a:r>
          </a:p>
          <a:p>
            <a:pPr marL="0" indent="0" eaLnBrk="1" hangingPunct="1">
              <a:buNone/>
            </a:pPr>
            <a:r>
              <a:rPr lang="en-US" altLang="es-PE" sz="2000" dirty="0"/>
              <a:t> </a:t>
            </a:r>
          </a:p>
          <a:p>
            <a:pPr eaLnBrk="1" hangingPunct="1"/>
            <a:r>
              <a:rPr lang="es-PE" altLang="es-PE" sz="2000" dirty="0"/>
              <a:t>Aplicaciones: </a:t>
            </a:r>
          </a:p>
          <a:p>
            <a:pPr lvl="1" eaLnBrk="1" hangingPunct="1"/>
            <a:r>
              <a:rPr lang="es-PE" altLang="es-PE" sz="2000" dirty="0"/>
              <a:t>Como una herramienta </a:t>
            </a:r>
            <a:r>
              <a:rPr lang="en-US" altLang="es-PE" sz="2000" dirty="0"/>
              <a:t>stand-alone </a:t>
            </a:r>
            <a:r>
              <a:rPr lang="es-PE" altLang="es-PE" sz="2000" dirty="0"/>
              <a:t>para obtener insights / encontrar patrones</a:t>
            </a:r>
          </a:p>
          <a:p>
            <a:pPr lvl="1" eaLnBrk="1" hangingPunct="1"/>
            <a:r>
              <a:rPr lang="es-PE" altLang="es-PE" sz="2000" dirty="0"/>
              <a:t>Como preprocesamiento de la data antes de aplicar otros algoritmos</a:t>
            </a:r>
          </a:p>
          <a:p>
            <a:endParaRPr lang="es-PE" sz="2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8A81FB-B827-464D-B1C1-F6B80C7707CA}"/>
                  </a:ext>
                </a:extLst>
              </p14:cNvPr>
              <p14:cNvContentPartPr/>
              <p14:nvPr/>
            </p14:nvContentPartPr>
            <p14:xfrm>
              <a:off x="1346040" y="2419200"/>
              <a:ext cx="2508840" cy="3182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8A81FB-B827-464D-B1C1-F6B80C7707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6680" y="2409840"/>
                <a:ext cx="2527560" cy="32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477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308B140-A3A6-47A0-AD36-611C2499C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176" y="4756210"/>
            <a:ext cx="658616" cy="62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4E3397-C86C-453E-A002-15FB8536A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993" y="3939303"/>
            <a:ext cx="472731" cy="60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432BD0-BB20-40CC-A77A-EADC3E4FD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128" y="5634444"/>
            <a:ext cx="630806" cy="71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DAB30C-ACD5-4E8A-B3CD-BE54BBA0E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65" y="1563005"/>
            <a:ext cx="698069" cy="53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D7BF2FC-0F1F-4710-8EEA-B3009D547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479" y="3233732"/>
            <a:ext cx="696830" cy="58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F2C0258-B886-459C-9A0A-4C9E66AEF7D7}"/>
              </a:ext>
            </a:extLst>
          </p:cNvPr>
          <p:cNvSpPr/>
          <p:nvPr/>
        </p:nvSpPr>
        <p:spPr>
          <a:xfrm>
            <a:off x="772410" y="925872"/>
            <a:ext cx="139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/>
              <a:t>Ejemplo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E272A-BFA4-40CA-A337-1C6DD5F8D148}"/>
              </a:ext>
            </a:extLst>
          </p:cNvPr>
          <p:cNvSpPr txBox="1"/>
          <p:nvPr/>
        </p:nvSpPr>
        <p:spPr>
          <a:xfrm>
            <a:off x="4841630" y="916674"/>
            <a:ext cx="127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Línea de crédito</a:t>
            </a:r>
            <a:endParaRPr lang="es-MX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A276AF-ED80-462B-AECD-DBFD8F175BBC}"/>
              </a:ext>
            </a:extLst>
          </p:cNvPr>
          <p:cNvSpPr txBox="1"/>
          <p:nvPr/>
        </p:nvSpPr>
        <p:spPr>
          <a:xfrm>
            <a:off x="6176822" y="901656"/>
            <a:ext cx="127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Gama de vehículo</a:t>
            </a:r>
            <a:endParaRPr lang="es-MX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FEE0F9-EA7C-4C94-907E-722235C08BC0}"/>
              </a:ext>
            </a:extLst>
          </p:cNvPr>
          <p:cNvSpPr txBox="1"/>
          <p:nvPr/>
        </p:nvSpPr>
        <p:spPr>
          <a:xfrm>
            <a:off x="7533692" y="922352"/>
            <a:ext cx="113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Uso de APPs</a:t>
            </a:r>
            <a:endParaRPr lang="es-MX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85C58-5468-455A-A408-61F17465A3DC}"/>
              </a:ext>
            </a:extLst>
          </p:cNvPr>
          <p:cNvSpPr txBox="1"/>
          <p:nvPr/>
        </p:nvSpPr>
        <p:spPr>
          <a:xfrm>
            <a:off x="8635575" y="900056"/>
            <a:ext cx="127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Compras digitales</a:t>
            </a:r>
            <a:endParaRPr lang="es-MX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75991C-25B3-4FE9-872D-85EAEFD6AE72}"/>
              </a:ext>
            </a:extLst>
          </p:cNvPr>
          <p:cNvSpPr txBox="1"/>
          <p:nvPr/>
        </p:nvSpPr>
        <p:spPr>
          <a:xfrm>
            <a:off x="9737458" y="1036512"/>
            <a:ext cx="12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Edad</a:t>
            </a:r>
            <a:endParaRPr lang="es-MX" dirty="0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BBDAB125-6E91-4E09-BDF4-248CD9AB4571}"/>
              </a:ext>
            </a:extLst>
          </p:cNvPr>
          <p:cNvSpPr/>
          <p:nvPr/>
        </p:nvSpPr>
        <p:spPr>
          <a:xfrm>
            <a:off x="5163042" y="1757792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659977A6-C53E-4593-AB59-15FCED74DD80}"/>
              </a:ext>
            </a:extLst>
          </p:cNvPr>
          <p:cNvSpPr/>
          <p:nvPr/>
        </p:nvSpPr>
        <p:spPr>
          <a:xfrm>
            <a:off x="5386326" y="1757791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A6C5D724-3C8C-4EAD-A886-B2451A40FFE2}"/>
              </a:ext>
            </a:extLst>
          </p:cNvPr>
          <p:cNvSpPr/>
          <p:nvPr/>
        </p:nvSpPr>
        <p:spPr>
          <a:xfrm>
            <a:off x="5611827" y="1761022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D9350EFC-BDE2-4192-AFEC-BBCA59AFBEFC}"/>
              </a:ext>
            </a:extLst>
          </p:cNvPr>
          <p:cNvSpPr/>
          <p:nvPr/>
        </p:nvSpPr>
        <p:spPr>
          <a:xfrm>
            <a:off x="6393017" y="1742774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22764799-030F-49F0-B4E2-F95CC61F14E0}"/>
              </a:ext>
            </a:extLst>
          </p:cNvPr>
          <p:cNvSpPr/>
          <p:nvPr/>
        </p:nvSpPr>
        <p:spPr>
          <a:xfrm>
            <a:off x="6616301" y="1742773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C077C5C6-0AD9-4DC2-BB51-A5460D871B56}"/>
              </a:ext>
            </a:extLst>
          </p:cNvPr>
          <p:cNvSpPr/>
          <p:nvPr/>
        </p:nvSpPr>
        <p:spPr>
          <a:xfrm>
            <a:off x="6841802" y="1746004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87B6CF0E-1477-44DB-9698-843CDC1F5C61}"/>
              </a:ext>
            </a:extLst>
          </p:cNvPr>
          <p:cNvSpPr/>
          <p:nvPr/>
        </p:nvSpPr>
        <p:spPr>
          <a:xfrm>
            <a:off x="5209662" y="3425041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4A2BAD2F-5284-4FD6-93D3-2449EEC848A9}"/>
              </a:ext>
            </a:extLst>
          </p:cNvPr>
          <p:cNvSpPr/>
          <p:nvPr/>
        </p:nvSpPr>
        <p:spPr>
          <a:xfrm>
            <a:off x="5432946" y="3425040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F582C4B9-D470-4447-978D-86BA25CD68EB}"/>
              </a:ext>
            </a:extLst>
          </p:cNvPr>
          <p:cNvSpPr/>
          <p:nvPr/>
        </p:nvSpPr>
        <p:spPr>
          <a:xfrm>
            <a:off x="6438641" y="339615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Arrow: Up 43">
            <a:extLst>
              <a:ext uri="{FF2B5EF4-FFF2-40B4-BE49-F238E27FC236}">
                <a16:creationId xmlns:a16="http://schemas.microsoft.com/office/drawing/2014/main" id="{65EFD9EC-19E3-4293-BB6F-7ABD3FE83900}"/>
              </a:ext>
            </a:extLst>
          </p:cNvPr>
          <p:cNvSpPr/>
          <p:nvPr/>
        </p:nvSpPr>
        <p:spPr>
          <a:xfrm>
            <a:off x="6661925" y="3396158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46A55009-801E-49C0-84C3-9B9B5731C1EF}"/>
              </a:ext>
            </a:extLst>
          </p:cNvPr>
          <p:cNvSpPr/>
          <p:nvPr/>
        </p:nvSpPr>
        <p:spPr>
          <a:xfrm>
            <a:off x="6887426" y="339938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Arrow: Up 45">
            <a:extLst>
              <a:ext uri="{FF2B5EF4-FFF2-40B4-BE49-F238E27FC236}">
                <a16:creationId xmlns:a16="http://schemas.microsoft.com/office/drawing/2014/main" id="{26745469-BA85-4A1B-9C62-EB63F87C8989}"/>
              </a:ext>
            </a:extLst>
          </p:cNvPr>
          <p:cNvSpPr/>
          <p:nvPr/>
        </p:nvSpPr>
        <p:spPr>
          <a:xfrm rot="10800000">
            <a:off x="7763379" y="1764037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3D07443C-F723-45CB-AD9E-6AED040FBF49}"/>
              </a:ext>
            </a:extLst>
          </p:cNvPr>
          <p:cNvSpPr/>
          <p:nvPr/>
        </p:nvSpPr>
        <p:spPr>
          <a:xfrm rot="10800000">
            <a:off x="7986663" y="1764036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Arrow: Up 47">
            <a:extLst>
              <a:ext uri="{FF2B5EF4-FFF2-40B4-BE49-F238E27FC236}">
                <a16:creationId xmlns:a16="http://schemas.microsoft.com/office/drawing/2014/main" id="{7EB0D91B-1E2D-4287-9B33-5361ADBDFB3C}"/>
              </a:ext>
            </a:extLst>
          </p:cNvPr>
          <p:cNvSpPr/>
          <p:nvPr/>
        </p:nvSpPr>
        <p:spPr>
          <a:xfrm rot="10800000">
            <a:off x="9033595" y="1747676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6AC9CDFF-91DB-463E-A41B-7ED7057CFDA0}"/>
              </a:ext>
            </a:extLst>
          </p:cNvPr>
          <p:cNvSpPr/>
          <p:nvPr/>
        </p:nvSpPr>
        <p:spPr>
          <a:xfrm rot="10800000">
            <a:off x="9256879" y="1747675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Arrow: Up 49">
            <a:extLst>
              <a:ext uri="{FF2B5EF4-FFF2-40B4-BE49-F238E27FC236}">
                <a16:creationId xmlns:a16="http://schemas.microsoft.com/office/drawing/2014/main" id="{09620152-610B-410D-A8F1-F659CBADC4F2}"/>
              </a:ext>
            </a:extLst>
          </p:cNvPr>
          <p:cNvSpPr/>
          <p:nvPr/>
        </p:nvSpPr>
        <p:spPr>
          <a:xfrm rot="10800000">
            <a:off x="7806009" y="3410018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705EFD08-D058-449B-9CE7-9B94CC86FCD6}"/>
              </a:ext>
            </a:extLst>
          </p:cNvPr>
          <p:cNvSpPr/>
          <p:nvPr/>
        </p:nvSpPr>
        <p:spPr>
          <a:xfrm rot="10800000">
            <a:off x="8989970" y="3392928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Arrow: Up 51">
            <a:extLst>
              <a:ext uri="{FF2B5EF4-FFF2-40B4-BE49-F238E27FC236}">
                <a16:creationId xmlns:a16="http://schemas.microsoft.com/office/drawing/2014/main" id="{9B7DB3AA-7468-41AD-9C59-F79471472A91}"/>
              </a:ext>
            </a:extLst>
          </p:cNvPr>
          <p:cNvSpPr/>
          <p:nvPr/>
        </p:nvSpPr>
        <p:spPr>
          <a:xfrm rot="10800000">
            <a:off x="9213254" y="3392927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F746F7CE-6864-4B67-A26C-3F7BD4A98907}"/>
              </a:ext>
            </a:extLst>
          </p:cNvPr>
          <p:cNvSpPr/>
          <p:nvPr/>
        </p:nvSpPr>
        <p:spPr>
          <a:xfrm rot="10800000">
            <a:off x="9438755" y="3396158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869B3463-9961-4E64-B604-FAD6C1449F75}"/>
              </a:ext>
            </a:extLst>
          </p:cNvPr>
          <p:cNvSpPr/>
          <p:nvPr/>
        </p:nvSpPr>
        <p:spPr>
          <a:xfrm rot="10800000">
            <a:off x="5209741" y="4949658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0992EC5B-703E-4F6A-8FEC-EE0ABB06552A}"/>
              </a:ext>
            </a:extLst>
          </p:cNvPr>
          <p:cNvSpPr/>
          <p:nvPr/>
        </p:nvSpPr>
        <p:spPr>
          <a:xfrm rot="10800000">
            <a:off x="5433025" y="4949657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Arrow: Up 55">
            <a:extLst>
              <a:ext uri="{FF2B5EF4-FFF2-40B4-BE49-F238E27FC236}">
                <a16:creationId xmlns:a16="http://schemas.microsoft.com/office/drawing/2014/main" id="{680641FC-64B9-4C22-B79E-8FC55CAB3BBF}"/>
              </a:ext>
            </a:extLst>
          </p:cNvPr>
          <p:cNvSpPr/>
          <p:nvPr/>
        </p:nvSpPr>
        <p:spPr>
          <a:xfrm rot="10800000">
            <a:off x="5183083" y="4127106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B716589E-D29E-4544-86FB-AE2827E4AD1E}"/>
              </a:ext>
            </a:extLst>
          </p:cNvPr>
          <p:cNvSpPr/>
          <p:nvPr/>
        </p:nvSpPr>
        <p:spPr>
          <a:xfrm rot="10800000">
            <a:off x="5406367" y="4127105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Arrow: Up 57">
            <a:extLst>
              <a:ext uri="{FF2B5EF4-FFF2-40B4-BE49-F238E27FC236}">
                <a16:creationId xmlns:a16="http://schemas.microsoft.com/office/drawing/2014/main" id="{A7FD11D6-21E9-47BB-835C-CDDA36D03C75}"/>
              </a:ext>
            </a:extLst>
          </p:cNvPr>
          <p:cNvSpPr/>
          <p:nvPr/>
        </p:nvSpPr>
        <p:spPr>
          <a:xfrm rot="10800000">
            <a:off x="5205574" y="5891490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2F34BF3E-3391-4925-979B-47846B83E414}"/>
              </a:ext>
            </a:extLst>
          </p:cNvPr>
          <p:cNvSpPr/>
          <p:nvPr/>
        </p:nvSpPr>
        <p:spPr>
          <a:xfrm rot="10800000">
            <a:off x="5428858" y="5891489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09C0F0A1-382D-44B7-BC75-988F668A4211}"/>
              </a:ext>
            </a:extLst>
          </p:cNvPr>
          <p:cNvSpPr/>
          <p:nvPr/>
        </p:nvSpPr>
        <p:spPr>
          <a:xfrm rot="10800000">
            <a:off x="5654359" y="5894720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0D1F66ED-CABD-43E6-B4AA-68D8D4060824}"/>
              </a:ext>
            </a:extLst>
          </p:cNvPr>
          <p:cNvSpPr/>
          <p:nvPr/>
        </p:nvSpPr>
        <p:spPr>
          <a:xfrm>
            <a:off x="6452803" y="5875700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Arrow: Up 61">
            <a:extLst>
              <a:ext uri="{FF2B5EF4-FFF2-40B4-BE49-F238E27FC236}">
                <a16:creationId xmlns:a16="http://schemas.microsoft.com/office/drawing/2014/main" id="{E0AE82E5-BDF8-44B0-ABA1-1FC551E2FFE9}"/>
              </a:ext>
            </a:extLst>
          </p:cNvPr>
          <p:cNvSpPr/>
          <p:nvPr/>
        </p:nvSpPr>
        <p:spPr>
          <a:xfrm>
            <a:off x="6676087" y="587569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Arrow: Up 62">
            <a:extLst>
              <a:ext uri="{FF2B5EF4-FFF2-40B4-BE49-F238E27FC236}">
                <a16:creationId xmlns:a16="http://schemas.microsoft.com/office/drawing/2014/main" id="{D6B59C3A-089E-4313-AC92-29DF6CF22344}"/>
              </a:ext>
            </a:extLst>
          </p:cNvPr>
          <p:cNvSpPr/>
          <p:nvPr/>
        </p:nvSpPr>
        <p:spPr>
          <a:xfrm>
            <a:off x="6901588" y="5878930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Arrow: Up 63">
            <a:extLst>
              <a:ext uri="{FF2B5EF4-FFF2-40B4-BE49-F238E27FC236}">
                <a16:creationId xmlns:a16="http://schemas.microsoft.com/office/drawing/2014/main" id="{D83402BC-BCF6-4C88-8AD7-0A262809ED37}"/>
              </a:ext>
            </a:extLst>
          </p:cNvPr>
          <p:cNvSpPr/>
          <p:nvPr/>
        </p:nvSpPr>
        <p:spPr>
          <a:xfrm rot="10800000">
            <a:off x="6437650" y="4103009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Arrow: Up 64">
            <a:extLst>
              <a:ext uri="{FF2B5EF4-FFF2-40B4-BE49-F238E27FC236}">
                <a16:creationId xmlns:a16="http://schemas.microsoft.com/office/drawing/2014/main" id="{1364CC67-D019-474B-AF3A-7C08CB77B3EE}"/>
              </a:ext>
            </a:extLst>
          </p:cNvPr>
          <p:cNvSpPr/>
          <p:nvPr/>
        </p:nvSpPr>
        <p:spPr>
          <a:xfrm rot="10800000">
            <a:off x="6660934" y="4103008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Arrow: Up 65">
            <a:extLst>
              <a:ext uri="{FF2B5EF4-FFF2-40B4-BE49-F238E27FC236}">
                <a16:creationId xmlns:a16="http://schemas.microsoft.com/office/drawing/2014/main" id="{6CC71FB9-9310-404D-9AA9-3C8CA70AA2F1}"/>
              </a:ext>
            </a:extLst>
          </p:cNvPr>
          <p:cNvSpPr/>
          <p:nvPr/>
        </p:nvSpPr>
        <p:spPr>
          <a:xfrm rot="10800000">
            <a:off x="6480481" y="4929794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Arrow: Up 66">
            <a:extLst>
              <a:ext uri="{FF2B5EF4-FFF2-40B4-BE49-F238E27FC236}">
                <a16:creationId xmlns:a16="http://schemas.microsoft.com/office/drawing/2014/main" id="{A5CDAA68-4D79-4D72-96BC-C7F68C3C0442}"/>
              </a:ext>
            </a:extLst>
          </p:cNvPr>
          <p:cNvSpPr/>
          <p:nvPr/>
        </p:nvSpPr>
        <p:spPr>
          <a:xfrm>
            <a:off x="7802130" y="4904356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Arrow: Up 67">
            <a:extLst>
              <a:ext uri="{FF2B5EF4-FFF2-40B4-BE49-F238E27FC236}">
                <a16:creationId xmlns:a16="http://schemas.microsoft.com/office/drawing/2014/main" id="{5E4B986C-D651-4237-932C-EF9C62778D75}"/>
              </a:ext>
            </a:extLst>
          </p:cNvPr>
          <p:cNvSpPr/>
          <p:nvPr/>
        </p:nvSpPr>
        <p:spPr>
          <a:xfrm>
            <a:off x="8025414" y="4904355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Arrow: Up 68">
            <a:extLst>
              <a:ext uri="{FF2B5EF4-FFF2-40B4-BE49-F238E27FC236}">
                <a16:creationId xmlns:a16="http://schemas.microsoft.com/office/drawing/2014/main" id="{1B136FD9-1B55-47F6-92B5-6FDF67660D2A}"/>
              </a:ext>
            </a:extLst>
          </p:cNvPr>
          <p:cNvSpPr/>
          <p:nvPr/>
        </p:nvSpPr>
        <p:spPr>
          <a:xfrm>
            <a:off x="8250915" y="4907586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C598C7EF-F21C-41AA-8670-E42CCE33FCD2}"/>
              </a:ext>
            </a:extLst>
          </p:cNvPr>
          <p:cNvSpPr/>
          <p:nvPr/>
        </p:nvSpPr>
        <p:spPr>
          <a:xfrm>
            <a:off x="9050889" y="4901125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88926A84-E10F-4D2F-899C-51ACA7BDC652}"/>
              </a:ext>
            </a:extLst>
          </p:cNvPr>
          <p:cNvSpPr/>
          <p:nvPr/>
        </p:nvSpPr>
        <p:spPr>
          <a:xfrm>
            <a:off x="9274173" y="4901124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Arrow: Up 71">
            <a:extLst>
              <a:ext uri="{FF2B5EF4-FFF2-40B4-BE49-F238E27FC236}">
                <a16:creationId xmlns:a16="http://schemas.microsoft.com/office/drawing/2014/main" id="{26D96C54-B8DF-44C0-B877-D46B62063798}"/>
              </a:ext>
            </a:extLst>
          </p:cNvPr>
          <p:cNvSpPr/>
          <p:nvPr/>
        </p:nvSpPr>
        <p:spPr>
          <a:xfrm>
            <a:off x="9499674" y="4904355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Arrow: Up 72">
            <a:extLst>
              <a:ext uri="{FF2B5EF4-FFF2-40B4-BE49-F238E27FC236}">
                <a16:creationId xmlns:a16="http://schemas.microsoft.com/office/drawing/2014/main" id="{DC41D1FB-5CCC-4812-902B-4186EA27C7E8}"/>
              </a:ext>
            </a:extLst>
          </p:cNvPr>
          <p:cNvSpPr/>
          <p:nvPr/>
        </p:nvSpPr>
        <p:spPr>
          <a:xfrm>
            <a:off x="7784645" y="4079580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Arrow: Up 73">
            <a:extLst>
              <a:ext uri="{FF2B5EF4-FFF2-40B4-BE49-F238E27FC236}">
                <a16:creationId xmlns:a16="http://schemas.microsoft.com/office/drawing/2014/main" id="{242C2D99-514E-4247-8A51-6E06855AD50D}"/>
              </a:ext>
            </a:extLst>
          </p:cNvPr>
          <p:cNvSpPr/>
          <p:nvPr/>
        </p:nvSpPr>
        <p:spPr>
          <a:xfrm>
            <a:off x="8007929" y="407957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Arrow: Up 74">
            <a:extLst>
              <a:ext uri="{FF2B5EF4-FFF2-40B4-BE49-F238E27FC236}">
                <a16:creationId xmlns:a16="http://schemas.microsoft.com/office/drawing/2014/main" id="{2A92BFD9-09FB-4A08-B5AB-62C240EBFED2}"/>
              </a:ext>
            </a:extLst>
          </p:cNvPr>
          <p:cNvSpPr/>
          <p:nvPr/>
        </p:nvSpPr>
        <p:spPr>
          <a:xfrm>
            <a:off x="8985117" y="407446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Arrow: Up 75">
            <a:extLst>
              <a:ext uri="{FF2B5EF4-FFF2-40B4-BE49-F238E27FC236}">
                <a16:creationId xmlns:a16="http://schemas.microsoft.com/office/drawing/2014/main" id="{C35FBF81-8463-448F-A42A-3D8A038BFFD0}"/>
              </a:ext>
            </a:extLst>
          </p:cNvPr>
          <p:cNvSpPr/>
          <p:nvPr/>
        </p:nvSpPr>
        <p:spPr>
          <a:xfrm>
            <a:off x="9208401" y="4074468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Arrow: Up 76">
            <a:extLst>
              <a:ext uri="{FF2B5EF4-FFF2-40B4-BE49-F238E27FC236}">
                <a16:creationId xmlns:a16="http://schemas.microsoft.com/office/drawing/2014/main" id="{2F4109CE-8B52-40BE-8916-98AFF0359151}"/>
              </a:ext>
            </a:extLst>
          </p:cNvPr>
          <p:cNvSpPr/>
          <p:nvPr/>
        </p:nvSpPr>
        <p:spPr>
          <a:xfrm>
            <a:off x="9433902" y="407769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Arrow: Up 77">
            <a:extLst>
              <a:ext uri="{FF2B5EF4-FFF2-40B4-BE49-F238E27FC236}">
                <a16:creationId xmlns:a16="http://schemas.microsoft.com/office/drawing/2014/main" id="{1206EEFA-CF95-4BBF-BA21-A3D4514EB7F5}"/>
              </a:ext>
            </a:extLst>
          </p:cNvPr>
          <p:cNvSpPr/>
          <p:nvPr/>
        </p:nvSpPr>
        <p:spPr>
          <a:xfrm>
            <a:off x="7783077" y="586063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Arrow: Up 78">
            <a:extLst>
              <a:ext uri="{FF2B5EF4-FFF2-40B4-BE49-F238E27FC236}">
                <a16:creationId xmlns:a16="http://schemas.microsoft.com/office/drawing/2014/main" id="{2837F3FE-53BE-43B7-AA2A-E9D6991617A7}"/>
              </a:ext>
            </a:extLst>
          </p:cNvPr>
          <p:cNvSpPr/>
          <p:nvPr/>
        </p:nvSpPr>
        <p:spPr>
          <a:xfrm>
            <a:off x="8006361" y="5860638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Arrow: Up 79">
            <a:extLst>
              <a:ext uri="{FF2B5EF4-FFF2-40B4-BE49-F238E27FC236}">
                <a16:creationId xmlns:a16="http://schemas.microsoft.com/office/drawing/2014/main" id="{8F782DB9-0230-4631-8120-24D9033D3C85}"/>
              </a:ext>
            </a:extLst>
          </p:cNvPr>
          <p:cNvSpPr/>
          <p:nvPr/>
        </p:nvSpPr>
        <p:spPr>
          <a:xfrm>
            <a:off x="8231862" y="586386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Arrow: Up 80">
            <a:extLst>
              <a:ext uri="{FF2B5EF4-FFF2-40B4-BE49-F238E27FC236}">
                <a16:creationId xmlns:a16="http://schemas.microsoft.com/office/drawing/2014/main" id="{DC7E56E1-5DFB-4A6C-8D09-A0181147CED3}"/>
              </a:ext>
            </a:extLst>
          </p:cNvPr>
          <p:cNvSpPr/>
          <p:nvPr/>
        </p:nvSpPr>
        <p:spPr>
          <a:xfrm>
            <a:off x="8991196" y="5843963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Arrow: Up 81">
            <a:extLst>
              <a:ext uri="{FF2B5EF4-FFF2-40B4-BE49-F238E27FC236}">
                <a16:creationId xmlns:a16="http://schemas.microsoft.com/office/drawing/2014/main" id="{81DD4A2D-B268-4249-BA91-B2E2CB4D47ED}"/>
              </a:ext>
            </a:extLst>
          </p:cNvPr>
          <p:cNvSpPr/>
          <p:nvPr/>
        </p:nvSpPr>
        <p:spPr>
          <a:xfrm>
            <a:off x="9214480" y="5843962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Arrow: Up 82">
            <a:extLst>
              <a:ext uri="{FF2B5EF4-FFF2-40B4-BE49-F238E27FC236}">
                <a16:creationId xmlns:a16="http://schemas.microsoft.com/office/drawing/2014/main" id="{8E578E7E-AFF4-45A3-A282-645F42FDFD22}"/>
              </a:ext>
            </a:extLst>
          </p:cNvPr>
          <p:cNvSpPr/>
          <p:nvPr/>
        </p:nvSpPr>
        <p:spPr>
          <a:xfrm>
            <a:off x="9439981" y="5847193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5D2EFFD-E226-437C-B8AA-79AE638B46CB}"/>
              </a:ext>
            </a:extLst>
          </p:cNvPr>
          <p:cNvSpPr txBox="1"/>
          <p:nvPr/>
        </p:nvSpPr>
        <p:spPr>
          <a:xfrm>
            <a:off x="10212254" y="1636955"/>
            <a:ext cx="89198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/>
              <a:t>74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71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72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23</a:t>
            </a:r>
          </a:p>
          <a:p>
            <a:endParaRPr lang="es-MX" sz="2400" dirty="0"/>
          </a:p>
          <a:p>
            <a:endParaRPr lang="es-MX" sz="1700" dirty="0"/>
          </a:p>
          <a:p>
            <a:r>
              <a:rPr lang="es-MX" sz="1700" dirty="0"/>
              <a:t>28</a:t>
            </a:r>
          </a:p>
          <a:p>
            <a:endParaRPr lang="es-MX" sz="1200" dirty="0"/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25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114BF14-0EBF-4572-B411-21AEF980509B}"/>
              </a:ext>
            </a:extLst>
          </p:cNvPr>
          <p:cNvCxnSpPr>
            <a:cxnSpLocks/>
          </p:cNvCxnSpPr>
          <p:nvPr/>
        </p:nvCxnSpPr>
        <p:spPr>
          <a:xfrm flipH="1" flipV="1">
            <a:off x="2697260" y="4778848"/>
            <a:ext cx="1237197" cy="260499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B768CB5-FBAA-44E7-A277-AA7E21F72CBB}"/>
              </a:ext>
            </a:extLst>
          </p:cNvPr>
          <p:cNvCxnSpPr>
            <a:cxnSpLocks/>
          </p:cNvCxnSpPr>
          <p:nvPr/>
        </p:nvCxnSpPr>
        <p:spPr>
          <a:xfrm flipH="1">
            <a:off x="2587607" y="1815372"/>
            <a:ext cx="1272510" cy="371774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0744D48-95A8-4B44-A230-4F54C59C7408}"/>
              </a:ext>
            </a:extLst>
          </p:cNvPr>
          <p:cNvCxnSpPr>
            <a:cxnSpLocks/>
          </p:cNvCxnSpPr>
          <p:nvPr/>
        </p:nvCxnSpPr>
        <p:spPr>
          <a:xfrm flipH="1" flipV="1">
            <a:off x="2587608" y="2626224"/>
            <a:ext cx="1324517" cy="830257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7628EF1-1070-4E20-9AF7-428ABC78571D}"/>
              </a:ext>
            </a:extLst>
          </p:cNvPr>
          <p:cNvCxnSpPr>
            <a:cxnSpLocks/>
          </p:cNvCxnSpPr>
          <p:nvPr/>
        </p:nvCxnSpPr>
        <p:spPr>
          <a:xfrm flipH="1" flipV="1">
            <a:off x="2601229" y="2426102"/>
            <a:ext cx="1310615" cy="251398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5CEE315-2776-431C-A59C-5493A2FE89F1}"/>
              </a:ext>
            </a:extLst>
          </p:cNvPr>
          <p:cNvSpPr txBox="1"/>
          <p:nvPr/>
        </p:nvSpPr>
        <p:spPr>
          <a:xfrm>
            <a:off x="1237382" y="2021953"/>
            <a:ext cx="1268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accent2"/>
                </a:solidFill>
              </a:rPr>
              <a:t>Clúster 1</a:t>
            </a:r>
          </a:p>
          <a:p>
            <a:r>
              <a:rPr lang="es-MX" sz="2000" b="1" dirty="0">
                <a:solidFill>
                  <a:schemeClr val="accent2"/>
                </a:solidFill>
              </a:rPr>
              <a:t>“boomer”</a:t>
            </a:r>
            <a:endParaRPr lang="es-PE" sz="2000" b="1" dirty="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B8F3FB1-6E5A-46FF-A864-2FE71CEE8C53}"/>
              </a:ext>
            </a:extLst>
          </p:cNvPr>
          <p:cNvCxnSpPr>
            <a:cxnSpLocks/>
          </p:cNvCxnSpPr>
          <p:nvPr/>
        </p:nvCxnSpPr>
        <p:spPr>
          <a:xfrm flipH="1">
            <a:off x="2692207" y="4127105"/>
            <a:ext cx="1358754" cy="390412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706EA21-2EEC-492E-96A6-7E9E31FF748D}"/>
              </a:ext>
            </a:extLst>
          </p:cNvPr>
          <p:cNvCxnSpPr>
            <a:cxnSpLocks/>
          </p:cNvCxnSpPr>
          <p:nvPr/>
        </p:nvCxnSpPr>
        <p:spPr>
          <a:xfrm flipH="1" flipV="1">
            <a:off x="2657627" y="5007871"/>
            <a:ext cx="1285013" cy="1002466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BDC930F-4732-4AF8-83C2-968049968D41}"/>
              </a:ext>
            </a:extLst>
          </p:cNvPr>
          <p:cNvSpPr txBox="1"/>
          <p:nvPr/>
        </p:nvSpPr>
        <p:spPr>
          <a:xfrm>
            <a:off x="1185498" y="4267333"/>
            <a:ext cx="15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7030A0"/>
                </a:solidFill>
              </a:rPr>
              <a:t>Clúster 2</a:t>
            </a:r>
          </a:p>
          <a:p>
            <a:r>
              <a:rPr lang="es-MX" sz="2000" b="1" dirty="0">
                <a:solidFill>
                  <a:srgbClr val="7030A0"/>
                </a:solidFill>
              </a:rPr>
              <a:t>“millenial”</a:t>
            </a:r>
            <a:endParaRPr lang="es-PE" sz="2000" b="1" dirty="0">
              <a:solidFill>
                <a:srgbClr val="7030A0"/>
              </a:solidFill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847C859E-50E5-4465-B02E-6A731C7C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013" y="2457579"/>
            <a:ext cx="595912" cy="60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Arrow: Up 93">
            <a:extLst>
              <a:ext uri="{FF2B5EF4-FFF2-40B4-BE49-F238E27FC236}">
                <a16:creationId xmlns:a16="http://schemas.microsoft.com/office/drawing/2014/main" id="{99CCD247-258D-4803-84C4-39FC0A5C8FE2}"/>
              </a:ext>
            </a:extLst>
          </p:cNvPr>
          <p:cNvSpPr/>
          <p:nvPr/>
        </p:nvSpPr>
        <p:spPr>
          <a:xfrm>
            <a:off x="6435651" y="2588850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51095D1E-7A7A-450E-8A89-FF5C2F131196}"/>
              </a:ext>
            </a:extLst>
          </p:cNvPr>
          <p:cNvSpPr/>
          <p:nvPr/>
        </p:nvSpPr>
        <p:spPr>
          <a:xfrm>
            <a:off x="6658935" y="258884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Arrow: Up 95">
            <a:extLst>
              <a:ext uri="{FF2B5EF4-FFF2-40B4-BE49-F238E27FC236}">
                <a16:creationId xmlns:a16="http://schemas.microsoft.com/office/drawing/2014/main" id="{12BF35DA-0BAD-4E38-A1A4-F6B34542DBAF}"/>
              </a:ext>
            </a:extLst>
          </p:cNvPr>
          <p:cNvSpPr/>
          <p:nvPr/>
        </p:nvSpPr>
        <p:spPr>
          <a:xfrm>
            <a:off x="6884436" y="2592080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Arrow: Up 96">
            <a:extLst>
              <a:ext uri="{FF2B5EF4-FFF2-40B4-BE49-F238E27FC236}">
                <a16:creationId xmlns:a16="http://schemas.microsoft.com/office/drawing/2014/main" id="{C5C6C890-2DE5-4A22-8900-39DA38A850D8}"/>
              </a:ext>
            </a:extLst>
          </p:cNvPr>
          <p:cNvSpPr/>
          <p:nvPr/>
        </p:nvSpPr>
        <p:spPr>
          <a:xfrm>
            <a:off x="7807237" y="2598542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Arrow: Up 97">
            <a:extLst>
              <a:ext uri="{FF2B5EF4-FFF2-40B4-BE49-F238E27FC236}">
                <a16:creationId xmlns:a16="http://schemas.microsoft.com/office/drawing/2014/main" id="{A3E38021-EEDF-4455-97D7-2A77244002DE}"/>
              </a:ext>
            </a:extLst>
          </p:cNvPr>
          <p:cNvSpPr/>
          <p:nvPr/>
        </p:nvSpPr>
        <p:spPr>
          <a:xfrm>
            <a:off x="8030521" y="2598541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Arrow: Up 98">
            <a:extLst>
              <a:ext uri="{FF2B5EF4-FFF2-40B4-BE49-F238E27FC236}">
                <a16:creationId xmlns:a16="http://schemas.microsoft.com/office/drawing/2014/main" id="{38DCF571-FE53-4012-AEE4-8B77745E5FB1}"/>
              </a:ext>
            </a:extLst>
          </p:cNvPr>
          <p:cNvSpPr/>
          <p:nvPr/>
        </p:nvSpPr>
        <p:spPr>
          <a:xfrm>
            <a:off x="8256022" y="2601772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Arrow: Up 99">
            <a:extLst>
              <a:ext uri="{FF2B5EF4-FFF2-40B4-BE49-F238E27FC236}">
                <a16:creationId xmlns:a16="http://schemas.microsoft.com/office/drawing/2014/main" id="{0357D1F6-30AF-47C1-976F-2CC8CF678A56}"/>
              </a:ext>
            </a:extLst>
          </p:cNvPr>
          <p:cNvSpPr/>
          <p:nvPr/>
        </p:nvSpPr>
        <p:spPr>
          <a:xfrm>
            <a:off x="5179995" y="2604051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Arrow: Up 100">
            <a:extLst>
              <a:ext uri="{FF2B5EF4-FFF2-40B4-BE49-F238E27FC236}">
                <a16:creationId xmlns:a16="http://schemas.microsoft.com/office/drawing/2014/main" id="{6F26B76F-D9CE-4291-836D-BA62EC8BA849}"/>
              </a:ext>
            </a:extLst>
          </p:cNvPr>
          <p:cNvSpPr/>
          <p:nvPr/>
        </p:nvSpPr>
        <p:spPr>
          <a:xfrm>
            <a:off x="5403279" y="2604050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Arrow: Up 101">
            <a:extLst>
              <a:ext uri="{FF2B5EF4-FFF2-40B4-BE49-F238E27FC236}">
                <a16:creationId xmlns:a16="http://schemas.microsoft.com/office/drawing/2014/main" id="{22506D4C-F21D-4651-B071-1F625FED89FA}"/>
              </a:ext>
            </a:extLst>
          </p:cNvPr>
          <p:cNvSpPr/>
          <p:nvPr/>
        </p:nvSpPr>
        <p:spPr>
          <a:xfrm>
            <a:off x="5628780" y="2607281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Arrow: Up 102">
            <a:extLst>
              <a:ext uri="{FF2B5EF4-FFF2-40B4-BE49-F238E27FC236}">
                <a16:creationId xmlns:a16="http://schemas.microsoft.com/office/drawing/2014/main" id="{D18F9245-C80E-40C0-8250-08D8E29E5E90}"/>
              </a:ext>
            </a:extLst>
          </p:cNvPr>
          <p:cNvSpPr/>
          <p:nvPr/>
        </p:nvSpPr>
        <p:spPr>
          <a:xfrm rot="10800000">
            <a:off x="9045253" y="2634348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Arrow: Up 103">
            <a:extLst>
              <a:ext uri="{FF2B5EF4-FFF2-40B4-BE49-F238E27FC236}">
                <a16:creationId xmlns:a16="http://schemas.microsoft.com/office/drawing/2014/main" id="{EF2BCF29-C8D5-44F9-8E51-75EA7C85B903}"/>
              </a:ext>
            </a:extLst>
          </p:cNvPr>
          <p:cNvSpPr/>
          <p:nvPr/>
        </p:nvSpPr>
        <p:spPr>
          <a:xfrm rot="10800000">
            <a:off x="9268537" y="2634347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55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43E17-6FBD-494F-B33C-8B3BAA35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152" y="356565"/>
            <a:ext cx="9067453" cy="1135737"/>
          </a:xfrm>
        </p:spPr>
        <p:txBody>
          <a:bodyPr>
            <a:normAutofit/>
          </a:bodyPr>
          <a:lstStyle/>
          <a:p>
            <a:r>
              <a:rPr lang="es-MX" b="1"/>
              <a:t>¿Cómo medir la similitud o disimilitud?</a:t>
            </a:r>
            <a:endParaRPr lang="es-PE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643DB7-AF09-41A8-AFA6-C0546527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362" y="3283980"/>
            <a:ext cx="2028056" cy="135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DDA336-256C-4EA0-89CF-382D14830672}"/>
              </a:ext>
            </a:extLst>
          </p:cNvPr>
          <p:cNvSpPr txBox="1"/>
          <p:nvPr/>
        </p:nvSpPr>
        <p:spPr>
          <a:xfrm>
            <a:off x="766645" y="1923861"/>
            <a:ext cx="8007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Existen diferentes medidas de similitud/disimilitud, nos  vamos a concentrar en la más utilizada: </a:t>
            </a:r>
            <a:r>
              <a:rPr lang="es-MX" sz="2400" b="1" dirty="0"/>
              <a:t>Distancia Euclidiana</a:t>
            </a:r>
            <a:endParaRPr lang="es-PE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C030D0-92E7-476D-9581-25507EBDBE32}"/>
              </a:ext>
            </a:extLst>
          </p:cNvPr>
          <p:cNvSpPr txBox="1"/>
          <p:nvPr/>
        </p:nvSpPr>
        <p:spPr>
          <a:xfrm>
            <a:off x="2303227" y="3528013"/>
            <a:ext cx="2467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/>
              <a:t>Distancia Euclidiana entre puntos “p” y “q”</a:t>
            </a:r>
            <a:endParaRPr lang="es-PE" dirty="0"/>
          </a:p>
        </p:txBody>
      </p:sp>
      <p:sp>
        <p:nvSpPr>
          <p:cNvPr id="7" name="Equals 6">
            <a:extLst>
              <a:ext uri="{FF2B5EF4-FFF2-40B4-BE49-F238E27FC236}">
                <a16:creationId xmlns:a16="http://schemas.microsoft.com/office/drawing/2014/main" id="{BD4F0011-B0BE-4DF0-823A-BBFC9FA49E7A}"/>
              </a:ext>
            </a:extLst>
          </p:cNvPr>
          <p:cNvSpPr/>
          <p:nvPr/>
        </p:nvSpPr>
        <p:spPr>
          <a:xfrm>
            <a:off x="4946945" y="3742360"/>
            <a:ext cx="469556" cy="217639"/>
          </a:xfrm>
          <a:prstGeom prst="mathEqual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92C669-1559-48F4-9C40-ABA46A6AEB0A}"/>
              </a:ext>
            </a:extLst>
          </p:cNvPr>
          <p:cNvSpPr/>
          <p:nvPr/>
        </p:nvSpPr>
        <p:spPr>
          <a:xfrm>
            <a:off x="3241651" y="5293874"/>
            <a:ext cx="6660291" cy="1132208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4D535E-DC1A-4BE9-86A2-E1A9AF65828C}"/>
              </a:ext>
            </a:extLst>
          </p:cNvPr>
          <p:cNvSpPr txBox="1"/>
          <p:nvPr/>
        </p:nvSpPr>
        <p:spPr>
          <a:xfrm>
            <a:off x="3401579" y="5503897"/>
            <a:ext cx="2467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/>
              <a:t>* Normalización de dimensiones (variables)</a:t>
            </a:r>
            <a:endParaRPr lang="es-PE" dirty="0"/>
          </a:p>
        </p:txBody>
      </p:sp>
      <p:pic>
        <p:nvPicPr>
          <p:cNvPr id="2052" name="Picture 4" descr="Min–max normalization - Regression Analysis with R [Book]">
            <a:extLst>
              <a:ext uri="{FF2B5EF4-FFF2-40B4-BE49-F238E27FC236}">
                <a16:creationId xmlns:a16="http://schemas.microsoft.com/office/drawing/2014/main" id="{24E5291A-5144-43D9-809A-42FB44C9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300" y="5486758"/>
            <a:ext cx="3146355" cy="74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61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43E17-6FBD-494F-B33C-8B3BAA35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152" y="356565"/>
            <a:ext cx="9067453" cy="1135737"/>
          </a:xfrm>
        </p:spPr>
        <p:txBody>
          <a:bodyPr>
            <a:normAutofit/>
          </a:bodyPr>
          <a:lstStyle/>
          <a:p>
            <a:r>
              <a:rPr lang="es-MX" b="1" dirty="0"/>
              <a:t>Algoritmos de clustering</a:t>
            </a:r>
            <a:endParaRPr lang="es-PE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7">
            <a:extLst>
              <a:ext uri="{FF2B5EF4-FFF2-40B4-BE49-F238E27FC236}">
                <a16:creationId xmlns:a16="http://schemas.microsoft.com/office/drawing/2014/main" id="{A7129D04-47EF-4055-AAF6-34987E2D582D}"/>
              </a:ext>
            </a:extLst>
          </p:cNvPr>
          <p:cNvSpPr>
            <a:spLocks noEditPoints="1"/>
          </p:cNvSpPr>
          <p:nvPr/>
        </p:nvSpPr>
        <p:spPr bwMode="auto">
          <a:xfrm>
            <a:off x="7303469" y="1939258"/>
            <a:ext cx="73025" cy="463550"/>
          </a:xfrm>
          <a:custGeom>
            <a:avLst/>
            <a:gdLst>
              <a:gd name="T0" fmla="*/ 42355 w 200"/>
              <a:gd name="T1" fmla="*/ 5390 h 1376"/>
              <a:gd name="T2" fmla="*/ 42355 w 200"/>
              <a:gd name="T3" fmla="*/ 407628 h 1376"/>
              <a:gd name="T4" fmla="*/ 36513 w 200"/>
              <a:gd name="T5" fmla="*/ 413018 h 1376"/>
              <a:gd name="T6" fmla="*/ 30305 w 200"/>
              <a:gd name="T7" fmla="*/ 407628 h 1376"/>
              <a:gd name="T8" fmla="*/ 30305 w 200"/>
              <a:gd name="T9" fmla="*/ 5390 h 1376"/>
              <a:gd name="T10" fmla="*/ 36513 w 200"/>
              <a:gd name="T11" fmla="*/ 0 h 1376"/>
              <a:gd name="T12" fmla="*/ 42355 w 200"/>
              <a:gd name="T13" fmla="*/ 5390 h 1376"/>
              <a:gd name="T14" fmla="*/ 73025 w 200"/>
              <a:gd name="T15" fmla="*/ 396174 h 1376"/>
              <a:gd name="T16" fmla="*/ 36513 w 200"/>
              <a:gd name="T17" fmla="*/ 463550 h 1376"/>
              <a:gd name="T18" fmla="*/ 0 w 200"/>
              <a:gd name="T19" fmla="*/ 396174 h 1376"/>
              <a:gd name="T20" fmla="*/ 73025 w 200"/>
              <a:gd name="T21" fmla="*/ 396174 h 13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0" h="1376">
                <a:moveTo>
                  <a:pt x="116" y="16"/>
                </a:moveTo>
                <a:lnTo>
                  <a:pt x="116" y="1210"/>
                </a:lnTo>
                <a:cubicBezTo>
                  <a:pt x="116" y="1219"/>
                  <a:pt x="109" y="1226"/>
                  <a:pt x="100" y="1226"/>
                </a:cubicBezTo>
                <a:cubicBezTo>
                  <a:pt x="91" y="1226"/>
                  <a:pt x="83" y="1219"/>
                  <a:pt x="83" y="1210"/>
                </a:cubicBezTo>
                <a:lnTo>
                  <a:pt x="83" y="16"/>
                </a:lnTo>
                <a:cubicBezTo>
                  <a:pt x="83" y="7"/>
                  <a:pt x="91" y="0"/>
                  <a:pt x="100" y="0"/>
                </a:cubicBezTo>
                <a:cubicBezTo>
                  <a:pt x="109" y="0"/>
                  <a:pt x="116" y="7"/>
                  <a:pt x="116" y="16"/>
                </a:cubicBezTo>
                <a:close/>
                <a:moveTo>
                  <a:pt x="200" y="1176"/>
                </a:moveTo>
                <a:lnTo>
                  <a:pt x="100" y="1376"/>
                </a:lnTo>
                <a:lnTo>
                  <a:pt x="0" y="1176"/>
                </a:lnTo>
                <a:lnTo>
                  <a:pt x="200" y="1176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4CF1ECFD-2BD7-49B9-B961-60C7CA7DFDCB}"/>
              </a:ext>
            </a:extLst>
          </p:cNvPr>
          <p:cNvSpPr>
            <a:spLocks noEditPoints="1"/>
          </p:cNvSpPr>
          <p:nvPr/>
        </p:nvSpPr>
        <p:spPr bwMode="auto">
          <a:xfrm>
            <a:off x="4228482" y="1939258"/>
            <a:ext cx="73025" cy="463550"/>
          </a:xfrm>
          <a:custGeom>
            <a:avLst/>
            <a:gdLst>
              <a:gd name="T0" fmla="*/ 42537 w 800"/>
              <a:gd name="T1" fmla="*/ 5557 h 5506"/>
              <a:gd name="T2" fmla="*/ 42537 w 800"/>
              <a:gd name="T3" fmla="*/ 407479 h 5506"/>
              <a:gd name="T4" fmla="*/ 36513 w 800"/>
              <a:gd name="T5" fmla="*/ 413036 h 5506"/>
              <a:gd name="T6" fmla="*/ 30397 w 800"/>
              <a:gd name="T7" fmla="*/ 407479 h 5506"/>
              <a:gd name="T8" fmla="*/ 30397 w 800"/>
              <a:gd name="T9" fmla="*/ 5557 h 5506"/>
              <a:gd name="T10" fmla="*/ 36513 w 800"/>
              <a:gd name="T11" fmla="*/ 0 h 5506"/>
              <a:gd name="T12" fmla="*/ 42537 w 800"/>
              <a:gd name="T13" fmla="*/ 5557 h 5506"/>
              <a:gd name="T14" fmla="*/ 73025 w 800"/>
              <a:gd name="T15" fmla="*/ 396198 h 5506"/>
              <a:gd name="T16" fmla="*/ 36513 w 800"/>
              <a:gd name="T17" fmla="*/ 463550 h 5506"/>
              <a:gd name="T18" fmla="*/ 0 w 800"/>
              <a:gd name="T19" fmla="*/ 396198 h 5506"/>
              <a:gd name="T20" fmla="*/ 73025 w 800"/>
              <a:gd name="T21" fmla="*/ 396198 h 550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0" h="5506">
                <a:moveTo>
                  <a:pt x="466" y="66"/>
                </a:moveTo>
                <a:lnTo>
                  <a:pt x="466" y="4840"/>
                </a:lnTo>
                <a:cubicBezTo>
                  <a:pt x="466" y="4877"/>
                  <a:pt x="437" y="4906"/>
                  <a:pt x="400" y="4906"/>
                </a:cubicBezTo>
                <a:cubicBezTo>
                  <a:pt x="363" y="4906"/>
                  <a:pt x="333" y="4877"/>
                  <a:pt x="333" y="4840"/>
                </a:cubicBezTo>
                <a:lnTo>
                  <a:pt x="333" y="66"/>
                </a:lnTo>
                <a:cubicBezTo>
                  <a:pt x="333" y="30"/>
                  <a:pt x="363" y="0"/>
                  <a:pt x="400" y="0"/>
                </a:cubicBezTo>
                <a:cubicBezTo>
                  <a:pt x="437" y="0"/>
                  <a:pt x="466" y="30"/>
                  <a:pt x="466" y="66"/>
                </a:cubicBezTo>
                <a:close/>
                <a:moveTo>
                  <a:pt x="800" y="4706"/>
                </a:moveTo>
                <a:lnTo>
                  <a:pt x="400" y="5506"/>
                </a:lnTo>
                <a:lnTo>
                  <a:pt x="0" y="4706"/>
                </a:lnTo>
                <a:lnTo>
                  <a:pt x="800" y="4706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6D97BC3-8221-4AE4-98AA-81837E6AF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1469" y="2402808"/>
            <a:ext cx="1676400" cy="506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C43347D5-CF76-4863-B44E-432024D47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2532" y="2448846"/>
            <a:ext cx="71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BC34EBE-C928-4363-9CA2-E0E4C60D0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669" y="2498058"/>
            <a:ext cx="15509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Nonhierarchical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22A49E59-D4E8-4A3C-8E3F-A8C3AE916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019" y="2609183"/>
            <a:ext cx="71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CD7B7C66-5754-4802-8975-E4B051A0A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157" y="2407571"/>
            <a:ext cx="1281112" cy="5064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65B59A49-E001-4305-A3B4-4B67B646A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644" y="2455196"/>
            <a:ext cx="714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90211DE-9570-40CF-B80B-6A6F91AFC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069" y="2498058"/>
            <a:ext cx="1174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Hierarchical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B4394E2E-6119-462A-A1E8-1360BD73A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7" y="2613946"/>
            <a:ext cx="71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C8E8AE5B-B6D8-4ABC-A0F6-9759683C3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3082" y="2910808"/>
            <a:ext cx="4762" cy="157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84CBC4B0-ACB4-4589-ABA6-2DCC43723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869" y="3271171"/>
            <a:ext cx="1600200" cy="303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0B60B566-8656-4346-B988-897BE7F4A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069" y="3260058"/>
            <a:ext cx="1446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Agglomerative</a:t>
            </a: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57582F74-EAD5-4F50-97C2-75AFAA84E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682" y="3321971"/>
            <a:ext cx="71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32" name="Line 21">
            <a:extLst>
              <a:ext uri="{FF2B5EF4-FFF2-40B4-BE49-F238E27FC236}">
                <a16:creationId xmlns:a16="http://schemas.microsoft.com/office/drawing/2014/main" id="{CD1607F6-498D-48D8-B0B9-CF2F38C32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2932" y="3069558"/>
            <a:ext cx="25209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3" name="Freeform 22">
            <a:extLst>
              <a:ext uri="{FF2B5EF4-FFF2-40B4-BE49-F238E27FC236}">
                <a16:creationId xmlns:a16="http://schemas.microsoft.com/office/drawing/2014/main" id="{12E69AAC-4957-428D-B9AF-E71DE0D5373B}"/>
              </a:ext>
            </a:extLst>
          </p:cNvPr>
          <p:cNvSpPr>
            <a:spLocks noEditPoints="1"/>
          </p:cNvSpPr>
          <p:nvPr/>
        </p:nvSpPr>
        <p:spPr bwMode="auto">
          <a:xfrm>
            <a:off x="5487369" y="3063208"/>
            <a:ext cx="73025" cy="207963"/>
          </a:xfrm>
          <a:custGeom>
            <a:avLst/>
            <a:gdLst>
              <a:gd name="T0" fmla="*/ 42720 w 400"/>
              <a:gd name="T1" fmla="*/ 5566 h 1233"/>
              <a:gd name="T2" fmla="*/ 42720 w 400"/>
              <a:gd name="T3" fmla="*/ 151798 h 1233"/>
              <a:gd name="T4" fmla="*/ 36513 w 400"/>
              <a:gd name="T5" fmla="*/ 157364 h 1233"/>
              <a:gd name="T6" fmla="*/ 30488 w 400"/>
              <a:gd name="T7" fmla="*/ 151798 h 1233"/>
              <a:gd name="T8" fmla="*/ 30488 w 400"/>
              <a:gd name="T9" fmla="*/ 5566 h 1233"/>
              <a:gd name="T10" fmla="*/ 36513 w 400"/>
              <a:gd name="T11" fmla="*/ 0 h 1233"/>
              <a:gd name="T12" fmla="*/ 42720 w 400"/>
              <a:gd name="T13" fmla="*/ 5566 h 1233"/>
              <a:gd name="T14" fmla="*/ 73025 w 400"/>
              <a:gd name="T15" fmla="*/ 140497 h 1233"/>
              <a:gd name="T16" fmla="*/ 36513 w 400"/>
              <a:gd name="T17" fmla="*/ 207963 h 1233"/>
              <a:gd name="T18" fmla="*/ 0 w 400"/>
              <a:gd name="T19" fmla="*/ 140497 h 1233"/>
              <a:gd name="T20" fmla="*/ 73025 w 400"/>
              <a:gd name="T21" fmla="*/ 140497 h 12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00" h="1233">
                <a:moveTo>
                  <a:pt x="234" y="33"/>
                </a:moveTo>
                <a:lnTo>
                  <a:pt x="234" y="900"/>
                </a:lnTo>
                <a:cubicBezTo>
                  <a:pt x="234" y="919"/>
                  <a:pt x="219" y="933"/>
                  <a:pt x="200" y="933"/>
                </a:cubicBezTo>
                <a:cubicBezTo>
                  <a:pt x="182" y="933"/>
                  <a:pt x="167" y="919"/>
                  <a:pt x="167" y="900"/>
                </a:cubicBezTo>
                <a:lnTo>
                  <a:pt x="167" y="33"/>
                </a:lnTo>
                <a:cubicBezTo>
                  <a:pt x="167" y="15"/>
                  <a:pt x="182" y="0"/>
                  <a:pt x="200" y="0"/>
                </a:cubicBezTo>
                <a:cubicBezTo>
                  <a:pt x="219" y="0"/>
                  <a:pt x="234" y="15"/>
                  <a:pt x="234" y="33"/>
                </a:cubicBezTo>
                <a:close/>
                <a:moveTo>
                  <a:pt x="400" y="833"/>
                </a:moveTo>
                <a:lnTo>
                  <a:pt x="200" y="1233"/>
                </a:lnTo>
                <a:lnTo>
                  <a:pt x="0" y="833"/>
                </a:lnTo>
                <a:lnTo>
                  <a:pt x="400" y="833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34" name="Freeform 23">
            <a:extLst>
              <a:ext uri="{FF2B5EF4-FFF2-40B4-BE49-F238E27FC236}">
                <a16:creationId xmlns:a16="http://schemas.microsoft.com/office/drawing/2014/main" id="{BEB2A24F-01C4-4F7F-81BC-5218C2F47607}"/>
              </a:ext>
            </a:extLst>
          </p:cNvPr>
          <p:cNvSpPr>
            <a:spLocks noEditPoints="1"/>
          </p:cNvSpPr>
          <p:nvPr/>
        </p:nvSpPr>
        <p:spPr bwMode="auto">
          <a:xfrm>
            <a:off x="2966419" y="3063208"/>
            <a:ext cx="73025" cy="207963"/>
          </a:xfrm>
          <a:custGeom>
            <a:avLst/>
            <a:gdLst>
              <a:gd name="T0" fmla="*/ 42628 w 800"/>
              <a:gd name="T1" fmla="*/ 5566 h 2466"/>
              <a:gd name="T2" fmla="*/ 42628 w 800"/>
              <a:gd name="T3" fmla="*/ 151798 h 2466"/>
              <a:gd name="T4" fmla="*/ 36513 w 800"/>
              <a:gd name="T5" fmla="*/ 157364 h 2466"/>
              <a:gd name="T6" fmla="*/ 30488 w 800"/>
              <a:gd name="T7" fmla="*/ 151798 h 2466"/>
              <a:gd name="T8" fmla="*/ 30488 w 800"/>
              <a:gd name="T9" fmla="*/ 5566 h 2466"/>
              <a:gd name="T10" fmla="*/ 36513 w 800"/>
              <a:gd name="T11" fmla="*/ 0 h 2466"/>
              <a:gd name="T12" fmla="*/ 42628 w 800"/>
              <a:gd name="T13" fmla="*/ 5566 h 2466"/>
              <a:gd name="T14" fmla="*/ 73025 w 800"/>
              <a:gd name="T15" fmla="*/ 140497 h 2466"/>
              <a:gd name="T16" fmla="*/ 36513 w 800"/>
              <a:gd name="T17" fmla="*/ 207963 h 2466"/>
              <a:gd name="T18" fmla="*/ 0 w 800"/>
              <a:gd name="T19" fmla="*/ 140497 h 2466"/>
              <a:gd name="T20" fmla="*/ 73025 w 800"/>
              <a:gd name="T21" fmla="*/ 140497 h 24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0" h="2466">
                <a:moveTo>
                  <a:pt x="467" y="66"/>
                </a:moveTo>
                <a:lnTo>
                  <a:pt x="467" y="1800"/>
                </a:lnTo>
                <a:cubicBezTo>
                  <a:pt x="467" y="1837"/>
                  <a:pt x="437" y="1866"/>
                  <a:pt x="400" y="1866"/>
                </a:cubicBezTo>
                <a:cubicBezTo>
                  <a:pt x="364" y="1866"/>
                  <a:pt x="334" y="1837"/>
                  <a:pt x="334" y="1800"/>
                </a:cubicBezTo>
                <a:lnTo>
                  <a:pt x="334" y="66"/>
                </a:lnTo>
                <a:cubicBezTo>
                  <a:pt x="334" y="30"/>
                  <a:pt x="364" y="0"/>
                  <a:pt x="400" y="0"/>
                </a:cubicBezTo>
                <a:cubicBezTo>
                  <a:pt x="437" y="0"/>
                  <a:pt x="467" y="30"/>
                  <a:pt x="467" y="66"/>
                </a:cubicBezTo>
                <a:close/>
                <a:moveTo>
                  <a:pt x="800" y="1666"/>
                </a:moveTo>
                <a:lnTo>
                  <a:pt x="400" y="2466"/>
                </a:lnTo>
                <a:lnTo>
                  <a:pt x="0" y="1666"/>
                </a:lnTo>
                <a:lnTo>
                  <a:pt x="800" y="1666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0E1C159A-0760-4EE2-8F69-0831250FE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269" y="3271171"/>
            <a:ext cx="1314450" cy="303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A14E316A-0A03-4F03-B71D-A5DA3C8D2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4482" y="3260058"/>
            <a:ext cx="7635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Divisive</a:t>
            </a: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23741B6F-1E59-47DB-AEF5-9C8B77361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519" y="3321971"/>
            <a:ext cx="714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38" name="Line 27">
            <a:extLst>
              <a:ext uri="{FF2B5EF4-FFF2-40B4-BE49-F238E27FC236}">
                <a16:creationId xmlns:a16="http://schemas.microsoft.com/office/drawing/2014/main" id="{00A475D8-BE39-4FAD-A860-6222E557A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4944" y="2945733"/>
            <a:ext cx="1588" cy="1146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9" name="Line 28">
            <a:extLst>
              <a:ext uri="{FF2B5EF4-FFF2-40B4-BE49-F238E27FC236}">
                <a16:creationId xmlns:a16="http://schemas.microsoft.com/office/drawing/2014/main" id="{4107DE1A-369C-4E5F-9E5E-634ABF014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1107" y="4080796"/>
            <a:ext cx="296068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0" name="Freeform 29">
            <a:extLst>
              <a:ext uri="{FF2B5EF4-FFF2-40B4-BE49-F238E27FC236}">
                <a16:creationId xmlns:a16="http://schemas.microsoft.com/office/drawing/2014/main" id="{26FB5874-231A-4159-AEDE-566C74309A64}"/>
              </a:ext>
            </a:extLst>
          </p:cNvPr>
          <p:cNvSpPr>
            <a:spLocks noEditPoints="1"/>
          </p:cNvSpPr>
          <p:nvPr/>
        </p:nvSpPr>
        <p:spPr bwMode="auto">
          <a:xfrm>
            <a:off x="9105282" y="4074446"/>
            <a:ext cx="73025" cy="207962"/>
          </a:xfrm>
          <a:custGeom>
            <a:avLst/>
            <a:gdLst>
              <a:gd name="T0" fmla="*/ 42720 w 200"/>
              <a:gd name="T1" fmla="*/ 5402 h 616"/>
              <a:gd name="T2" fmla="*/ 42720 w 200"/>
              <a:gd name="T3" fmla="*/ 151920 h 616"/>
              <a:gd name="T4" fmla="*/ 36513 w 200"/>
              <a:gd name="T5" fmla="*/ 157322 h 616"/>
              <a:gd name="T6" fmla="*/ 30671 w 200"/>
              <a:gd name="T7" fmla="*/ 151920 h 616"/>
              <a:gd name="T8" fmla="*/ 30671 w 200"/>
              <a:gd name="T9" fmla="*/ 5402 h 616"/>
              <a:gd name="T10" fmla="*/ 36513 w 200"/>
              <a:gd name="T11" fmla="*/ 0 h 616"/>
              <a:gd name="T12" fmla="*/ 42720 w 200"/>
              <a:gd name="T13" fmla="*/ 5402 h 616"/>
              <a:gd name="T14" fmla="*/ 73025 w 200"/>
              <a:gd name="T15" fmla="*/ 140442 h 616"/>
              <a:gd name="T16" fmla="*/ 36513 w 200"/>
              <a:gd name="T17" fmla="*/ 207962 h 616"/>
              <a:gd name="T18" fmla="*/ 0 w 200"/>
              <a:gd name="T19" fmla="*/ 140442 h 616"/>
              <a:gd name="T20" fmla="*/ 73025 w 200"/>
              <a:gd name="T21" fmla="*/ 140442 h 6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0" h="616">
                <a:moveTo>
                  <a:pt x="117" y="16"/>
                </a:moveTo>
                <a:lnTo>
                  <a:pt x="117" y="450"/>
                </a:lnTo>
                <a:cubicBezTo>
                  <a:pt x="117" y="459"/>
                  <a:pt x="110" y="466"/>
                  <a:pt x="100" y="466"/>
                </a:cubicBezTo>
                <a:cubicBezTo>
                  <a:pt x="91" y="466"/>
                  <a:pt x="84" y="459"/>
                  <a:pt x="84" y="450"/>
                </a:cubicBezTo>
                <a:lnTo>
                  <a:pt x="84" y="16"/>
                </a:lnTo>
                <a:cubicBezTo>
                  <a:pt x="84" y="7"/>
                  <a:pt x="91" y="0"/>
                  <a:pt x="100" y="0"/>
                </a:cubicBezTo>
                <a:cubicBezTo>
                  <a:pt x="110" y="0"/>
                  <a:pt x="117" y="7"/>
                  <a:pt x="117" y="16"/>
                </a:cubicBezTo>
                <a:close/>
                <a:moveTo>
                  <a:pt x="200" y="416"/>
                </a:moveTo>
                <a:lnTo>
                  <a:pt x="100" y="616"/>
                </a:lnTo>
                <a:lnTo>
                  <a:pt x="0" y="416"/>
                </a:lnTo>
                <a:lnTo>
                  <a:pt x="200" y="416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41" name="Freeform 30">
            <a:extLst>
              <a:ext uri="{FF2B5EF4-FFF2-40B4-BE49-F238E27FC236}">
                <a16:creationId xmlns:a16="http://schemas.microsoft.com/office/drawing/2014/main" id="{22F29C1F-B3C6-4220-9B4A-3D9CC76010CD}"/>
              </a:ext>
            </a:extLst>
          </p:cNvPr>
          <p:cNvSpPr>
            <a:spLocks noEditPoints="1"/>
          </p:cNvSpPr>
          <p:nvPr/>
        </p:nvSpPr>
        <p:spPr bwMode="auto">
          <a:xfrm>
            <a:off x="6144594" y="4074446"/>
            <a:ext cx="73025" cy="207962"/>
          </a:xfrm>
          <a:custGeom>
            <a:avLst/>
            <a:gdLst>
              <a:gd name="T0" fmla="*/ 42720 w 400"/>
              <a:gd name="T1" fmla="*/ 5566 h 1233"/>
              <a:gd name="T2" fmla="*/ 42720 w 400"/>
              <a:gd name="T3" fmla="*/ 151797 h 1233"/>
              <a:gd name="T4" fmla="*/ 36513 w 400"/>
              <a:gd name="T5" fmla="*/ 157363 h 1233"/>
              <a:gd name="T6" fmla="*/ 30488 w 400"/>
              <a:gd name="T7" fmla="*/ 151797 h 1233"/>
              <a:gd name="T8" fmla="*/ 30488 w 400"/>
              <a:gd name="T9" fmla="*/ 5566 h 1233"/>
              <a:gd name="T10" fmla="*/ 36513 w 400"/>
              <a:gd name="T11" fmla="*/ 0 h 1233"/>
              <a:gd name="T12" fmla="*/ 42720 w 400"/>
              <a:gd name="T13" fmla="*/ 5566 h 1233"/>
              <a:gd name="T14" fmla="*/ 73025 w 400"/>
              <a:gd name="T15" fmla="*/ 140497 h 1233"/>
              <a:gd name="T16" fmla="*/ 36513 w 400"/>
              <a:gd name="T17" fmla="*/ 207962 h 1233"/>
              <a:gd name="T18" fmla="*/ 0 w 400"/>
              <a:gd name="T19" fmla="*/ 140497 h 1233"/>
              <a:gd name="T20" fmla="*/ 73025 w 400"/>
              <a:gd name="T21" fmla="*/ 140497 h 12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00" h="1233">
                <a:moveTo>
                  <a:pt x="234" y="33"/>
                </a:moveTo>
                <a:lnTo>
                  <a:pt x="234" y="900"/>
                </a:lnTo>
                <a:cubicBezTo>
                  <a:pt x="234" y="919"/>
                  <a:pt x="219" y="933"/>
                  <a:pt x="200" y="933"/>
                </a:cubicBezTo>
                <a:cubicBezTo>
                  <a:pt x="182" y="933"/>
                  <a:pt x="167" y="919"/>
                  <a:pt x="167" y="900"/>
                </a:cubicBezTo>
                <a:lnTo>
                  <a:pt x="167" y="33"/>
                </a:lnTo>
                <a:cubicBezTo>
                  <a:pt x="167" y="15"/>
                  <a:pt x="182" y="0"/>
                  <a:pt x="200" y="0"/>
                </a:cubicBezTo>
                <a:cubicBezTo>
                  <a:pt x="219" y="0"/>
                  <a:pt x="234" y="15"/>
                  <a:pt x="234" y="33"/>
                </a:cubicBezTo>
                <a:close/>
                <a:moveTo>
                  <a:pt x="400" y="833"/>
                </a:moveTo>
                <a:lnTo>
                  <a:pt x="200" y="1233"/>
                </a:lnTo>
                <a:lnTo>
                  <a:pt x="0" y="833"/>
                </a:lnTo>
                <a:lnTo>
                  <a:pt x="400" y="833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957C597B-2EE9-4067-979B-C9DC05197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807" y="4282408"/>
            <a:ext cx="1314450" cy="577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A9A79C7F-4553-4795-9BA3-3EABFB47D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857" y="4326858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Sequential</a:t>
            </a:r>
          </a:p>
        </p:txBody>
      </p:sp>
      <p:sp>
        <p:nvSpPr>
          <p:cNvPr id="44" name="Rectangle 33">
            <a:extLst>
              <a:ext uri="{FF2B5EF4-FFF2-40B4-BE49-F238E27FC236}">
                <a16:creationId xmlns:a16="http://schemas.microsoft.com/office/drawing/2014/main" id="{0445FF37-F976-4E8E-93AD-BD49021F8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119" y="4328446"/>
            <a:ext cx="714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1A0E6469-849A-4B3F-B46F-793D76A40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9432" y="4584033"/>
            <a:ext cx="9953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Threshold</a:t>
            </a:r>
          </a:p>
        </p:txBody>
      </p:sp>
      <p:sp>
        <p:nvSpPr>
          <p:cNvPr id="46" name="Rectangle 35">
            <a:extLst>
              <a:ext uri="{FF2B5EF4-FFF2-40B4-BE49-F238E27FC236}">
                <a16:creationId xmlns:a16="http://schemas.microsoft.com/office/drawing/2014/main" id="{644F0BED-8D57-4C80-8886-30E8A92BD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8419" y="4488783"/>
            <a:ext cx="71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47" name="Freeform 36">
            <a:extLst>
              <a:ext uri="{FF2B5EF4-FFF2-40B4-BE49-F238E27FC236}">
                <a16:creationId xmlns:a16="http://schemas.microsoft.com/office/drawing/2014/main" id="{509FE336-15C9-4F1F-A3F3-2E3D2B2618C8}"/>
              </a:ext>
            </a:extLst>
          </p:cNvPr>
          <p:cNvSpPr>
            <a:spLocks noEditPoints="1"/>
          </p:cNvSpPr>
          <p:nvPr/>
        </p:nvSpPr>
        <p:spPr bwMode="auto">
          <a:xfrm>
            <a:off x="7351094" y="4074446"/>
            <a:ext cx="73025" cy="207962"/>
          </a:xfrm>
          <a:custGeom>
            <a:avLst/>
            <a:gdLst>
              <a:gd name="T0" fmla="*/ 42720 w 200"/>
              <a:gd name="T1" fmla="*/ 5402 h 616"/>
              <a:gd name="T2" fmla="*/ 42720 w 200"/>
              <a:gd name="T3" fmla="*/ 151920 h 616"/>
              <a:gd name="T4" fmla="*/ 36513 w 200"/>
              <a:gd name="T5" fmla="*/ 157322 h 616"/>
              <a:gd name="T6" fmla="*/ 30671 w 200"/>
              <a:gd name="T7" fmla="*/ 151920 h 616"/>
              <a:gd name="T8" fmla="*/ 30671 w 200"/>
              <a:gd name="T9" fmla="*/ 5402 h 616"/>
              <a:gd name="T10" fmla="*/ 36513 w 200"/>
              <a:gd name="T11" fmla="*/ 0 h 616"/>
              <a:gd name="T12" fmla="*/ 42720 w 200"/>
              <a:gd name="T13" fmla="*/ 5402 h 616"/>
              <a:gd name="T14" fmla="*/ 73025 w 200"/>
              <a:gd name="T15" fmla="*/ 140442 h 616"/>
              <a:gd name="T16" fmla="*/ 36513 w 200"/>
              <a:gd name="T17" fmla="*/ 207962 h 616"/>
              <a:gd name="T18" fmla="*/ 0 w 200"/>
              <a:gd name="T19" fmla="*/ 140442 h 616"/>
              <a:gd name="T20" fmla="*/ 73025 w 200"/>
              <a:gd name="T21" fmla="*/ 140442 h 6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0" h="616">
                <a:moveTo>
                  <a:pt x="117" y="16"/>
                </a:moveTo>
                <a:lnTo>
                  <a:pt x="117" y="450"/>
                </a:lnTo>
                <a:cubicBezTo>
                  <a:pt x="117" y="459"/>
                  <a:pt x="110" y="466"/>
                  <a:pt x="100" y="466"/>
                </a:cubicBezTo>
                <a:cubicBezTo>
                  <a:pt x="91" y="466"/>
                  <a:pt x="84" y="459"/>
                  <a:pt x="84" y="450"/>
                </a:cubicBezTo>
                <a:lnTo>
                  <a:pt x="84" y="16"/>
                </a:lnTo>
                <a:cubicBezTo>
                  <a:pt x="84" y="7"/>
                  <a:pt x="91" y="0"/>
                  <a:pt x="100" y="0"/>
                </a:cubicBezTo>
                <a:cubicBezTo>
                  <a:pt x="110" y="0"/>
                  <a:pt x="117" y="7"/>
                  <a:pt x="117" y="16"/>
                </a:cubicBezTo>
                <a:close/>
                <a:moveTo>
                  <a:pt x="200" y="416"/>
                </a:moveTo>
                <a:lnTo>
                  <a:pt x="100" y="616"/>
                </a:lnTo>
                <a:lnTo>
                  <a:pt x="0" y="416"/>
                </a:lnTo>
                <a:lnTo>
                  <a:pt x="200" y="416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3A9640DA-5B36-4EF2-B624-39FBFF815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919" y="4282408"/>
            <a:ext cx="1314450" cy="577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49" name="Rectangle 38">
            <a:extLst>
              <a:ext uri="{FF2B5EF4-FFF2-40B4-BE49-F238E27FC236}">
                <a16:creationId xmlns:a16="http://schemas.microsoft.com/office/drawing/2014/main" id="{8D13B38E-CBED-4D3B-A8D2-0672BDA12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657" y="4326858"/>
            <a:ext cx="727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Parallel</a:t>
            </a:r>
          </a:p>
        </p:txBody>
      </p:sp>
      <p:sp>
        <p:nvSpPr>
          <p:cNvPr id="50" name="Rectangle 39">
            <a:extLst>
              <a:ext uri="{FF2B5EF4-FFF2-40B4-BE49-F238E27FC236}">
                <a16:creationId xmlns:a16="http://schemas.microsoft.com/office/drawing/2014/main" id="{4BB18EF4-7C80-4DA7-BF74-1CA6570CC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0507" y="4328446"/>
            <a:ext cx="71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3BBBD609-11BE-4173-ABBE-594237F18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544" y="4584033"/>
            <a:ext cx="995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Threshold</a:t>
            </a:r>
          </a:p>
        </p:txBody>
      </p:sp>
      <p:sp>
        <p:nvSpPr>
          <p:cNvPr id="52" name="Rectangle 41">
            <a:extLst>
              <a:ext uri="{FF2B5EF4-FFF2-40B4-BE49-F238E27FC236}">
                <a16:creationId xmlns:a16="http://schemas.microsoft.com/office/drawing/2014/main" id="{DF60276E-D11B-41D9-80CA-1D564C45A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3532" y="4488783"/>
            <a:ext cx="71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53" name="Rectangle 42">
            <a:extLst>
              <a:ext uri="{FF2B5EF4-FFF2-40B4-BE49-F238E27FC236}">
                <a16:creationId xmlns:a16="http://schemas.microsoft.com/office/drawing/2014/main" id="{103FC118-7095-437C-8973-1A1EDA0B3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982" y="4282408"/>
            <a:ext cx="1335087" cy="577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54" name="Rectangle 43">
            <a:extLst>
              <a:ext uri="{FF2B5EF4-FFF2-40B4-BE49-F238E27FC236}">
                <a16:creationId xmlns:a16="http://schemas.microsoft.com/office/drawing/2014/main" id="{A3B3A922-C6C2-49B2-B292-DFF039117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5382" y="4326858"/>
            <a:ext cx="1069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Optimizing</a:t>
            </a:r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2633F84B-302E-4BF3-9601-2EE44179C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0719" y="4328446"/>
            <a:ext cx="714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56" name="Rectangle 45">
            <a:extLst>
              <a:ext uri="{FF2B5EF4-FFF2-40B4-BE49-F238E27FC236}">
                <a16:creationId xmlns:a16="http://schemas.microsoft.com/office/drawing/2014/main" id="{A960CEEA-44B0-4496-8A4F-548D94B59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8869" y="4584033"/>
            <a:ext cx="1143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Partitioning</a:t>
            </a:r>
          </a:p>
        </p:txBody>
      </p:sp>
      <p:sp>
        <p:nvSpPr>
          <p:cNvPr id="57" name="Rectangle 46">
            <a:extLst>
              <a:ext uri="{FF2B5EF4-FFF2-40B4-BE49-F238E27FC236}">
                <a16:creationId xmlns:a16="http://schemas.microsoft.com/office/drawing/2014/main" id="{DE93B961-9680-41C5-BF5E-864A9FD6A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832" y="4488783"/>
            <a:ext cx="71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58" name="Line 47">
            <a:extLst>
              <a:ext uri="{FF2B5EF4-FFF2-40B4-BE49-F238E27FC236}">
                <a16:creationId xmlns:a16="http://schemas.microsoft.com/office/drawing/2014/main" id="{71547E5C-1C81-4B4F-BD9E-826FDDC23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3869" y="3574383"/>
            <a:ext cx="1588" cy="523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9" name="Rectangle 48">
            <a:extLst>
              <a:ext uri="{FF2B5EF4-FFF2-40B4-BE49-F238E27FC236}">
                <a16:creationId xmlns:a16="http://schemas.microsoft.com/office/drawing/2014/main" id="{AFD2616F-220C-4B12-85C7-F2BE71F12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482" y="4326858"/>
            <a:ext cx="985837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60" name="Rectangle 49">
            <a:extLst>
              <a:ext uri="{FF2B5EF4-FFF2-40B4-BE49-F238E27FC236}">
                <a16:creationId xmlns:a16="http://schemas.microsoft.com/office/drawing/2014/main" id="{68283843-459D-4C5E-AC43-F474368E2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782" y="4357021"/>
            <a:ext cx="776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Linkage</a:t>
            </a:r>
          </a:p>
        </p:txBody>
      </p:sp>
      <p:sp>
        <p:nvSpPr>
          <p:cNvPr id="61" name="Rectangle 50">
            <a:extLst>
              <a:ext uri="{FF2B5EF4-FFF2-40B4-BE49-F238E27FC236}">
                <a16:creationId xmlns:a16="http://schemas.microsoft.com/office/drawing/2014/main" id="{2EAE48D2-1BC8-4CCB-9E34-75900047F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807" y="4223671"/>
            <a:ext cx="71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62" name="Rectangle 51">
            <a:extLst>
              <a:ext uri="{FF2B5EF4-FFF2-40B4-BE49-F238E27FC236}">
                <a16:creationId xmlns:a16="http://schemas.microsoft.com/office/drawing/2014/main" id="{7680D333-7A15-425B-BF31-1101D6081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857" y="4585621"/>
            <a:ext cx="852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Methods</a:t>
            </a:r>
          </a:p>
        </p:txBody>
      </p:sp>
      <p:sp>
        <p:nvSpPr>
          <p:cNvPr id="63" name="Rectangle 52">
            <a:extLst>
              <a:ext uri="{FF2B5EF4-FFF2-40B4-BE49-F238E27FC236}">
                <a16:creationId xmlns:a16="http://schemas.microsoft.com/office/drawing/2014/main" id="{6345D143-1B08-4A96-9F4A-E5C7955CA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094" y="4355433"/>
            <a:ext cx="71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64" name="Line 53">
            <a:extLst>
              <a:ext uri="{FF2B5EF4-FFF2-40B4-BE49-F238E27FC236}">
                <a16:creationId xmlns:a16="http://schemas.microsoft.com/office/drawing/2014/main" id="{9317E5D8-7FD0-4A21-8466-997A69AAF7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7094" y="4104608"/>
            <a:ext cx="26304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5" name="Freeform 54">
            <a:extLst>
              <a:ext uri="{FF2B5EF4-FFF2-40B4-BE49-F238E27FC236}">
                <a16:creationId xmlns:a16="http://schemas.microsoft.com/office/drawing/2014/main" id="{56BB9D9F-4185-4F4D-9E47-6EF4FCEC67F8}"/>
              </a:ext>
            </a:extLst>
          </p:cNvPr>
          <p:cNvSpPr>
            <a:spLocks noEditPoints="1"/>
          </p:cNvSpPr>
          <p:nvPr/>
        </p:nvSpPr>
        <p:spPr bwMode="auto">
          <a:xfrm>
            <a:off x="1980582" y="4098258"/>
            <a:ext cx="73025" cy="207963"/>
          </a:xfrm>
          <a:custGeom>
            <a:avLst/>
            <a:gdLst>
              <a:gd name="T0" fmla="*/ 42720 w 400"/>
              <a:gd name="T1" fmla="*/ 5566 h 1233"/>
              <a:gd name="T2" fmla="*/ 42720 w 400"/>
              <a:gd name="T3" fmla="*/ 151798 h 1233"/>
              <a:gd name="T4" fmla="*/ 36513 w 400"/>
              <a:gd name="T5" fmla="*/ 157364 h 1233"/>
              <a:gd name="T6" fmla="*/ 30488 w 400"/>
              <a:gd name="T7" fmla="*/ 151798 h 1233"/>
              <a:gd name="T8" fmla="*/ 30488 w 400"/>
              <a:gd name="T9" fmla="*/ 5566 h 1233"/>
              <a:gd name="T10" fmla="*/ 36513 w 400"/>
              <a:gd name="T11" fmla="*/ 0 h 1233"/>
              <a:gd name="T12" fmla="*/ 42720 w 400"/>
              <a:gd name="T13" fmla="*/ 5566 h 1233"/>
              <a:gd name="T14" fmla="*/ 73025 w 400"/>
              <a:gd name="T15" fmla="*/ 140497 h 1233"/>
              <a:gd name="T16" fmla="*/ 36513 w 400"/>
              <a:gd name="T17" fmla="*/ 207963 h 1233"/>
              <a:gd name="T18" fmla="*/ 0 w 400"/>
              <a:gd name="T19" fmla="*/ 140497 h 1233"/>
              <a:gd name="T20" fmla="*/ 73025 w 400"/>
              <a:gd name="T21" fmla="*/ 140497 h 12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00" h="1233">
                <a:moveTo>
                  <a:pt x="234" y="33"/>
                </a:moveTo>
                <a:lnTo>
                  <a:pt x="234" y="900"/>
                </a:lnTo>
                <a:cubicBezTo>
                  <a:pt x="234" y="919"/>
                  <a:pt x="219" y="933"/>
                  <a:pt x="200" y="933"/>
                </a:cubicBezTo>
                <a:cubicBezTo>
                  <a:pt x="182" y="933"/>
                  <a:pt x="167" y="919"/>
                  <a:pt x="167" y="900"/>
                </a:cubicBezTo>
                <a:lnTo>
                  <a:pt x="167" y="33"/>
                </a:lnTo>
                <a:cubicBezTo>
                  <a:pt x="167" y="15"/>
                  <a:pt x="182" y="0"/>
                  <a:pt x="200" y="0"/>
                </a:cubicBezTo>
                <a:cubicBezTo>
                  <a:pt x="219" y="0"/>
                  <a:pt x="234" y="15"/>
                  <a:pt x="234" y="33"/>
                </a:cubicBezTo>
                <a:close/>
                <a:moveTo>
                  <a:pt x="400" y="833"/>
                </a:moveTo>
                <a:lnTo>
                  <a:pt x="200" y="1233"/>
                </a:lnTo>
                <a:lnTo>
                  <a:pt x="0" y="833"/>
                </a:lnTo>
                <a:lnTo>
                  <a:pt x="400" y="833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6" name="Freeform 55">
            <a:extLst>
              <a:ext uri="{FF2B5EF4-FFF2-40B4-BE49-F238E27FC236}">
                <a16:creationId xmlns:a16="http://schemas.microsoft.com/office/drawing/2014/main" id="{87943001-8CBA-40CA-8459-F7072F3725E4}"/>
              </a:ext>
            </a:extLst>
          </p:cNvPr>
          <p:cNvSpPr>
            <a:spLocks noEditPoints="1"/>
          </p:cNvSpPr>
          <p:nvPr/>
        </p:nvSpPr>
        <p:spPr bwMode="auto">
          <a:xfrm>
            <a:off x="4611069" y="4098258"/>
            <a:ext cx="73025" cy="207963"/>
          </a:xfrm>
          <a:custGeom>
            <a:avLst/>
            <a:gdLst>
              <a:gd name="T0" fmla="*/ 42720 w 400"/>
              <a:gd name="T1" fmla="*/ 5566 h 1233"/>
              <a:gd name="T2" fmla="*/ 42720 w 400"/>
              <a:gd name="T3" fmla="*/ 151798 h 1233"/>
              <a:gd name="T4" fmla="*/ 36513 w 400"/>
              <a:gd name="T5" fmla="*/ 157364 h 1233"/>
              <a:gd name="T6" fmla="*/ 30488 w 400"/>
              <a:gd name="T7" fmla="*/ 151798 h 1233"/>
              <a:gd name="T8" fmla="*/ 30488 w 400"/>
              <a:gd name="T9" fmla="*/ 5566 h 1233"/>
              <a:gd name="T10" fmla="*/ 36513 w 400"/>
              <a:gd name="T11" fmla="*/ 0 h 1233"/>
              <a:gd name="T12" fmla="*/ 42720 w 400"/>
              <a:gd name="T13" fmla="*/ 5566 h 1233"/>
              <a:gd name="T14" fmla="*/ 73025 w 400"/>
              <a:gd name="T15" fmla="*/ 140497 h 1233"/>
              <a:gd name="T16" fmla="*/ 36513 w 400"/>
              <a:gd name="T17" fmla="*/ 207963 h 1233"/>
              <a:gd name="T18" fmla="*/ 0 w 400"/>
              <a:gd name="T19" fmla="*/ 140497 h 1233"/>
              <a:gd name="T20" fmla="*/ 73025 w 400"/>
              <a:gd name="T21" fmla="*/ 140497 h 12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00" h="1233">
                <a:moveTo>
                  <a:pt x="234" y="33"/>
                </a:moveTo>
                <a:lnTo>
                  <a:pt x="234" y="900"/>
                </a:lnTo>
                <a:cubicBezTo>
                  <a:pt x="234" y="919"/>
                  <a:pt x="219" y="933"/>
                  <a:pt x="200" y="933"/>
                </a:cubicBezTo>
                <a:cubicBezTo>
                  <a:pt x="182" y="933"/>
                  <a:pt x="167" y="919"/>
                  <a:pt x="167" y="900"/>
                </a:cubicBezTo>
                <a:lnTo>
                  <a:pt x="167" y="33"/>
                </a:lnTo>
                <a:cubicBezTo>
                  <a:pt x="167" y="15"/>
                  <a:pt x="182" y="0"/>
                  <a:pt x="200" y="0"/>
                </a:cubicBezTo>
                <a:cubicBezTo>
                  <a:pt x="219" y="0"/>
                  <a:pt x="234" y="15"/>
                  <a:pt x="234" y="33"/>
                </a:cubicBezTo>
                <a:close/>
                <a:moveTo>
                  <a:pt x="400" y="833"/>
                </a:moveTo>
                <a:lnTo>
                  <a:pt x="200" y="1233"/>
                </a:lnTo>
                <a:lnTo>
                  <a:pt x="0" y="833"/>
                </a:lnTo>
                <a:lnTo>
                  <a:pt x="400" y="833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7" name="Freeform 56">
            <a:extLst>
              <a:ext uri="{FF2B5EF4-FFF2-40B4-BE49-F238E27FC236}">
                <a16:creationId xmlns:a16="http://schemas.microsoft.com/office/drawing/2014/main" id="{505E1681-CB4F-48B0-9DB0-477B45A2203A}"/>
              </a:ext>
            </a:extLst>
          </p:cNvPr>
          <p:cNvSpPr>
            <a:spLocks noEditPoints="1"/>
          </p:cNvSpPr>
          <p:nvPr/>
        </p:nvSpPr>
        <p:spPr bwMode="auto">
          <a:xfrm>
            <a:off x="3295032" y="4098258"/>
            <a:ext cx="73025" cy="207963"/>
          </a:xfrm>
          <a:custGeom>
            <a:avLst/>
            <a:gdLst>
              <a:gd name="T0" fmla="*/ 42720 w 400"/>
              <a:gd name="T1" fmla="*/ 5566 h 1233"/>
              <a:gd name="T2" fmla="*/ 42720 w 400"/>
              <a:gd name="T3" fmla="*/ 151798 h 1233"/>
              <a:gd name="T4" fmla="*/ 36513 w 400"/>
              <a:gd name="T5" fmla="*/ 157364 h 1233"/>
              <a:gd name="T6" fmla="*/ 30488 w 400"/>
              <a:gd name="T7" fmla="*/ 151798 h 1233"/>
              <a:gd name="T8" fmla="*/ 30488 w 400"/>
              <a:gd name="T9" fmla="*/ 5566 h 1233"/>
              <a:gd name="T10" fmla="*/ 36513 w 400"/>
              <a:gd name="T11" fmla="*/ 0 h 1233"/>
              <a:gd name="T12" fmla="*/ 42720 w 400"/>
              <a:gd name="T13" fmla="*/ 5566 h 1233"/>
              <a:gd name="T14" fmla="*/ 73025 w 400"/>
              <a:gd name="T15" fmla="*/ 140497 h 1233"/>
              <a:gd name="T16" fmla="*/ 36513 w 400"/>
              <a:gd name="T17" fmla="*/ 207963 h 1233"/>
              <a:gd name="T18" fmla="*/ 0 w 400"/>
              <a:gd name="T19" fmla="*/ 140497 h 1233"/>
              <a:gd name="T20" fmla="*/ 73025 w 400"/>
              <a:gd name="T21" fmla="*/ 140497 h 12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00" h="1233">
                <a:moveTo>
                  <a:pt x="234" y="33"/>
                </a:moveTo>
                <a:lnTo>
                  <a:pt x="234" y="900"/>
                </a:lnTo>
                <a:cubicBezTo>
                  <a:pt x="234" y="919"/>
                  <a:pt x="219" y="933"/>
                  <a:pt x="200" y="933"/>
                </a:cubicBezTo>
                <a:cubicBezTo>
                  <a:pt x="182" y="933"/>
                  <a:pt x="167" y="919"/>
                  <a:pt x="167" y="900"/>
                </a:cubicBezTo>
                <a:lnTo>
                  <a:pt x="167" y="33"/>
                </a:lnTo>
                <a:cubicBezTo>
                  <a:pt x="167" y="15"/>
                  <a:pt x="182" y="0"/>
                  <a:pt x="200" y="0"/>
                </a:cubicBezTo>
                <a:cubicBezTo>
                  <a:pt x="219" y="0"/>
                  <a:pt x="234" y="15"/>
                  <a:pt x="234" y="33"/>
                </a:cubicBezTo>
                <a:close/>
                <a:moveTo>
                  <a:pt x="400" y="833"/>
                </a:moveTo>
                <a:lnTo>
                  <a:pt x="200" y="1233"/>
                </a:lnTo>
                <a:lnTo>
                  <a:pt x="0" y="833"/>
                </a:lnTo>
                <a:lnTo>
                  <a:pt x="400" y="833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8" name="Rectangle 57">
            <a:extLst>
              <a:ext uri="{FF2B5EF4-FFF2-40B4-BE49-F238E27FC236}">
                <a16:creationId xmlns:a16="http://schemas.microsoft.com/office/drawing/2014/main" id="{7308A448-B665-4048-B856-2B1B10547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4919" y="4223671"/>
            <a:ext cx="714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69" name="Rectangle 58">
            <a:extLst>
              <a:ext uri="{FF2B5EF4-FFF2-40B4-BE49-F238E27FC236}">
                <a16:creationId xmlns:a16="http://schemas.microsoft.com/office/drawing/2014/main" id="{9AD2F1CD-179B-4188-9BF2-122FABE2E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669" y="4326858"/>
            <a:ext cx="9906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76E4FC07-9C3F-418B-A379-49DB37539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582" y="4357021"/>
            <a:ext cx="8651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Variance</a:t>
            </a:r>
          </a:p>
        </p:txBody>
      </p:sp>
      <p:sp>
        <p:nvSpPr>
          <p:cNvPr id="71" name="Rectangle 60">
            <a:extLst>
              <a:ext uri="{FF2B5EF4-FFF2-40B4-BE49-F238E27FC236}">
                <a16:creationId xmlns:a16="http://schemas.microsoft.com/office/drawing/2014/main" id="{E9C1D5A2-4E31-4309-818A-95826FF92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932" y="4585621"/>
            <a:ext cx="852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Methods</a:t>
            </a:r>
          </a:p>
        </p:txBody>
      </p:sp>
      <p:sp>
        <p:nvSpPr>
          <p:cNvPr id="72" name="Rectangle 61">
            <a:extLst>
              <a:ext uri="{FF2B5EF4-FFF2-40B4-BE49-F238E27FC236}">
                <a16:creationId xmlns:a16="http://schemas.microsoft.com/office/drawing/2014/main" id="{36015505-994E-4D78-B8DB-C58E55F39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4582" y="4355433"/>
            <a:ext cx="71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87C8ED04-1929-4E90-AFBB-05B8E39AC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869" y="4326858"/>
            <a:ext cx="10668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74" name="Rectangle 63">
            <a:extLst>
              <a:ext uri="{FF2B5EF4-FFF2-40B4-BE49-F238E27FC236}">
                <a16:creationId xmlns:a16="http://schemas.microsoft.com/office/drawing/2014/main" id="{1BF1E524-0254-4962-B786-1CA0D5E89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082" y="4223671"/>
            <a:ext cx="71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75" name="Rectangle 64">
            <a:extLst>
              <a:ext uri="{FF2B5EF4-FFF2-40B4-BE49-F238E27FC236}">
                <a16:creationId xmlns:a16="http://schemas.microsoft.com/office/drawing/2014/main" id="{EA8F7CA3-3816-47F3-B676-E54261CA6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832" y="4326858"/>
            <a:ext cx="846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Centroid</a:t>
            </a:r>
          </a:p>
        </p:txBody>
      </p:sp>
      <p:sp>
        <p:nvSpPr>
          <p:cNvPr id="76" name="Rectangle 65">
            <a:extLst>
              <a:ext uri="{FF2B5EF4-FFF2-40B4-BE49-F238E27FC236}">
                <a16:creationId xmlns:a16="http://schemas.microsoft.com/office/drawing/2014/main" id="{BDD89866-B9EC-4CE0-A206-5F98A4B80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244" y="4555458"/>
            <a:ext cx="8524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Methods</a:t>
            </a:r>
          </a:p>
        </p:txBody>
      </p:sp>
      <p:sp>
        <p:nvSpPr>
          <p:cNvPr id="77" name="Rectangle 66">
            <a:extLst>
              <a:ext uri="{FF2B5EF4-FFF2-40B4-BE49-F238E27FC236}">
                <a16:creationId xmlns:a16="http://schemas.microsoft.com/office/drawing/2014/main" id="{71D911BF-E24A-4B65-8DFD-2791E46D1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9507" y="4355433"/>
            <a:ext cx="71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78" name="Line 67">
            <a:extLst>
              <a:ext uri="{FF2B5EF4-FFF2-40B4-BE49-F238E27FC236}">
                <a16:creationId xmlns:a16="http://schemas.microsoft.com/office/drawing/2014/main" id="{FC6335D2-2FBA-4006-ACEC-879240B71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5707" y="4860258"/>
            <a:ext cx="1587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9" name="Freeform 68">
            <a:extLst>
              <a:ext uri="{FF2B5EF4-FFF2-40B4-BE49-F238E27FC236}">
                <a16:creationId xmlns:a16="http://schemas.microsoft.com/office/drawing/2014/main" id="{EC3BBBB2-0BEE-4183-A7E6-F350B72AC764}"/>
              </a:ext>
            </a:extLst>
          </p:cNvPr>
          <p:cNvSpPr>
            <a:spLocks noEditPoints="1"/>
          </p:cNvSpPr>
          <p:nvPr/>
        </p:nvSpPr>
        <p:spPr bwMode="auto">
          <a:xfrm>
            <a:off x="3295032" y="4860258"/>
            <a:ext cx="73025" cy="207963"/>
          </a:xfrm>
          <a:custGeom>
            <a:avLst/>
            <a:gdLst>
              <a:gd name="T0" fmla="*/ 42720 w 400"/>
              <a:gd name="T1" fmla="*/ 5566 h 1233"/>
              <a:gd name="T2" fmla="*/ 42720 w 400"/>
              <a:gd name="T3" fmla="*/ 151798 h 1233"/>
              <a:gd name="T4" fmla="*/ 36513 w 400"/>
              <a:gd name="T5" fmla="*/ 157364 h 1233"/>
              <a:gd name="T6" fmla="*/ 30488 w 400"/>
              <a:gd name="T7" fmla="*/ 151798 h 1233"/>
              <a:gd name="T8" fmla="*/ 30488 w 400"/>
              <a:gd name="T9" fmla="*/ 5566 h 1233"/>
              <a:gd name="T10" fmla="*/ 36513 w 400"/>
              <a:gd name="T11" fmla="*/ 0 h 1233"/>
              <a:gd name="T12" fmla="*/ 42720 w 400"/>
              <a:gd name="T13" fmla="*/ 5566 h 1233"/>
              <a:gd name="T14" fmla="*/ 73025 w 400"/>
              <a:gd name="T15" fmla="*/ 140497 h 1233"/>
              <a:gd name="T16" fmla="*/ 36513 w 400"/>
              <a:gd name="T17" fmla="*/ 207963 h 1233"/>
              <a:gd name="T18" fmla="*/ 0 w 400"/>
              <a:gd name="T19" fmla="*/ 140497 h 1233"/>
              <a:gd name="T20" fmla="*/ 73025 w 400"/>
              <a:gd name="T21" fmla="*/ 140497 h 12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00" h="1233">
                <a:moveTo>
                  <a:pt x="234" y="33"/>
                </a:moveTo>
                <a:lnTo>
                  <a:pt x="234" y="900"/>
                </a:lnTo>
                <a:cubicBezTo>
                  <a:pt x="234" y="919"/>
                  <a:pt x="219" y="933"/>
                  <a:pt x="200" y="933"/>
                </a:cubicBezTo>
                <a:cubicBezTo>
                  <a:pt x="182" y="933"/>
                  <a:pt x="167" y="919"/>
                  <a:pt x="167" y="900"/>
                </a:cubicBezTo>
                <a:lnTo>
                  <a:pt x="167" y="33"/>
                </a:lnTo>
                <a:cubicBezTo>
                  <a:pt x="167" y="15"/>
                  <a:pt x="182" y="0"/>
                  <a:pt x="200" y="0"/>
                </a:cubicBezTo>
                <a:cubicBezTo>
                  <a:pt x="219" y="0"/>
                  <a:pt x="234" y="15"/>
                  <a:pt x="234" y="33"/>
                </a:cubicBezTo>
                <a:close/>
                <a:moveTo>
                  <a:pt x="400" y="833"/>
                </a:moveTo>
                <a:lnTo>
                  <a:pt x="200" y="1233"/>
                </a:lnTo>
                <a:lnTo>
                  <a:pt x="0" y="833"/>
                </a:lnTo>
                <a:lnTo>
                  <a:pt x="400" y="833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80" name="Rectangle 69">
            <a:extLst>
              <a:ext uri="{FF2B5EF4-FFF2-40B4-BE49-F238E27FC236}">
                <a16:creationId xmlns:a16="http://schemas.microsoft.com/office/drawing/2014/main" id="{23E6F835-F4A6-4720-894C-94F9EEB77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069" y="5066633"/>
            <a:ext cx="990600" cy="555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81" name="Rectangle 70">
            <a:extLst>
              <a:ext uri="{FF2B5EF4-FFF2-40B4-BE49-F238E27FC236}">
                <a16:creationId xmlns:a16="http://schemas.microsoft.com/office/drawing/2014/main" id="{FB054DEA-6DB4-48E5-A3D4-95999B299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882" y="5088858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Ward’s</a:t>
            </a:r>
          </a:p>
        </p:txBody>
      </p:sp>
      <p:sp>
        <p:nvSpPr>
          <p:cNvPr id="82" name="Rectangle 71">
            <a:extLst>
              <a:ext uri="{FF2B5EF4-FFF2-40B4-BE49-F238E27FC236}">
                <a16:creationId xmlns:a16="http://schemas.microsoft.com/office/drawing/2014/main" id="{DB82DFB5-D590-4A9F-A932-3701FEBB4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644" y="5241258"/>
            <a:ext cx="71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83" name="Rectangle 72">
            <a:extLst>
              <a:ext uri="{FF2B5EF4-FFF2-40B4-BE49-F238E27FC236}">
                <a16:creationId xmlns:a16="http://schemas.microsoft.com/office/drawing/2014/main" id="{78ECDD91-8790-4DE1-9072-0C8D7253E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544" y="5317458"/>
            <a:ext cx="750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Method</a:t>
            </a:r>
          </a:p>
        </p:txBody>
      </p:sp>
      <p:sp>
        <p:nvSpPr>
          <p:cNvPr id="84" name="Rectangle 73">
            <a:extLst>
              <a:ext uri="{FF2B5EF4-FFF2-40B4-BE49-F238E27FC236}">
                <a16:creationId xmlns:a16="http://schemas.microsoft.com/office/drawing/2014/main" id="{8CE20EDF-9F15-4A5A-9C8B-E179D391F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757" y="5373021"/>
            <a:ext cx="71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85" name="Rectangle 74">
            <a:extLst>
              <a:ext uri="{FF2B5EF4-FFF2-40B4-BE49-F238E27FC236}">
                <a16:creationId xmlns:a16="http://schemas.microsoft.com/office/drawing/2014/main" id="{FB085834-BE8B-40DD-A0CA-D5868F3CF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69" y="5900071"/>
            <a:ext cx="990600" cy="560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86" name="Rectangle 75">
            <a:extLst>
              <a:ext uri="{FF2B5EF4-FFF2-40B4-BE49-F238E27FC236}">
                <a16:creationId xmlns:a16="http://schemas.microsoft.com/office/drawing/2014/main" id="{16701529-DD27-4DD5-98A7-958244CCE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969" y="5927058"/>
            <a:ext cx="606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Single</a:t>
            </a:r>
          </a:p>
        </p:txBody>
      </p:sp>
      <p:sp>
        <p:nvSpPr>
          <p:cNvPr id="87" name="Rectangle 76">
            <a:extLst>
              <a:ext uri="{FF2B5EF4-FFF2-40B4-BE49-F238E27FC236}">
                <a16:creationId xmlns:a16="http://schemas.microsoft.com/office/drawing/2014/main" id="{B4B9D811-5DBD-4399-8D5A-9B11F981A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307" y="5949283"/>
            <a:ext cx="71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88" name="Rectangle 77">
            <a:extLst>
              <a:ext uri="{FF2B5EF4-FFF2-40B4-BE49-F238E27FC236}">
                <a16:creationId xmlns:a16="http://schemas.microsoft.com/office/drawing/2014/main" id="{C0F8B170-B236-45CE-8024-39464153B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069" y="6163596"/>
            <a:ext cx="776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Linkage</a:t>
            </a:r>
          </a:p>
        </p:txBody>
      </p:sp>
      <p:sp>
        <p:nvSpPr>
          <p:cNvPr id="89" name="Rectangle 78">
            <a:extLst>
              <a:ext uri="{FF2B5EF4-FFF2-40B4-BE49-F238E27FC236}">
                <a16:creationId xmlns:a16="http://schemas.microsoft.com/office/drawing/2014/main" id="{4BA68917-3F5C-472B-A039-CA660C005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169" y="6081046"/>
            <a:ext cx="714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90" name="Line 79">
            <a:extLst>
              <a:ext uri="{FF2B5EF4-FFF2-40B4-BE49-F238E27FC236}">
                <a16:creationId xmlns:a16="http://schemas.microsoft.com/office/drawing/2014/main" id="{3182A6C3-237C-4706-A662-9D6AFD7EB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019" y="5701633"/>
            <a:ext cx="28495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1" name="Freeform 80">
            <a:extLst>
              <a:ext uri="{FF2B5EF4-FFF2-40B4-BE49-F238E27FC236}">
                <a16:creationId xmlns:a16="http://schemas.microsoft.com/office/drawing/2014/main" id="{3AB44ADA-0C37-4FCE-A82F-8860A978E85A}"/>
              </a:ext>
            </a:extLst>
          </p:cNvPr>
          <p:cNvSpPr>
            <a:spLocks noEditPoints="1"/>
          </p:cNvSpPr>
          <p:nvPr/>
        </p:nvSpPr>
        <p:spPr bwMode="auto">
          <a:xfrm>
            <a:off x="4611069" y="5698458"/>
            <a:ext cx="73025" cy="206375"/>
          </a:xfrm>
          <a:custGeom>
            <a:avLst/>
            <a:gdLst>
              <a:gd name="T0" fmla="*/ 42720 w 400"/>
              <a:gd name="T1" fmla="*/ 5523 h 1233"/>
              <a:gd name="T2" fmla="*/ 42720 w 400"/>
              <a:gd name="T3" fmla="*/ 150639 h 1233"/>
              <a:gd name="T4" fmla="*/ 36513 w 400"/>
              <a:gd name="T5" fmla="*/ 156162 h 1233"/>
              <a:gd name="T6" fmla="*/ 30488 w 400"/>
              <a:gd name="T7" fmla="*/ 150639 h 1233"/>
              <a:gd name="T8" fmla="*/ 30488 w 400"/>
              <a:gd name="T9" fmla="*/ 5523 h 1233"/>
              <a:gd name="T10" fmla="*/ 36513 w 400"/>
              <a:gd name="T11" fmla="*/ 0 h 1233"/>
              <a:gd name="T12" fmla="*/ 42720 w 400"/>
              <a:gd name="T13" fmla="*/ 5523 h 1233"/>
              <a:gd name="T14" fmla="*/ 73025 w 400"/>
              <a:gd name="T15" fmla="*/ 139424 h 1233"/>
              <a:gd name="T16" fmla="*/ 36513 w 400"/>
              <a:gd name="T17" fmla="*/ 206375 h 1233"/>
              <a:gd name="T18" fmla="*/ 0 w 400"/>
              <a:gd name="T19" fmla="*/ 139424 h 1233"/>
              <a:gd name="T20" fmla="*/ 73025 w 400"/>
              <a:gd name="T21" fmla="*/ 139424 h 12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00" h="1233">
                <a:moveTo>
                  <a:pt x="234" y="33"/>
                </a:moveTo>
                <a:lnTo>
                  <a:pt x="234" y="900"/>
                </a:lnTo>
                <a:cubicBezTo>
                  <a:pt x="234" y="919"/>
                  <a:pt x="219" y="933"/>
                  <a:pt x="200" y="933"/>
                </a:cubicBezTo>
                <a:cubicBezTo>
                  <a:pt x="182" y="933"/>
                  <a:pt x="167" y="919"/>
                  <a:pt x="167" y="900"/>
                </a:cubicBezTo>
                <a:lnTo>
                  <a:pt x="167" y="33"/>
                </a:lnTo>
                <a:cubicBezTo>
                  <a:pt x="167" y="15"/>
                  <a:pt x="182" y="0"/>
                  <a:pt x="200" y="0"/>
                </a:cubicBezTo>
                <a:cubicBezTo>
                  <a:pt x="219" y="0"/>
                  <a:pt x="234" y="15"/>
                  <a:pt x="234" y="33"/>
                </a:cubicBezTo>
                <a:close/>
                <a:moveTo>
                  <a:pt x="400" y="833"/>
                </a:moveTo>
                <a:lnTo>
                  <a:pt x="200" y="1233"/>
                </a:lnTo>
                <a:lnTo>
                  <a:pt x="0" y="833"/>
                </a:lnTo>
                <a:lnTo>
                  <a:pt x="400" y="833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92" name="Freeform 81">
            <a:extLst>
              <a:ext uri="{FF2B5EF4-FFF2-40B4-BE49-F238E27FC236}">
                <a16:creationId xmlns:a16="http://schemas.microsoft.com/office/drawing/2014/main" id="{EEE250DE-4580-46AC-A195-B042793034FD}"/>
              </a:ext>
            </a:extLst>
          </p:cNvPr>
          <p:cNvSpPr>
            <a:spLocks noEditPoints="1"/>
          </p:cNvSpPr>
          <p:nvPr/>
        </p:nvSpPr>
        <p:spPr bwMode="auto">
          <a:xfrm>
            <a:off x="1761507" y="5698458"/>
            <a:ext cx="73025" cy="206375"/>
          </a:xfrm>
          <a:custGeom>
            <a:avLst/>
            <a:gdLst>
              <a:gd name="T0" fmla="*/ 42720 w 400"/>
              <a:gd name="T1" fmla="*/ 5523 h 1233"/>
              <a:gd name="T2" fmla="*/ 42720 w 400"/>
              <a:gd name="T3" fmla="*/ 150639 h 1233"/>
              <a:gd name="T4" fmla="*/ 36513 w 400"/>
              <a:gd name="T5" fmla="*/ 156162 h 1233"/>
              <a:gd name="T6" fmla="*/ 30488 w 400"/>
              <a:gd name="T7" fmla="*/ 150639 h 1233"/>
              <a:gd name="T8" fmla="*/ 30488 w 400"/>
              <a:gd name="T9" fmla="*/ 5523 h 1233"/>
              <a:gd name="T10" fmla="*/ 36513 w 400"/>
              <a:gd name="T11" fmla="*/ 0 h 1233"/>
              <a:gd name="T12" fmla="*/ 42720 w 400"/>
              <a:gd name="T13" fmla="*/ 5523 h 1233"/>
              <a:gd name="T14" fmla="*/ 73025 w 400"/>
              <a:gd name="T15" fmla="*/ 139424 h 1233"/>
              <a:gd name="T16" fmla="*/ 36513 w 400"/>
              <a:gd name="T17" fmla="*/ 206375 h 1233"/>
              <a:gd name="T18" fmla="*/ 0 w 400"/>
              <a:gd name="T19" fmla="*/ 139424 h 1233"/>
              <a:gd name="T20" fmla="*/ 73025 w 400"/>
              <a:gd name="T21" fmla="*/ 139424 h 12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00" h="1233">
                <a:moveTo>
                  <a:pt x="234" y="33"/>
                </a:moveTo>
                <a:lnTo>
                  <a:pt x="234" y="900"/>
                </a:lnTo>
                <a:cubicBezTo>
                  <a:pt x="234" y="919"/>
                  <a:pt x="219" y="933"/>
                  <a:pt x="200" y="933"/>
                </a:cubicBezTo>
                <a:cubicBezTo>
                  <a:pt x="182" y="933"/>
                  <a:pt x="167" y="919"/>
                  <a:pt x="167" y="900"/>
                </a:cubicBezTo>
                <a:lnTo>
                  <a:pt x="167" y="33"/>
                </a:lnTo>
                <a:cubicBezTo>
                  <a:pt x="167" y="15"/>
                  <a:pt x="182" y="0"/>
                  <a:pt x="200" y="0"/>
                </a:cubicBezTo>
                <a:cubicBezTo>
                  <a:pt x="219" y="0"/>
                  <a:pt x="234" y="15"/>
                  <a:pt x="234" y="33"/>
                </a:cubicBezTo>
                <a:close/>
                <a:moveTo>
                  <a:pt x="400" y="833"/>
                </a:moveTo>
                <a:lnTo>
                  <a:pt x="200" y="1233"/>
                </a:lnTo>
                <a:lnTo>
                  <a:pt x="0" y="833"/>
                </a:lnTo>
                <a:lnTo>
                  <a:pt x="400" y="833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93" name="Freeform 82">
            <a:extLst>
              <a:ext uri="{FF2B5EF4-FFF2-40B4-BE49-F238E27FC236}">
                <a16:creationId xmlns:a16="http://schemas.microsoft.com/office/drawing/2014/main" id="{9A2EDADA-9BC1-4EFD-852C-16E6350CB3FE}"/>
              </a:ext>
            </a:extLst>
          </p:cNvPr>
          <p:cNvSpPr>
            <a:spLocks noEditPoints="1"/>
          </p:cNvSpPr>
          <p:nvPr/>
        </p:nvSpPr>
        <p:spPr bwMode="auto">
          <a:xfrm>
            <a:off x="3295032" y="5698458"/>
            <a:ext cx="73025" cy="206375"/>
          </a:xfrm>
          <a:custGeom>
            <a:avLst/>
            <a:gdLst>
              <a:gd name="T0" fmla="*/ 42720 w 400"/>
              <a:gd name="T1" fmla="*/ 5523 h 1233"/>
              <a:gd name="T2" fmla="*/ 42720 w 400"/>
              <a:gd name="T3" fmla="*/ 150639 h 1233"/>
              <a:gd name="T4" fmla="*/ 36513 w 400"/>
              <a:gd name="T5" fmla="*/ 156162 h 1233"/>
              <a:gd name="T6" fmla="*/ 30488 w 400"/>
              <a:gd name="T7" fmla="*/ 150639 h 1233"/>
              <a:gd name="T8" fmla="*/ 30488 w 400"/>
              <a:gd name="T9" fmla="*/ 5523 h 1233"/>
              <a:gd name="T10" fmla="*/ 36513 w 400"/>
              <a:gd name="T11" fmla="*/ 0 h 1233"/>
              <a:gd name="T12" fmla="*/ 42720 w 400"/>
              <a:gd name="T13" fmla="*/ 5523 h 1233"/>
              <a:gd name="T14" fmla="*/ 73025 w 400"/>
              <a:gd name="T15" fmla="*/ 139424 h 1233"/>
              <a:gd name="T16" fmla="*/ 36513 w 400"/>
              <a:gd name="T17" fmla="*/ 206375 h 1233"/>
              <a:gd name="T18" fmla="*/ 0 w 400"/>
              <a:gd name="T19" fmla="*/ 139424 h 1233"/>
              <a:gd name="T20" fmla="*/ 73025 w 400"/>
              <a:gd name="T21" fmla="*/ 139424 h 12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00" h="1233">
                <a:moveTo>
                  <a:pt x="234" y="33"/>
                </a:moveTo>
                <a:lnTo>
                  <a:pt x="234" y="900"/>
                </a:lnTo>
                <a:cubicBezTo>
                  <a:pt x="234" y="919"/>
                  <a:pt x="219" y="933"/>
                  <a:pt x="200" y="933"/>
                </a:cubicBezTo>
                <a:cubicBezTo>
                  <a:pt x="182" y="933"/>
                  <a:pt x="167" y="919"/>
                  <a:pt x="167" y="900"/>
                </a:cubicBezTo>
                <a:lnTo>
                  <a:pt x="167" y="33"/>
                </a:lnTo>
                <a:cubicBezTo>
                  <a:pt x="167" y="15"/>
                  <a:pt x="182" y="0"/>
                  <a:pt x="200" y="0"/>
                </a:cubicBezTo>
                <a:cubicBezTo>
                  <a:pt x="219" y="0"/>
                  <a:pt x="234" y="15"/>
                  <a:pt x="234" y="33"/>
                </a:cubicBezTo>
                <a:close/>
                <a:moveTo>
                  <a:pt x="400" y="833"/>
                </a:moveTo>
                <a:lnTo>
                  <a:pt x="200" y="1233"/>
                </a:lnTo>
                <a:lnTo>
                  <a:pt x="0" y="833"/>
                </a:lnTo>
                <a:lnTo>
                  <a:pt x="400" y="833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94" name="Rectangle 83">
            <a:extLst>
              <a:ext uri="{FF2B5EF4-FFF2-40B4-BE49-F238E27FC236}">
                <a16:creationId xmlns:a16="http://schemas.microsoft.com/office/drawing/2014/main" id="{E496DE37-EF87-4A65-B233-A3BCC75E0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857" y="5900071"/>
            <a:ext cx="985837" cy="560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95" name="Rectangle 84">
            <a:extLst>
              <a:ext uri="{FF2B5EF4-FFF2-40B4-BE49-F238E27FC236}">
                <a16:creationId xmlns:a16="http://schemas.microsoft.com/office/drawing/2014/main" id="{1D5245FB-1560-4E60-A386-E16262C03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432" y="5927058"/>
            <a:ext cx="949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Complete</a:t>
            </a:r>
          </a:p>
        </p:txBody>
      </p:sp>
      <p:sp>
        <p:nvSpPr>
          <p:cNvPr id="96" name="Rectangle 85">
            <a:extLst>
              <a:ext uri="{FF2B5EF4-FFF2-40B4-BE49-F238E27FC236}">
                <a16:creationId xmlns:a16="http://schemas.microsoft.com/office/drawing/2014/main" id="{EB1F3B2B-7BDB-4907-8E37-B16CD2F47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282" y="5949283"/>
            <a:ext cx="71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97" name="Rectangle 86">
            <a:extLst>
              <a:ext uri="{FF2B5EF4-FFF2-40B4-BE49-F238E27FC236}">
                <a16:creationId xmlns:a16="http://schemas.microsoft.com/office/drawing/2014/main" id="{EEF913AA-4DFB-4FF2-BDA9-1781FAE7E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744" y="6163596"/>
            <a:ext cx="776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Linkage</a:t>
            </a:r>
          </a:p>
        </p:txBody>
      </p:sp>
      <p:sp>
        <p:nvSpPr>
          <p:cNvPr id="98" name="Rectangle 87">
            <a:extLst>
              <a:ext uri="{FF2B5EF4-FFF2-40B4-BE49-F238E27FC236}">
                <a16:creationId xmlns:a16="http://schemas.microsoft.com/office/drawing/2014/main" id="{C98AEA6A-E7A7-4CFF-A48F-7ADFFBEC3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182" y="6081046"/>
            <a:ext cx="71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99" name="Rectangle 88">
            <a:extLst>
              <a:ext uri="{FF2B5EF4-FFF2-40B4-BE49-F238E27FC236}">
                <a16:creationId xmlns:a16="http://schemas.microsoft.com/office/drawing/2014/main" id="{57C8EF93-84B7-4F0B-867B-68B76FC89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357" y="5900071"/>
            <a:ext cx="1204912" cy="560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100" name="Rectangle 89">
            <a:extLst>
              <a:ext uri="{FF2B5EF4-FFF2-40B4-BE49-F238E27FC236}">
                <a16:creationId xmlns:a16="http://schemas.microsoft.com/office/drawing/2014/main" id="{141A601D-25C3-478E-BA74-1507ABD91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969" y="5927058"/>
            <a:ext cx="822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Average</a:t>
            </a:r>
          </a:p>
        </p:txBody>
      </p:sp>
      <p:sp>
        <p:nvSpPr>
          <p:cNvPr id="101" name="Rectangle 90">
            <a:extLst>
              <a:ext uri="{FF2B5EF4-FFF2-40B4-BE49-F238E27FC236}">
                <a16:creationId xmlns:a16="http://schemas.microsoft.com/office/drawing/2014/main" id="{3FD829A2-5645-436F-893B-90FA049BC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1569" y="5949283"/>
            <a:ext cx="71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02" name="Rectangle 91">
            <a:extLst>
              <a:ext uri="{FF2B5EF4-FFF2-40B4-BE49-F238E27FC236}">
                <a16:creationId xmlns:a16="http://schemas.microsoft.com/office/drawing/2014/main" id="{70FFF941-C249-4656-A91A-3464ACF7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194" y="6163596"/>
            <a:ext cx="776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Linkage</a:t>
            </a:r>
          </a:p>
        </p:txBody>
      </p:sp>
      <p:sp>
        <p:nvSpPr>
          <p:cNvPr id="103" name="Rectangle 92">
            <a:extLst>
              <a:ext uri="{FF2B5EF4-FFF2-40B4-BE49-F238E27FC236}">
                <a16:creationId xmlns:a16="http://schemas.microsoft.com/office/drawing/2014/main" id="{484ECB54-9838-4EDE-8B7D-C0CCEDFBC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219" y="6081046"/>
            <a:ext cx="714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04" name="Rectangle 94">
            <a:extLst>
              <a:ext uri="{FF2B5EF4-FFF2-40B4-BE49-F238E27FC236}">
                <a16:creationId xmlns:a16="http://schemas.microsoft.com/office/drawing/2014/main" id="{8902C963-6BA4-4F9D-B97E-4F606DC6C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094" y="2448846"/>
            <a:ext cx="714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05" name="Rectangle 96">
            <a:extLst>
              <a:ext uri="{FF2B5EF4-FFF2-40B4-BE49-F238E27FC236}">
                <a16:creationId xmlns:a16="http://schemas.microsoft.com/office/drawing/2014/main" id="{49F635E6-4DA7-4639-9082-FA1C1837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5782" y="2604421"/>
            <a:ext cx="71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06" name="Rectangle 97">
            <a:extLst>
              <a:ext uri="{FF2B5EF4-FFF2-40B4-BE49-F238E27FC236}">
                <a16:creationId xmlns:a16="http://schemas.microsoft.com/office/drawing/2014/main" id="{7477F2AF-939C-4303-A3D3-6773659F6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094" y="2759996"/>
            <a:ext cx="714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07" name="Rectangle 99">
            <a:extLst>
              <a:ext uri="{FF2B5EF4-FFF2-40B4-BE49-F238E27FC236}">
                <a16:creationId xmlns:a16="http://schemas.microsoft.com/office/drawing/2014/main" id="{4B4CC835-890C-4E13-9B9F-7296FF6F9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094" y="3214021"/>
            <a:ext cx="714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08" name="Rectangle 101">
            <a:extLst>
              <a:ext uri="{FF2B5EF4-FFF2-40B4-BE49-F238E27FC236}">
                <a16:creationId xmlns:a16="http://schemas.microsoft.com/office/drawing/2014/main" id="{B59EC4F1-CABD-4E84-A598-EE17DEEE0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4207" y="3372771"/>
            <a:ext cx="71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09" name="Rectangle 104">
            <a:extLst>
              <a:ext uri="{FF2B5EF4-FFF2-40B4-BE49-F238E27FC236}">
                <a16:creationId xmlns:a16="http://schemas.microsoft.com/office/drawing/2014/main" id="{A7842CB2-3FB3-4E41-80A0-438458A41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350" y="1349068"/>
            <a:ext cx="2438400" cy="357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110" name="Rectangle 105">
            <a:extLst>
              <a:ext uri="{FF2B5EF4-FFF2-40B4-BE49-F238E27FC236}">
                <a16:creationId xmlns:a16="http://schemas.microsoft.com/office/drawing/2014/main" id="{67D1F1E7-42B1-4EED-B862-FA9531B9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175" y="1390343"/>
            <a:ext cx="2190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 dirty="0">
                <a:solidFill>
                  <a:srgbClr val="CC0000"/>
                </a:solidFill>
                <a:latin typeface="Tahoma" panose="020B0604030504040204" pitchFamily="34" charset="0"/>
              </a:rPr>
              <a:t>Clustering Procedures</a:t>
            </a:r>
          </a:p>
        </p:txBody>
      </p:sp>
      <p:sp>
        <p:nvSpPr>
          <p:cNvPr id="111" name="Rectangle 106">
            <a:extLst>
              <a:ext uri="{FF2B5EF4-FFF2-40B4-BE49-F238E27FC236}">
                <a16:creationId xmlns:a16="http://schemas.microsoft.com/office/drawing/2014/main" id="{75A23E24-7A8B-4643-91E2-E888F2D6D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232" y="1307433"/>
            <a:ext cx="71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PE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12" name="Line 107">
            <a:extLst>
              <a:ext uri="{FF2B5EF4-FFF2-40B4-BE49-F238E27FC236}">
                <a16:creationId xmlns:a16="http://schemas.microsoft.com/office/drawing/2014/main" id="{6186BE45-9E45-4480-BDAD-5C198D0DB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8169" y="1939944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13" name="Line 5">
            <a:extLst>
              <a:ext uri="{FF2B5EF4-FFF2-40B4-BE49-F238E27FC236}">
                <a16:creationId xmlns:a16="http://schemas.microsoft.com/office/drawing/2014/main" id="{1D3C6E9F-FE91-480A-8DE2-ABB855135B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425" y="1467588"/>
            <a:ext cx="175339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14" name="Freeform 7">
            <a:extLst>
              <a:ext uri="{FF2B5EF4-FFF2-40B4-BE49-F238E27FC236}">
                <a16:creationId xmlns:a16="http://schemas.microsoft.com/office/drawing/2014/main" id="{40EF626E-CE3A-4CE4-91D1-E53561DB10E6}"/>
              </a:ext>
            </a:extLst>
          </p:cNvPr>
          <p:cNvSpPr>
            <a:spLocks noEditPoints="1"/>
          </p:cNvSpPr>
          <p:nvPr/>
        </p:nvSpPr>
        <p:spPr bwMode="auto">
          <a:xfrm>
            <a:off x="6438281" y="1475708"/>
            <a:ext cx="73025" cy="463550"/>
          </a:xfrm>
          <a:custGeom>
            <a:avLst/>
            <a:gdLst>
              <a:gd name="T0" fmla="*/ 42355 w 200"/>
              <a:gd name="T1" fmla="*/ 5390 h 1376"/>
              <a:gd name="T2" fmla="*/ 42355 w 200"/>
              <a:gd name="T3" fmla="*/ 407628 h 1376"/>
              <a:gd name="T4" fmla="*/ 36513 w 200"/>
              <a:gd name="T5" fmla="*/ 413018 h 1376"/>
              <a:gd name="T6" fmla="*/ 30305 w 200"/>
              <a:gd name="T7" fmla="*/ 407628 h 1376"/>
              <a:gd name="T8" fmla="*/ 30305 w 200"/>
              <a:gd name="T9" fmla="*/ 5390 h 1376"/>
              <a:gd name="T10" fmla="*/ 36513 w 200"/>
              <a:gd name="T11" fmla="*/ 0 h 1376"/>
              <a:gd name="T12" fmla="*/ 42355 w 200"/>
              <a:gd name="T13" fmla="*/ 5390 h 1376"/>
              <a:gd name="T14" fmla="*/ 73025 w 200"/>
              <a:gd name="T15" fmla="*/ 396174 h 1376"/>
              <a:gd name="T16" fmla="*/ 36513 w 200"/>
              <a:gd name="T17" fmla="*/ 463550 h 1376"/>
              <a:gd name="T18" fmla="*/ 0 w 200"/>
              <a:gd name="T19" fmla="*/ 396174 h 1376"/>
              <a:gd name="T20" fmla="*/ 73025 w 200"/>
              <a:gd name="T21" fmla="*/ 396174 h 13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0" h="1376">
                <a:moveTo>
                  <a:pt x="116" y="16"/>
                </a:moveTo>
                <a:lnTo>
                  <a:pt x="116" y="1210"/>
                </a:lnTo>
                <a:cubicBezTo>
                  <a:pt x="116" y="1219"/>
                  <a:pt x="109" y="1226"/>
                  <a:pt x="100" y="1226"/>
                </a:cubicBezTo>
                <a:cubicBezTo>
                  <a:pt x="91" y="1226"/>
                  <a:pt x="83" y="1219"/>
                  <a:pt x="83" y="1210"/>
                </a:cubicBezTo>
                <a:lnTo>
                  <a:pt x="83" y="16"/>
                </a:lnTo>
                <a:cubicBezTo>
                  <a:pt x="83" y="7"/>
                  <a:pt x="91" y="0"/>
                  <a:pt x="100" y="0"/>
                </a:cubicBezTo>
                <a:cubicBezTo>
                  <a:pt x="109" y="0"/>
                  <a:pt x="116" y="7"/>
                  <a:pt x="116" y="16"/>
                </a:cubicBezTo>
                <a:close/>
                <a:moveTo>
                  <a:pt x="200" y="1176"/>
                </a:moveTo>
                <a:lnTo>
                  <a:pt x="100" y="1376"/>
                </a:lnTo>
                <a:lnTo>
                  <a:pt x="0" y="1176"/>
                </a:lnTo>
                <a:lnTo>
                  <a:pt x="200" y="1176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70E253-EBCD-4354-B97C-0585BFED2E5C}"/>
              </a:ext>
            </a:extLst>
          </p:cNvPr>
          <p:cNvSpPr/>
          <p:nvPr/>
        </p:nvSpPr>
        <p:spPr>
          <a:xfrm>
            <a:off x="8410816" y="3884253"/>
            <a:ext cx="1534981" cy="1434486"/>
          </a:xfrm>
          <a:prstGeom prst="ellipse">
            <a:avLst/>
          </a:prstGeom>
          <a:solidFill>
            <a:schemeClr val="accent1">
              <a:alpha val="18000"/>
            </a:schemeClr>
          </a:solidFill>
          <a:ln w="22225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66C1C6-C6F5-46D7-B75D-B7EA698CC20A}"/>
              </a:ext>
            </a:extLst>
          </p:cNvPr>
          <p:cNvSpPr txBox="1"/>
          <p:nvPr/>
        </p:nvSpPr>
        <p:spPr>
          <a:xfrm>
            <a:off x="9137165" y="5325166"/>
            <a:ext cx="18518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/>
              <a:t>K-</a:t>
            </a:r>
            <a:r>
              <a:rPr lang="es-MX" sz="1800" b="1" dirty="0" err="1"/>
              <a:t>means</a:t>
            </a:r>
            <a:endParaRPr lang="es-MX" sz="1800" b="1" dirty="0"/>
          </a:p>
          <a:p>
            <a:r>
              <a:rPr lang="es-MX" i="1" dirty="0"/>
              <a:t>* Mas eficiente con mas data</a:t>
            </a:r>
            <a:endParaRPr lang="es-PE" i="1" dirty="0"/>
          </a:p>
        </p:txBody>
      </p:sp>
    </p:spTree>
    <p:extLst>
      <p:ext uri="{BB962C8B-B14F-4D97-AF65-F5344CB8AC3E}">
        <p14:creationId xmlns:p14="http://schemas.microsoft.com/office/powerpoint/2010/main" val="258983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43E17-6FBD-494F-B33C-8B3BAA35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993" y="331851"/>
            <a:ext cx="9067453" cy="1135737"/>
          </a:xfrm>
        </p:spPr>
        <p:txBody>
          <a:bodyPr>
            <a:normAutofit/>
          </a:bodyPr>
          <a:lstStyle/>
          <a:p>
            <a:r>
              <a:rPr lang="en-US" b="1" dirty="0"/>
              <a:t>K-means</a:t>
            </a:r>
            <a:r>
              <a:rPr lang="es-MX" b="1" dirty="0"/>
              <a:t> clustering</a:t>
            </a:r>
            <a:endParaRPr lang="es-PE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Rectangle 3">
            <a:extLst>
              <a:ext uri="{FF2B5EF4-FFF2-40B4-BE49-F238E27FC236}">
                <a16:creationId xmlns:a16="http://schemas.microsoft.com/office/drawing/2014/main" id="{F98D9792-618B-4F6B-A9BF-852C61BF6693}"/>
              </a:ext>
            </a:extLst>
          </p:cNvPr>
          <p:cNvSpPr txBox="1">
            <a:spLocks noChangeArrowheads="1"/>
          </p:cNvSpPr>
          <p:nvPr/>
        </p:nvSpPr>
        <p:spPr>
          <a:xfrm>
            <a:off x="1410319" y="1799439"/>
            <a:ext cx="79190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PE" altLang="es-PE" dirty="0"/>
              <a:t>1. Se define un numero “K” de clústeres </a:t>
            </a:r>
            <a:r>
              <a:rPr lang="es-PE" altLang="es-PE" b="1" dirty="0">
                <a:solidFill>
                  <a:srgbClr val="FF0000"/>
                </a:solidFill>
              </a:rPr>
              <a:t>(!!)</a:t>
            </a:r>
          </a:p>
          <a:p>
            <a:pPr>
              <a:buFontTx/>
              <a:buNone/>
            </a:pPr>
            <a:r>
              <a:rPr lang="es-PE" altLang="es-PE" dirty="0"/>
              <a:t>2. El algoritmo asigna </a:t>
            </a:r>
            <a:r>
              <a:rPr lang="es-PE" altLang="es-PE" dirty="0">
                <a:solidFill>
                  <a:schemeClr val="accent5">
                    <a:lumMod val="75000"/>
                  </a:schemeClr>
                </a:solidFill>
              </a:rPr>
              <a:t>“centroides” </a:t>
            </a:r>
            <a:r>
              <a:rPr lang="es-PE" altLang="es-PE" dirty="0"/>
              <a:t>con valores iniciales aleatorios para cada clúster </a:t>
            </a:r>
            <a:r>
              <a:rPr lang="es-PE" altLang="es-PE" b="1" dirty="0">
                <a:solidFill>
                  <a:srgbClr val="FF0000"/>
                </a:solidFill>
              </a:rPr>
              <a:t>(!!)</a:t>
            </a:r>
          </a:p>
          <a:p>
            <a:pPr>
              <a:buFontTx/>
              <a:buNone/>
            </a:pPr>
            <a:r>
              <a:rPr lang="es-PE" altLang="es-PE" dirty="0"/>
              <a:t>3. Se asignan las observaciones al clúster con el centroide mas cercano</a:t>
            </a:r>
          </a:p>
          <a:p>
            <a:pPr>
              <a:buFontTx/>
              <a:buNone/>
            </a:pPr>
            <a:r>
              <a:rPr lang="es-PE" altLang="es-PE" dirty="0"/>
              <a:t>4. Se recalculan centroides de la nueva asignación de observaciones dentro de los clústeres</a:t>
            </a:r>
          </a:p>
          <a:p>
            <a:pPr>
              <a:buFontTx/>
              <a:buNone/>
            </a:pPr>
            <a:r>
              <a:rPr lang="es-PE" altLang="es-PE" dirty="0"/>
              <a:t>5. Se repiten pasos 3 y 4 hasta converger a la asignación optima</a:t>
            </a:r>
          </a:p>
        </p:txBody>
      </p:sp>
    </p:spTree>
    <p:extLst>
      <p:ext uri="{BB962C8B-B14F-4D97-AF65-F5344CB8AC3E}">
        <p14:creationId xmlns:p14="http://schemas.microsoft.com/office/powerpoint/2010/main" val="344039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2205</Words>
  <Application>Microsoft Office PowerPoint</Application>
  <PresentationFormat>Panorámica</PresentationFormat>
  <Paragraphs>317</Paragraphs>
  <Slides>22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Symbol</vt:lpstr>
      <vt:lpstr>Tahoma</vt:lpstr>
      <vt:lpstr>Office Theme</vt:lpstr>
      <vt:lpstr>Data Mining</vt:lpstr>
      <vt:lpstr>Para esta clase..</vt:lpstr>
      <vt:lpstr>Plan del curso</vt:lpstr>
      <vt:lpstr>Presentación de PowerPoint</vt:lpstr>
      <vt:lpstr>Definición </vt:lpstr>
      <vt:lpstr>Presentación de PowerPoint</vt:lpstr>
      <vt:lpstr>¿Cómo medir la similitud o disimilitud?</vt:lpstr>
      <vt:lpstr>Algoritmos de clustering</vt:lpstr>
      <vt:lpstr>K-means clustering</vt:lpstr>
      <vt:lpstr>¿Qué es el centroide de un clúster?</vt:lpstr>
      <vt:lpstr>Aplicando K-means a los datasets de ejemplo</vt:lpstr>
      <vt:lpstr>¿Cómo definir el número óptimo de clústeres?</vt:lpstr>
      <vt:lpstr>Elbow Method</vt:lpstr>
      <vt:lpstr>Silhouette method</vt:lpstr>
      <vt:lpstr>Aplicando métodos de evaluación a ejemplos</vt:lpstr>
      <vt:lpstr>Aplicando métodos de evaluación a ejemplos</vt:lpstr>
      <vt:lpstr>Ahora aplicamos K-means con “K” óptimos </vt:lpstr>
      <vt:lpstr>¿Afecta en algo utilizar una semilla aleatoria?</vt:lpstr>
      <vt:lpstr>Tratamiento de data categórica / ordinal / missing values</vt:lpstr>
      <vt:lpstr>Proceso de aplicación de algoritmo de clústeres</vt:lpstr>
      <vt:lpstr>Datasets de práctica</vt:lpstr>
      <vt:lpstr>Ejercicios adicionales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alejandro palomino samaniego</dc:creator>
  <cp:lastModifiedBy>Alejandro Palomino Samaniego</cp:lastModifiedBy>
  <cp:revision>144</cp:revision>
  <dcterms:created xsi:type="dcterms:W3CDTF">2021-01-31T19:12:49Z</dcterms:created>
  <dcterms:modified xsi:type="dcterms:W3CDTF">2023-01-26T03:19:13Z</dcterms:modified>
</cp:coreProperties>
</file>