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296" r:id="rId3"/>
    <p:sldId id="2274" r:id="rId4"/>
    <p:sldId id="2253" r:id="rId5"/>
    <p:sldId id="2275" r:id="rId6"/>
    <p:sldId id="2276" r:id="rId7"/>
    <p:sldId id="2278" r:id="rId8"/>
    <p:sldId id="2277" r:id="rId9"/>
    <p:sldId id="2287" r:id="rId10"/>
    <p:sldId id="2285" r:id="rId11"/>
    <p:sldId id="2298" r:id="rId12"/>
    <p:sldId id="2273" r:id="rId13"/>
    <p:sldId id="2290" r:id="rId14"/>
    <p:sldId id="2291" r:id="rId15"/>
    <p:sldId id="2292" r:id="rId16"/>
    <p:sldId id="2293" r:id="rId17"/>
    <p:sldId id="2294" r:id="rId18"/>
    <p:sldId id="2295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 palomino samaniego" initials="aps" lastIdx="6" clrIdx="0">
    <p:extLst>
      <p:ext uri="{19B8F6BF-5375-455C-9EA6-DF929625EA0E}">
        <p15:presenceInfo xmlns:p15="http://schemas.microsoft.com/office/powerpoint/2012/main" userId="4b7e991c8e08be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6" autoAdjust="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80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2D9873-720E-46E2-B587-EF3AEDA5606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DBE443A-FAD6-4785-9C48-C5F64F634A98}">
      <dgm:prSet phldrT="[Text]"/>
      <dgm:spPr/>
      <dgm:t>
        <a:bodyPr/>
        <a:lstStyle/>
        <a:p>
          <a:r>
            <a:rPr lang="es-MX"/>
            <a:t>Data mining</a:t>
          </a:r>
          <a:endParaRPr lang="es-PE"/>
        </a:p>
      </dgm:t>
    </dgm:pt>
    <dgm:pt modelId="{12061875-1137-4A5F-A928-92C65176A0E1}" type="parTrans" cxnId="{F21308D7-AD7F-4981-A5E4-7DBE32CF79CF}">
      <dgm:prSet/>
      <dgm:spPr/>
      <dgm:t>
        <a:bodyPr/>
        <a:lstStyle/>
        <a:p>
          <a:endParaRPr lang="es-PE" sz="1800"/>
        </a:p>
      </dgm:t>
    </dgm:pt>
    <dgm:pt modelId="{7CF86012-C85D-40F0-BE99-D8D985E1815C}" type="sibTrans" cxnId="{F21308D7-AD7F-4981-A5E4-7DBE32CF79CF}">
      <dgm:prSet/>
      <dgm:spPr/>
      <dgm:t>
        <a:bodyPr/>
        <a:lstStyle/>
        <a:p>
          <a:endParaRPr lang="es-PE"/>
        </a:p>
      </dgm:t>
    </dgm:pt>
    <dgm:pt modelId="{0C513C2D-6286-4B1A-AAB1-C7EDB2B835AD}">
      <dgm:prSet phldrT="[Text]"/>
      <dgm:spPr/>
      <dgm:t>
        <a:bodyPr/>
        <a:lstStyle/>
        <a:p>
          <a:r>
            <a:rPr lang="es-MX"/>
            <a:t>Técnicas supervisadas</a:t>
          </a:r>
          <a:endParaRPr lang="es-PE"/>
        </a:p>
      </dgm:t>
    </dgm:pt>
    <dgm:pt modelId="{6F78FF4D-6941-4293-B8FC-469AFF9EFE7A}" type="parTrans" cxnId="{3709B816-5CD9-4002-A138-52EE59A19CDA}">
      <dgm:prSet/>
      <dgm:spPr/>
      <dgm:t>
        <a:bodyPr/>
        <a:lstStyle/>
        <a:p>
          <a:endParaRPr lang="es-PE" sz="1800"/>
        </a:p>
      </dgm:t>
    </dgm:pt>
    <dgm:pt modelId="{53BEC93D-0214-42B1-A658-B734433C8EB1}" type="sibTrans" cxnId="{3709B816-5CD9-4002-A138-52EE59A19CDA}">
      <dgm:prSet/>
      <dgm:spPr/>
      <dgm:t>
        <a:bodyPr/>
        <a:lstStyle/>
        <a:p>
          <a:endParaRPr lang="es-PE"/>
        </a:p>
      </dgm:t>
    </dgm:pt>
    <dgm:pt modelId="{42AF8386-6C9A-4B34-9FE4-451929F203DE}">
      <dgm:prSet phldrT="[Text]"/>
      <dgm:spPr/>
      <dgm:t>
        <a:bodyPr/>
        <a:lstStyle/>
        <a:p>
          <a:r>
            <a:rPr lang="es-MX"/>
            <a:t>Técnicas no supervisadas</a:t>
          </a:r>
          <a:endParaRPr lang="es-PE"/>
        </a:p>
      </dgm:t>
    </dgm:pt>
    <dgm:pt modelId="{A24ECFE9-9EF2-4465-A404-49659C9D0527}" type="parTrans" cxnId="{4E0CF69A-A8BF-40D8-BC69-D749B485ACF1}">
      <dgm:prSet/>
      <dgm:spPr/>
      <dgm:t>
        <a:bodyPr/>
        <a:lstStyle/>
        <a:p>
          <a:endParaRPr lang="es-PE" sz="1800"/>
        </a:p>
      </dgm:t>
    </dgm:pt>
    <dgm:pt modelId="{438E0A03-098B-4C1B-B8CB-5D17A0524E03}" type="sibTrans" cxnId="{4E0CF69A-A8BF-40D8-BC69-D749B485ACF1}">
      <dgm:prSet/>
      <dgm:spPr/>
      <dgm:t>
        <a:bodyPr/>
        <a:lstStyle/>
        <a:p>
          <a:endParaRPr lang="es-PE"/>
        </a:p>
      </dgm:t>
    </dgm:pt>
    <dgm:pt modelId="{80A2522A-D49D-4AEC-9676-174E223287FF}">
      <dgm:prSet phldrT="[Text]"/>
      <dgm:spPr/>
      <dgm:t>
        <a:bodyPr/>
        <a:lstStyle/>
        <a:p>
          <a:r>
            <a:rPr lang="es-MX"/>
            <a:t>Text mining</a:t>
          </a:r>
          <a:endParaRPr lang="es-PE"/>
        </a:p>
      </dgm:t>
    </dgm:pt>
    <dgm:pt modelId="{FFFFE17D-2329-44CB-BE73-AD9923064044}" type="parTrans" cxnId="{45BDB78C-C265-4307-B07E-C5AD6CD32797}">
      <dgm:prSet/>
      <dgm:spPr/>
      <dgm:t>
        <a:bodyPr/>
        <a:lstStyle/>
        <a:p>
          <a:endParaRPr lang="es-PE" sz="1800"/>
        </a:p>
      </dgm:t>
    </dgm:pt>
    <dgm:pt modelId="{54F788F2-20ED-4AE6-96C4-68785B8EEAD1}" type="sibTrans" cxnId="{45BDB78C-C265-4307-B07E-C5AD6CD32797}">
      <dgm:prSet/>
      <dgm:spPr/>
      <dgm:t>
        <a:bodyPr/>
        <a:lstStyle/>
        <a:p>
          <a:endParaRPr lang="es-PE"/>
        </a:p>
      </dgm:t>
    </dgm:pt>
    <dgm:pt modelId="{8E7D71BB-E18E-48B9-98DF-58F2010FEEDC}">
      <dgm:prSet/>
      <dgm:spPr>
        <a:ln w="95250">
          <a:solidFill>
            <a:srgbClr val="FF0000"/>
          </a:solidFill>
        </a:ln>
      </dgm:spPr>
      <dgm:t>
        <a:bodyPr/>
        <a:lstStyle/>
        <a:p>
          <a:r>
            <a:rPr lang="es-MX"/>
            <a:t>Regression</a:t>
          </a:r>
          <a:endParaRPr lang="es-PE"/>
        </a:p>
      </dgm:t>
    </dgm:pt>
    <dgm:pt modelId="{29289828-FF72-4CE3-BFC4-E5B6FE6AA0AC}" type="parTrans" cxnId="{FC2E84AF-A3F2-4C34-B5F8-325E7A9F822E}">
      <dgm:prSet/>
      <dgm:spPr/>
      <dgm:t>
        <a:bodyPr/>
        <a:lstStyle/>
        <a:p>
          <a:endParaRPr lang="es-PE" sz="1800"/>
        </a:p>
      </dgm:t>
    </dgm:pt>
    <dgm:pt modelId="{084E040B-7E7C-41A5-B698-155F0708D299}" type="sibTrans" cxnId="{FC2E84AF-A3F2-4C34-B5F8-325E7A9F822E}">
      <dgm:prSet/>
      <dgm:spPr/>
      <dgm:t>
        <a:bodyPr/>
        <a:lstStyle/>
        <a:p>
          <a:endParaRPr lang="es-PE"/>
        </a:p>
      </dgm:t>
    </dgm:pt>
    <dgm:pt modelId="{35ACB76E-AEAF-4346-B7AC-B714735AE168}">
      <dgm:prSet/>
      <dgm:spPr>
        <a:ln w="88900">
          <a:noFill/>
        </a:ln>
      </dgm:spPr>
      <dgm:t>
        <a:bodyPr/>
        <a:lstStyle/>
        <a:p>
          <a:r>
            <a:rPr lang="es-MX"/>
            <a:t>Classification</a:t>
          </a:r>
          <a:endParaRPr lang="es-PE"/>
        </a:p>
      </dgm:t>
    </dgm:pt>
    <dgm:pt modelId="{1C60B861-F678-461E-A41F-0D3D6470A7D0}" type="parTrans" cxnId="{2C1C58B7-892E-457A-A485-1417661B88C1}">
      <dgm:prSet/>
      <dgm:spPr/>
      <dgm:t>
        <a:bodyPr/>
        <a:lstStyle/>
        <a:p>
          <a:endParaRPr lang="es-PE" sz="1800"/>
        </a:p>
      </dgm:t>
    </dgm:pt>
    <dgm:pt modelId="{50CC937D-ED3B-4B38-B06E-2DB73FBE0B04}" type="sibTrans" cxnId="{2C1C58B7-892E-457A-A485-1417661B88C1}">
      <dgm:prSet/>
      <dgm:spPr/>
      <dgm:t>
        <a:bodyPr/>
        <a:lstStyle/>
        <a:p>
          <a:endParaRPr lang="es-PE"/>
        </a:p>
      </dgm:t>
    </dgm:pt>
    <dgm:pt modelId="{858C6315-AE6F-4530-8074-D7D4823E669E}">
      <dgm:prSet/>
      <dgm:spPr>
        <a:ln w="88900">
          <a:noFill/>
        </a:ln>
      </dgm:spPr>
      <dgm:t>
        <a:bodyPr/>
        <a:lstStyle/>
        <a:p>
          <a:r>
            <a:rPr lang="es-MX" dirty="0"/>
            <a:t>Recommender </a:t>
          </a:r>
          <a:r>
            <a:rPr lang="es-MX" dirty="0" err="1"/>
            <a:t>Systems</a:t>
          </a:r>
          <a:endParaRPr lang="es-PE" dirty="0"/>
        </a:p>
      </dgm:t>
    </dgm:pt>
    <dgm:pt modelId="{078546C3-ACCD-4949-881A-3EE6F483B1B6}" type="parTrans" cxnId="{CCAA0FE3-033D-456F-B786-116C6F172CEA}">
      <dgm:prSet/>
      <dgm:spPr/>
      <dgm:t>
        <a:bodyPr/>
        <a:lstStyle/>
        <a:p>
          <a:endParaRPr lang="es-PE" sz="1800"/>
        </a:p>
      </dgm:t>
    </dgm:pt>
    <dgm:pt modelId="{3CBBE9FF-CDFD-46F9-AFFC-9018AC3AE033}" type="sibTrans" cxnId="{CCAA0FE3-033D-456F-B786-116C6F172CEA}">
      <dgm:prSet/>
      <dgm:spPr/>
      <dgm:t>
        <a:bodyPr/>
        <a:lstStyle/>
        <a:p>
          <a:endParaRPr lang="es-PE"/>
        </a:p>
      </dgm:t>
    </dgm:pt>
    <dgm:pt modelId="{C1582682-8B0F-4E6F-9377-2F047B50619E}">
      <dgm:prSet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gm:spPr>
      <dgm:t>
        <a:bodyPr spcFirstLastPara="0" vert="horz" wrap="square" lIns="14605" tIns="14605" rIns="14605" bIns="14605" numCol="1" spcCol="1270" anchor="ctr" anchorCtr="0"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Clustering</a:t>
          </a:r>
          <a:endParaRPr lang="es-PE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7ABEAF9-ABE2-4831-A142-9135C7DF147C}" type="parTrans" cxnId="{21FC937F-DF29-4F27-AD7C-216875646E75}">
      <dgm:prSet/>
      <dgm:spPr/>
      <dgm:t>
        <a:bodyPr/>
        <a:lstStyle/>
        <a:p>
          <a:endParaRPr lang="es-PE" sz="1800"/>
        </a:p>
      </dgm:t>
    </dgm:pt>
    <dgm:pt modelId="{FB7CD535-708C-4223-9C97-44C5C4DF0B30}" type="sibTrans" cxnId="{21FC937F-DF29-4F27-AD7C-216875646E75}">
      <dgm:prSet/>
      <dgm:spPr/>
      <dgm:t>
        <a:bodyPr/>
        <a:lstStyle/>
        <a:p>
          <a:endParaRPr lang="es-PE"/>
        </a:p>
      </dgm:t>
    </dgm:pt>
    <dgm:pt modelId="{93525024-C502-4E42-8B93-177515624311}">
      <dgm:prSet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gm:spPr>
      <dgm:t>
        <a:bodyPr spcFirstLastPara="0" vert="horz" wrap="square" lIns="14605" tIns="14605" rIns="14605" bIns="14605" numCol="1" spcCol="1270" anchor="ctr" anchorCtr="0"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Dimensionality </a:t>
          </a:r>
          <a:r>
            <a:rPr lang="es-MX" sz="2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reduction</a:t>
          </a:r>
          <a:endParaRPr lang="es-PE" sz="2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3D8AACD-F9D4-460A-A820-6079013D0FB8}" type="parTrans" cxnId="{1CA85450-7DBF-420A-ACB0-AB34E2839FDC}">
      <dgm:prSet/>
      <dgm:spPr/>
      <dgm:t>
        <a:bodyPr/>
        <a:lstStyle/>
        <a:p>
          <a:endParaRPr lang="es-PE" sz="1800"/>
        </a:p>
      </dgm:t>
    </dgm:pt>
    <dgm:pt modelId="{4BD1DCC7-5F60-4A66-9476-7BCBFB21EBCD}" type="sibTrans" cxnId="{1CA85450-7DBF-420A-ACB0-AB34E2839FDC}">
      <dgm:prSet/>
      <dgm:spPr/>
      <dgm:t>
        <a:bodyPr/>
        <a:lstStyle/>
        <a:p>
          <a:endParaRPr lang="es-PE"/>
        </a:p>
      </dgm:t>
    </dgm:pt>
    <dgm:pt modelId="{9A4B0588-A4BE-421D-AD8A-5B15823FD7F2}" type="pres">
      <dgm:prSet presAssocID="{AB2D9873-720E-46E2-B587-EF3AEDA560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9B906F-CB1F-42C8-9F62-54D2B64B7AAC}" type="pres">
      <dgm:prSet presAssocID="{6DBE443A-FAD6-4785-9C48-C5F64F634A98}" presName="hierRoot1" presStyleCnt="0">
        <dgm:presLayoutVars>
          <dgm:hierBranch val="init"/>
        </dgm:presLayoutVars>
      </dgm:prSet>
      <dgm:spPr/>
    </dgm:pt>
    <dgm:pt modelId="{03794E63-7F01-454B-9EBB-E721174AB13D}" type="pres">
      <dgm:prSet presAssocID="{6DBE443A-FAD6-4785-9C48-C5F64F634A98}" presName="rootComposite1" presStyleCnt="0"/>
      <dgm:spPr/>
    </dgm:pt>
    <dgm:pt modelId="{E1170AA5-C8AD-4474-976B-ABAB1E4DC975}" type="pres">
      <dgm:prSet presAssocID="{6DBE443A-FAD6-4785-9C48-C5F64F634A98}" presName="rootText1" presStyleLbl="node0" presStyleIdx="0" presStyleCnt="1">
        <dgm:presLayoutVars>
          <dgm:chPref val="3"/>
        </dgm:presLayoutVars>
      </dgm:prSet>
      <dgm:spPr/>
    </dgm:pt>
    <dgm:pt modelId="{5617D375-9A58-44B6-91FB-00C4442E11FF}" type="pres">
      <dgm:prSet presAssocID="{6DBE443A-FAD6-4785-9C48-C5F64F634A98}" presName="rootConnector1" presStyleLbl="node1" presStyleIdx="0" presStyleCnt="0"/>
      <dgm:spPr/>
    </dgm:pt>
    <dgm:pt modelId="{93F2A15B-4483-4E3B-9AE9-69C3F4FC9AA6}" type="pres">
      <dgm:prSet presAssocID="{6DBE443A-FAD6-4785-9C48-C5F64F634A98}" presName="hierChild2" presStyleCnt="0"/>
      <dgm:spPr/>
    </dgm:pt>
    <dgm:pt modelId="{0E211169-CAE1-49B8-AF5D-E6FEC07D19BA}" type="pres">
      <dgm:prSet presAssocID="{6F78FF4D-6941-4293-B8FC-469AFF9EFE7A}" presName="Name37" presStyleLbl="parChTrans1D2" presStyleIdx="0" presStyleCnt="3"/>
      <dgm:spPr/>
    </dgm:pt>
    <dgm:pt modelId="{A03D4267-69B0-4B76-A116-C03EC954F534}" type="pres">
      <dgm:prSet presAssocID="{0C513C2D-6286-4B1A-AAB1-C7EDB2B835AD}" presName="hierRoot2" presStyleCnt="0">
        <dgm:presLayoutVars>
          <dgm:hierBranch val="init"/>
        </dgm:presLayoutVars>
      </dgm:prSet>
      <dgm:spPr/>
    </dgm:pt>
    <dgm:pt modelId="{BF79777F-28C6-497A-BF65-4C1D55D4683F}" type="pres">
      <dgm:prSet presAssocID="{0C513C2D-6286-4B1A-AAB1-C7EDB2B835AD}" presName="rootComposite" presStyleCnt="0"/>
      <dgm:spPr/>
    </dgm:pt>
    <dgm:pt modelId="{F6DD3F56-924B-4FBC-BAB0-7DFD8EE933BE}" type="pres">
      <dgm:prSet presAssocID="{0C513C2D-6286-4B1A-AAB1-C7EDB2B835AD}" presName="rootText" presStyleLbl="node2" presStyleIdx="0" presStyleCnt="3">
        <dgm:presLayoutVars>
          <dgm:chPref val="3"/>
        </dgm:presLayoutVars>
      </dgm:prSet>
      <dgm:spPr/>
    </dgm:pt>
    <dgm:pt modelId="{2678E8F3-CB41-4C34-8433-452F33317FE0}" type="pres">
      <dgm:prSet presAssocID="{0C513C2D-6286-4B1A-AAB1-C7EDB2B835AD}" presName="rootConnector" presStyleLbl="node2" presStyleIdx="0" presStyleCnt="3"/>
      <dgm:spPr/>
    </dgm:pt>
    <dgm:pt modelId="{D905091D-13FF-4F70-8C7E-429FCAA98C87}" type="pres">
      <dgm:prSet presAssocID="{0C513C2D-6286-4B1A-AAB1-C7EDB2B835AD}" presName="hierChild4" presStyleCnt="0"/>
      <dgm:spPr/>
    </dgm:pt>
    <dgm:pt modelId="{9DC03E3D-9631-4590-9002-AAFB10E90B67}" type="pres">
      <dgm:prSet presAssocID="{29289828-FF72-4CE3-BFC4-E5B6FE6AA0AC}" presName="Name37" presStyleLbl="parChTrans1D3" presStyleIdx="0" presStyleCnt="5"/>
      <dgm:spPr/>
    </dgm:pt>
    <dgm:pt modelId="{BD788B3C-3EEA-4184-87AB-9CD7A1E7BCAF}" type="pres">
      <dgm:prSet presAssocID="{8E7D71BB-E18E-48B9-98DF-58F2010FEEDC}" presName="hierRoot2" presStyleCnt="0">
        <dgm:presLayoutVars>
          <dgm:hierBranch val="init"/>
        </dgm:presLayoutVars>
      </dgm:prSet>
      <dgm:spPr/>
    </dgm:pt>
    <dgm:pt modelId="{AE9CA230-A1CF-443A-9E15-786366C4D3AA}" type="pres">
      <dgm:prSet presAssocID="{8E7D71BB-E18E-48B9-98DF-58F2010FEEDC}" presName="rootComposite" presStyleCnt="0"/>
      <dgm:spPr/>
    </dgm:pt>
    <dgm:pt modelId="{C27C370F-862F-41AC-987A-422D89C5F45B}" type="pres">
      <dgm:prSet presAssocID="{8E7D71BB-E18E-48B9-98DF-58F2010FEEDC}" presName="rootText" presStyleLbl="node3" presStyleIdx="0" presStyleCnt="5">
        <dgm:presLayoutVars>
          <dgm:chPref val="3"/>
        </dgm:presLayoutVars>
      </dgm:prSet>
      <dgm:spPr/>
    </dgm:pt>
    <dgm:pt modelId="{47D6A3F3-D5FC-4F96-8484-6E3C83EA5978}" type="pres">
      <dgm:prSet presAssocID="{8E7D71BB-E18E-48B9-98DF-58F2010FEEDC}" presName="rootConnector" presStyleLbl="node3" presStyleIdx="0" presStyleCnt="5"/>
      <dgm:spPr/>
    </dgm:pt>
    <dgm:pt modelId="{600BAE68-0045-4665-BCED-E0FE06BB57BB}" type="pres">
      <dgm:prSet presAssocID="{8E7D71BB-E18E-48B9-98DF-58F2010FEEDC}" presName="hierChild4" presStyleCnt="0"/>
      <dgm:spPr/>
    </dgm:pt>
    <dgm:pt modelId="{47E3A7C0-6935-4DF6-9453-6FEB5866C1A6}" type="pres">
      <dgm:prSet presAssocID="{8E7D71BB-E18E-48B9-98DF-58F2010FEEDC}" presName="hierChild5" presStyleCnt="0"/>
      <dgm:spPr/>
    </dgm:pt>
    <dgm:pt modelId="{3F9BF7EA-AEFF-4B45-B139-77A649CA692A}" type="pres">
      <dgm:prSet presAssocID="{1C60B861-F678-461E-A41F-0D3D6470A7D0}" presName="Name37" presStyleLbl="parChTrans1D3" presStyleIdx="1" presStyleCnt="5"/>
      <dgm:spPr/>
    </dgm:pt>
    <dgm:pt modelId="{E46E453E-FFA4-4840-BFA2-77844E42D186}" type="pres">
      <dgm:prSet presAssocID="{35ACB76E-AEAF-4346-B7AC-B714735AE168}" presName="hierRoot2" presStyleCnt="0">
        <dgm:presLayoutVars>
          <dgm:hierBranch val="init"/>
        </dgm:presLayoutVars>
      </dgm:prSet>
      <dgm:spPr/>
    </dgm:pt>
    <dgm:pt modelId="{3B63BEDB-D6E4-45A9-8EE6-124A211F520F}" type="pres">
      <dgm:prSet presAssocID="{35ACB76E-AEAF-4346-B7AC-B714735AE168}" presName="rootComposite" presStyleCnt="0"/>
      <dgm:spPr/>
    </dgm:pt>
    <dgm:pt modelId="{92A43832-A7D3-4000-81DC-0DB90D691E2F}" type="pres">
      <dgm:prSet presAssocID="{35ACB76E-AEAF-4346-B7AC-B714735AE168}" presName="rootText" presStyleLbl="node3" presStyleIdx="1" presStyleCnt="5">
        <dgm:presLayoutVars>
          <dgm:chPref val="3"/>
        </dgm:presLayoutVars>
      </dgm:prSet>
      <dgm:spPr/>
    </dgm:pt>
    <dgm:pt modelId="{2D5533CF-94ED-41C2-A3F0-4591773EDC7A}" type="pres">
      <dgm:prSet presAssocID="{35ACB76E-AEAF-4346-B7AC-B714735AE168}" presName="rootConnector" presStyleLbl="node3" presStyleIdx="1" presStyleCnt="5"/>
      <dgm:spPr/>
    </dgm:pt>
    <dgm:pt modelId="{CADF67BD-6C40-4EEC-81B6-2C2CD9DF8CE3}" type="pres">
      <dgm:prSet presAssocID="{35ACB76E-AEAF-4346-B7AC-B714735AE168}" presName="hierChild4" presStyleCnt="0"/>
      <dgm:spPr/>
    </dgm:pt>
    <dgm:pt modelId="{7A627623-4589-4C2D-85C4-56D503C0ACAC}" type="pres">
      <dgm:prSet presAssocID="{35ACB76E-AEAF-4346-B7AC-B714735AE168}" presName="hierChild5" presStyleCnt="0"/>
      <dgm:spPr/>
    </dgm:pt>
    <dgm:pt modelId="{FF4C604A-58BB-4E0D-9DD8-439E9E3B3C88}" type="pres">
      <dgm:prSet presAssocID="{078546C3-ACCD-4949-881A-3EE6F483B1B6}" presName="Name37" presStyleLbl="parChTrans1D3" presStyleIdx="2" presStyleCnt="5"/>
      <dgm:spPr/>
    </dgm:pt>
    <dgm:pt modelId="{F3757B5E-9477-47D5-AAF7-1BC3110E8DA7}" type="pres">
      <dgm:prSet presAssocID="{858C6315-AE6F-4530-8074-D7D4823E669E}" presName="hierRoot2" presStyleCnt="0">
        <dgm:presLayoutVars>
          <dgm:hierBranch val="init"/>
        </dgm:presLayoutVars>
      </dgm:prSet>
      <dgm:spPr/>
    </dgm:pt>
    <dgm:pt modelId="{21D1CF5F-834C-4508-9875-67DAC5268CC7}" type="pres">
      <dgm:prSet presAssocID="{858C6315-AE6F-4530-8074-D7D4823E669E}" presName="rootComposite" presStyleCnt="0"/>
      <dgm:spPr/>
    </dgm:pt>
    <dgm:pt modelId="{7F578F9E-291D-48C5-8606-E88E8117B41D}" type="pres">
      <dgm:prSet presAssocID="{858C6315-AE6F-4530-8074-D7D4823E669E}" presName="rootText" presStyleLbl="node3" presStyleIdx="2" presStyleCnt="5">
        <dgm:presLayoutVars>
          <dgm:chPref val="3"/>
        </dgm:presLayoutVars>
      </dgm:prSet>
      <dgm:spPr/>
    </dgm:pt>
    <dgm:pt modelId="{035402E9-F1DE-4BA6-B7BB-BE5C2451C09E}" type="pres">
      <dgm:prSet presAssocID="{858C6315-AE6F-4530-8074-D7D4823E669E}" presName="rootConnector" presStyleLbl="node3" presStyleIdx="2" presStyleCnt="5"/>
      <dgm:spPr/>
    </dgm:pt>
    <dgm:pt modelId="{BF919E94-AF83-499D-A10C-D5F1A15642A5}" type="pres">
      <dgm:prSet presAssocID="{858C6315-AE6F-4530-8074-D7D4823E669E}" presName="hierChild4" presStyleCnt="0"/>
      <dgm:spPr/>
    </dgm:pt>
    <dgm:pt modelId="{058A7A5B-1EB7-4D45-A0A7-96883A2427A0}" type="pres">
      <dgm:prSet presAssocID="{858C6315-AE6F-4530-8074-D7D4823E669E}" presName="hierChild5" presStyleCnt="0"/>
      <dgm:spPr/>
    </dgm:pt>
    <dgm:pt modelId="{AE28EADD-F7A8-4365-AB01-AEA635C07563}" type="pres">
      <dgm:prSet presAssocID="{0C513C2D-6286-4B1A-AAB1-C7EDB2B835AD}" presName="hierChild5" presStyleCnt="0"/>
      <dgm:spPr/>
    </dgm:pt>
    <dgm:pt modelId="{68B1F031-1F0D-4D2C-B586-A8D77A946F3D}" type="pres">
      <dgm:prSet presAssocID="{A24ECFE9-9EF2-4465-A404-49659C9D0527}" presName="Name37" presStyleLbl="parChTrans1D2" presStyleIdx="1" presStyleCnt="3"/>
      <dgm:spPr/>
    </dgm:pt>
    <dgm:pt modelId="{917BDDFF-0906-45D4-BCC0-600D06D8897A}" type="pres">
      <dgm:prSet presAssocID="{42AF8386-6C9A-4B34-9FE4-451929F203DE}" presName="hierRoot2" presStyleCnt="0">
        <dgm:presLayoutVars>
          <dgm:hierBranch val="init"/>
        </dgm:presLayoutVars>
      </dgm:prSet>
      <dgm:spPr/>
    </dgm:pt>
    <dgm:pt modelId="{1620401F-B049-4521-A788-6E6BCFBD19CD}" type="pres">
      <dgm:prSet presAssocID="{42AF8386-6C9A-4B34-9FE4-451929F203DE}" presName="rootComposite" presStyleCnt="0"/>
      <dgm:spPr/>
    </dgm:pt>
    <dgm:pt modelId="{0EDD7EF1-A57C-4D25-8935-8AE51885F818}" type="pres">
      <dgm:prSet presAssocID="{42AF8386-6C9A-4B34-9FE4-451929F203DE}" presName="rootText" presStyleLbl="node2" presStyleIdx="1" presStyleCnt="3">
        <dgm:presLayoutVars>
          <dgm:chPref val="3"/>
        </dgm:presLayoutVars>
      </dgm:prSet>
      <dgm:spPr/>
    </dgm:pt>
    <dgm:pt modelId="{BEC7DC35-CD3C-4C13-832F-FCE3E127DF28}" type="pres">
      <dgm:prSet presAssocID="{42AF8386-6C9A-4B34-9FE4-451929F203DE}" presName="rootConnector" presStyleLbl="node2" presStyleIdx="1" presStyleCnt="3"/>
      <dgm:spPr/>
    </dgm:pt>
    <dgm:pt modelId="{E96A43D7-3AA3-429A-AA26-76A6C7A95EA7}" type="pres">
      <dgm:prSet presAssocID="{42AF8386-6C9A-4B34-9FE4-451929F203DE}" presName="hierChild4" presStyleCnt="0"/>
      <dgm:spPr/>
    </dgm:pt>
    <dgm:pt modelId="{536473FA-1D29-448C-9C46-CC66D27B6AC1}" type="pres">
      <dgm:prSet presAssocID="{77ABEAF9-ABE2-4831-A142-9135C7DF147C}" presName="Name37" presStyleLbl="parChTrans1D3" presStyleIdx="3" presStyleCnt="5"/>
      <dgm:spPr/>
    </dgm:pt>
    <dgm:pt modelId="{1B74F99F-40C8-4A78-A56D-7B8AE08214AD}" type="pres">
      <dgm:prSet presAssocID="{C1582682-8B0F-4E6F-9377-2F047B50619E}" presName="hierRoot2" presStyleCnt="0">
        <dgm:presLayoutVars>
          <dgm:hierBranch val="init"/>
        </dgm:presLayoutVars>
      </dgm:prSet>
      <dgm:spPr/>
    </dgm:pt>
    <dgm:pt modelId="{43A74D1B-85D2-47F1-B193-77332B6BDC00}" type="pres">
      <dgm:prSet presAssocID="{C1582682-8B0F-4E6F-9377-2F047B50619E}" presName="rootComposite" presStyleCnt="0"/>
      <dgm:spPr/>
    </dgm:pt>
    <dgm:pt modelId="{9A67940F-9200-4966-AA8B-5213F66C8C84}" type="pres">
      <dgm:prSet presAssocID="{C1582682-8B0F-4E6F-9377-2F047B50619E}" presName="rootText" presStyleLbl="node3" presStyleIdx="3" presStyleCnt="5">
        <dgm:presLayoutVars>
          <dgm:chPref val="3"/>
        </dgm:presLayoutVars>
      </dgm:prSet>
      <dgm:spPr>
        <a:xfrm>
          <a:off x="2797545" y="2516076"/>
          <a:ext cx="1769910" cy="884955"/>
        </a:xfrm>
        <a:prstGeom prst="rect">
          <a:avLst/>
        </a:prstGeom>
      </dgm:spPr>
    </dgm:pt>
    <dgm:pt modelId="{6A5006D5-5CC2-47ED-B2EA-F077F0D53CC3}" type="pres">
      <dgm:prSet presAssocID="{C1582682-8B0F-4E6F-9377-2F047B50619E}" presName="rootConnector" presStyleLbl="node3" presStyleIdx="3" presStyleCnt="5"/>
      <dgm:spPr/>
    </dgm:pt>
    <dgm:pt modelId="{1640B537-D1ED-4CC9-A260-631C6C1845D2}" type="pres">
      <dgm:prSet presAssocID="{C1582682-8B0F-4E6F-9377-2F047B50619E}" presName="hierChild4" presStyleCnt="0"/>
      <dgm:spPr/>
    </dgm:pt>
    <dgm:pt modelId="{839F0ED7-4F50-4660-99B2-B9A23937CDAF}" type="pres">
      <dgm:prSet presAssocID="{C1582682-8B0F-4E6F-9377-2F047B50619E}" presName="hierChild5" presStyleCnt="0"/>
      <dgm:spPr/>
    </dgm:pt>
    <dgm:pt modelId="{9B406F7C-E864-4509-9369-E52F1E38A239}" type="pres">
      <dgm:prSet presAssocID="{93D8AACD-F9D4-460A-A820-6079013D0FB8}" presName="Name37" presStyleLbl="parChTrans1D3" presStyleIdx="4" presStyleCnt="5"/>
      <dgm:spPr/>
    </dgm:pt>
    <dgm:pt modelId="{E865E9A6-476C-4E56-9698-232314CDBA5E}" type="pres">
      <dgm:prSet presAssocID="{93525024-C502-4E42-8B93-177515624311}" presName="hierRoot2" presStyleCnt="0">
        <dgm:presLayoutVars>
          <dgm:hierBranch val="init"/>
        </dgm:presLayoutVars>
      </dgm:prSet>
      <dgm:spPr/>
    </dgm:pt>
    <dgm:pt modelId="{8853FEDC-C90D-4024-9AC6-BE1F42876F71}" type="pres">
      <dgm:prSet presAssocID="{93525024-C502-4E42-8B93-177515624311}" presName="rootComposite" presStyleCnt="0"/>
      <dgm:spPr/>
    </dgm:pt>
    <dgm:pt modelId="{269A834E-F66F-4C77-B276-966C8F36E001}" type="pres">
      <dgm:prSet presAssocID="{93525024-C502-4E42-8B93-177515624311}" presName="rootText" presStyleLbl="node3" presStyleIdx="4" presStyleCnt="5">
        <dgm:presLayoutVars>
          <dgm:chPref val="3"/>
        </dgm:presLayoutVars>
      </dgm:prSet>
      <dgm:spPr>
        <a:xfrm>
          <a:off x="2797545" y="3772712"/>
          <a:ext cx="1769910" cy="884955"/>
        </a:xfrm>
        <a:prstGeom prst="rect">
          <a:avLst/>
        </a:prstGeom>
      </dgm:spPr>
    </dgm:pt>
    <dgm:pt modelId="{84AF352F-FC61-4168-BE82-493D759F322C}" type="pres">
      <dgm:prSet presAssocID="{93525024-C502-4E42-8B93-177515624311}" presName="rootConnector" presStyleLbl="node3" presStyleIdx="4" presStyleCnt="5"/>
      <dgm:spPr/>
    </dgm:pt>
    <dgm:pt modelId="{2BD1E49C-C4BB-4FAA-95B9-28C94C720400}" type="pres">
      <dgm:prSet presAssocID="{93525024-C502-4E42-8B93-177515624311}" presName="hierChild4" presStyleCnt="0"/>
      <dgm:spPr/>
    </dgm:pt>
    <dgm:pt modelId="{23DD16E5-8E43-49E7-965C-9E876150D167}" type="pres">
      <dgm:prSet presAssocID="{93525024-C502-4E42-8B93-177515624311}" presName="hierChild5" presStyleCnt="0"/>
      <dgm:spPr/>
    </dgm:pt>
    <dgm:pt modelId="{8C99CECD-78F7-40F9-A06B-0625FCBA74D0}" type="pres">
      <dgm:prSet presAssocID="{42AF8386-6C9A-4B34-9FE4-451929F203DE}" presName="hierChild5" presStyleCnt="0"/>
      <dgm:spPr/>
    </dgm:pt>
    <dgm:pt modelId="{56D708EA-3234-425F-8042-C28EA319A5B5}" type="pres">
      <dgm:prSet presAssocID="{FFFFE17D-2329-44CB-BE73-AD9923064044}" presName="Name37" presStyleLbl="parChTrans1D2" presStyleIdx="2" presStyleCnt="3"/>
      <dgm:spPr/>
    </dgm:pt>
    <dgm:pt modelId="{D395ED3B-59F4-4871-BD8F-F335840D3F90}" type="pres">
      <dgm:prSet presAssocID="{80A2522A-D49D-4AEC-9676-174E223287FF}" presName="hierRoot2" presStyleCnt="0">
        <dgm:presLayoutVars>
          <dgm:hierBranch val="init"/>
        </dgm:presLayoutVars>
      </dgm:prSet>
      <dgm:spPr/>
    </dgm:pt>
    <dgm:pt modelId="{D2C00624-3004-4B1D-868A-F31BBF2ED5DC}" type="pres">
      <dgm:prSet presAssocID="{80A2522A-D49D-4AEC-9676-174E223287FF}" presName="rootComposite" presStyleCnt="0"/>
      <dgm:spPr/>
    </dgm:pt>
    <dgm:pt modelId="{C93942A3-EB07-4980-9EDD-50A113823910}" type="pres">
      <dgm:prSet presAssocID="{80A2522A-D49D-4AEC-9676-174E223287FF}" presName="rootText" presStyleLbl="node2" presStyleIdx="2" presStyleCnt="3">
        <dgm:presLayoutVars>
          <dgm:chPref val="3"/>
        </dgm:presLayoutVars>
      </dgm:prSet>
      <dgm:spPr/>
    </dgm:pt>
    <dgm:pt modelId="{9AC0DBCC-91C3-4E58-990B-4D0657B422D9}" type="pres">
      <dgm:prSet presAssocID="{80A2522A-D49D-4AEC-9676-174E223287FF}" presName="rootConnector" presStyleLbl="node2" presStyleIdx="2" presStyleCnt="3"/>
      <dgm:spPr/>
    </dgm:pt>
    <dgm:pt modelId="{3A05E728-95AA-4B73-8284-F27532B590A9}" type="pres">
      <dgm:prSet presAssocID="{80A2522A-D49D-4AEC-9676-174E223287FF}" presName="hierChild4" presStyleCnt="0"/>
      <dgm:spPr/>
    </dgm:pt>
    <dgm:pt modelId="{2DCC62EE-5341-4475-99B9-CF5A3E6B38A9}" type="pres">
      <dgm:prSet presAssocID="{80A2522A-D49D-4AEC-9676-174E223287FF}" presName="hierChild5" presStyleCnt="0"/>
      <dgm:spPr/>
    </dgm:pt>
    <dgm:pt modelId="{F6331A68-9EBB-47CD-A665-F68717DA205D}" type="pres">
      <dgm:prSet presAssocID="{6DBE443A-FAD6-4785-9C48-C5F64F634A98}" presName="hierChild3" presStyleCnt="0"/>
      <dgm:spPr/>
    </dgm:pt>
  </dgm:ptLst>
  <dgm:cxnLst>
    <dgm:cxn modelId="{1D904505-30DD-4EBD-82CC-E8AD582EF823}" type="presOf" srcId="{35ACB76E-AEAF-4346-B7AC-B714735AE168}" destId="{2D5533CF-94ED-41C2-A3F0-4591773EDC7A}" srcOrd="1" destOrd="0" presId="urn:microsoft.com/office/officeart/2005/8/layout/orgChart1"/>
    <dgm:cxn modelId="{D596AE11-86A8-403A-B0FC-4FA7DA47294F}" type="presOf" srcId="{6DBE443A-FAD6-4785-9C48-C5F64F634A98}" destId="{5617D375-9A58-44B6-91FB-00C4442E11FF}" srcOrd="1" destOrd="0" presId="urn:microsoft.com/office/officeart/2005/8/layout/orgChart1"/>
    <dgm:cxn modelId="{3709B816-5CD9-4002-A138-52EE59A19CDA}" srcId="{6DBE443A-FAD6-4785-9C48-C5F64F634A98}" destId="{0C513C2D-6286-4B1A-AAB1-C7EDB2B835AD}" srcOrd="0" destOrd="0" parTransId="{6F78FF4D-6941-4293-B8FC-469AFF9EFE7A}" sibTransId="{53BEC93D-0214-42B1-A658-B734433C8EB1}"/>
    <dgm:cxn modelId="{BCA22B21-B673-40B6-8039-766EFBF62E6E}" type="presOf" srcId="{858C6315-AE6F-4530-8074-D7D4823E669E}" destId="{035402E9-F1DE-4BA6-B7BB-BE5C2451C09E}" srcOrd="1" destOrd="0" presId="urn:microsoft.com/office/officeart/2005/8/layout/orgChart1"/>
    <dgm:cxn modelId="{4E6CAA22-8D73-4C51-B3BD-7E12CDE8A692}" type="presOf" srcId="{A24ECFE9-9EF2-4465-A404-49659C9D0527}" destId="{68B1F031-1F0D-4D2C-B586-A8D77A946F3D}" srcOrd="0" destOrd="0" presId="urn:microsoft.com/office/officeart/2005/8/layout/orgChart1"/>
    <dgm:cxn modelId="{DE5FC22C-184B-4C0D-A014-1969B0EEEB29}" type="presOf" srcId="{0C513C2D-6286-4B1A-AAB1-C7EDB2B835AD}" destId="{F6DD3F56-924B-4FBC-BAB0-7DFD8EE933BE}" srcOrd="0" destOrd="0" presId="urn:microsoft.com/office/officeart/2005/8/layout/orgChart1"/>
    <dgm:cxn modelId="{DA0B1A36-BB1A-4258-8106-CF61D244A764}" type="presOf" srcId="{1C60B861-F678-461E-A41F-0D3D6470A7D0}" destId="{3F9BF7EA-AEFF-4B45-B139-77A649CA692A}" srcOrd="0" destOrd="0" presId="urn:microsoft.com/office/officeart/2005/8/layout/orgChart1"/>
    <dgm:cxn modelId="{2AF38F38-9B71-4014-A054-1FA014593B24}" type="presOf" srcId="{80A2522A-D49D-4AEC-9676-174E223287FF}" destId="{C93942A3-EB07-4980-9EDD-50A113823910}" srcOrd="0" destOrd="0" presId="urn:microsoft.com/office/officeart/2005/8/layout/orgChart1"/>
    <dgm:cxn modelId="{7C517E3D-B254-4F1D-81E3-4A1C1A936425}" type="presOf" srcId="{C1582682-8B0F-4E6F-9377-2F047B50619E}" destId="{9A67940F-9200-4966-AA8B-5213F66C8C84}" srcOrd="0" destOrd="0" presId="urn:microsoft.com/office/officeart/2005/8/layout/orgChart1"/>
    <dgm:cxn modelId="{6AF3FB5C-8A54-4E5E-83BF-F5A4D4D9A30C}" type="presOf" srcId="{77ABEAF9-ABE2-4831-A142-9135C7DF147C}" destId="{536473FA-1D29-448C-9C46-CC66D27B6AC1}" srcOrd="0" destOrd="0" presId="urn:microsoft.com/office/officeart/2005/8/layout/orgChart1"/>
    <dgm:cxn modelId="{F9AF3643-BF1D-4933-A8F4-E6C52280B35C}" type="presOf" srcId="{C1582682-8B0F-4E6F-9377-2F047B50619E}" destId="{6A5006D5-5CC2-47ED-B2EA-F077F0D53CC3}" srcOrd="1" destOrd="0" presId="urn:microsoft.com/office/officeart/2005/8/layout/orgChart1"/>
    <dgm:cxn modelId="{2AAAA74D-CA8D-4BBA-A2E2-CE6F1E4FBA25}" type="presOf" srcId="{35ACB76E-AEAF-4346-B7AC-B714735AE168}" destId="{92A43832-A7D3-4000-81DC-0DB90D691E2F}" srcOrd="0" destOrd="0" presId="urn:microsoft.com/office/officeart/2005/8/layout/orgChart1"/>
    <dgm:cxn modelId="{58E9106E-65E9-46DA-BF69-9E7B3DAB0DAF}" type="presOf" srcId="{AB2D9873-720E-46E2-B587-EF3AEDA5606C}" destId="{9A4B0588-A4BE-421D-AD8A-5B15823FD7F2}" srcOrd="0" destOrd="0" presId="urn:microsoft.com/office/officeart/2005/8/layout/orgChart1"/>
    <dgm:cxn modelId="{1CA85450-7DBF-420A-ACB0-AB34E2839FDC}" srcId="{42AF8386-6C9A-4B34-9FE4-451929F203DE}" destId="{93525024-C502-4E42-8B93-177515624311}" srcOrd="1" destOrd="0" parTransId="{93D8AACD-F9D4-460A-A820-6079013D0FB8}" sibTransId="{4BD1DCC7-5F60-4A66-9476-7BCBFB21EBCD}"/>
    <dgm:cxn modelId="{21FC937F-DF29-4F27-AD7C-216875646E75}" srcId="{42AF8386-6C9A-4B34-9FE4-451929F203DE}" destId="{C1582682-8B0F-4E6F-9377-2F047B50619E}" srcOrd="0" destOrd="0" parTransId="{77ABEAF9-ABE2-4831-A142-9135C7DF147C}" sibTransId="{FB7CD535-708C-4223-9C97-44C5C4DF0B30}"/>
    <dgm:cxn modelId="{8561B084-880B-41C6-862E-5B4E5E6F1923}" type="presOf" srcId="{8E7D71BB-E18E-48B9-98DF-58F2010FEEDC}" destId="{47D6A3F3-D5FC-4F96-8484-6E3C83EA5978}" srcOrd="1" destOrd="0" presId="urn:microsoft.com/office/officeart/2005/8/layout/orgChart1"/>
    <dgm:cxn modelId="{9DC1078A-BF68-4289-BF1D-4F8174A9FD85}" type="presOf" srcId="{42AF8386-6C9A-4B34-9FE4-451929F203DE}" destId="{0EDD7EF1-A57C-4D25-8935-8AE51885F818}" srcOrd="0" destOrd="0" presId="urn:microsoft.com/office/officeart/2005/8/layout/orgChart1"/>
    <dgm:cxn modelId="{45BDB78C-C265-4307-B07E-C5AD6CD32797}" srcId="{6DBE443A-FAD6-4785-9C48-C5F64F634A98}" destId="{80A2522A-D49D-4AEC-9676-174E223287FF}" srcOrd="2" destOrd="0" parTransId="{FFFFE17D-2329-44CB-BE73-AD9923064044}" sibTransId="{54F788F2-20ED-4AE6-96C4-68785B8EEAD1}"/>
    <dgm:cxn modelId="{73175798-97D8-45D1-BA11-A1E23EAF5A11}" type="presOf" srcId="{078546C3-ACCD-4949-881A-3EE6F483B1B6}" destId="{FF4C604A-58BB-4E0D-9DD8-439E9E3B3C88}" srcOrd="0" destOrd="0" presId="urn:microsoft.com/office/officeart/2005/8/layout/orgChart1"/>
    <dgm:cxn modelId="{4E0CF69A-A8BF-40D8-BC69-D749B485ACF1}" srcId="{6DBE443A-FAD6-4785-9C48-C5F64F634A98}" destId="{42AF8386-6C9A-4B34-9FE4-451929F203DE}" srcOrd="1" destOrd="0" parTransId="{A24ECFE9-9EF2-4465-A404-49659C9D0527}" sibTransId="{438E0A03-098B-4C1B-B8CB-5D17A0524E03}"/>
    <dgm:cxn modelId="{8C8A969D-D2DA-4846-88FA-81D6ACF70D81}" type="presOf" srcId="{80A2522A-D49D-4AEC-9676-174E223287FF}" destId="{9AC0DBCC-91C3-4E58-990B-4D0657B422D9}" srcOrd="1" destOrd="0" presId="urn:microsoft.com/office/officeart/2005/8/layout/orgChart1"/>
    <dgm:cxn modelId="{B40F8C9E-E967-442E-8BF2-4C2BEBB894EC}" type="presOf" srcId="{6DBE443A-FAD6-4785-9C48-C5F64F634A98}" destId="{E1170AA5-C8AD-4474-976B-ABAB1E4DC975}" srcOrd="0" destOrd="0" presId="urn:microsoft.com/office/officeart/2005/8/layout/orgChart1"/>
    <dgm:cxn modelId="{5BE8DAAD-DFB7-4F73-8659-140C66BB9136}" type="presOf" srcId="{29289828-FF72-4CE3-BFC4-E5B6FE6AA0AC}" destId="{9DC03E3D-9631-4590-9002-AAFB10E90B67}" srcOrd="0" destOrd="0" presId="urn:microsoft.com/office/officeart/2005/8/layout/orgChart1"/>
    <dgm:cxn modelId="{525651AF-10C8-4A40-BFF0-2C6F413FB762}" type="presOf" srcId="{8E7D71BB-E18E-48B9-98DF-58F2010FEEDC}" destId="{C27C370F-862F-41AC-987A-422D89C5F45B}" srcOrd="0" destOrd="0" presId="urn:microsoft.com/office/officeart/2005/8/layout/orgChart1"/>
    <dgm:cxn modelId="{FC2E84AF-A3F2-4C34-B5F8-325E7A9F822E}" srcId="{0C513C2D-6286-4B1A-AAB1-C7EDB2B835AD}" destId="{8E7D71BB-E18E-48B9-98DF-58F2010FEEDC}" srcOrd="0" destOrd="0" parTransId="{29289828-FF72-4CE3-BFC4-E5B6FE6AA0AC}" sibTransId="{084E040B-7E7C-41A5-B698-155F0708D299}"/>
    <dgm:cxn modelId="{ECE622B0-7E3B-4A9B-81D5-DA9B3F271B88}" type="presOf" srcId="{858C6315-AE6F-4530-8074-D7D4823E669E}" destId="{7F578F9E-291D-48C5-8606-E88E8117B41D}" srcOrd="0" destOrd="0" presId="urn:microsoft.com/office/officeart/2005/8/layout/orgChart1"/>
    <dgm:cxn modelId="{919EF1B0-8609-47BE-9D51-D4EB289AB5E2}" type="presOf" srcId="{0C513C2D-6286-4B1A-AAB1-C7EDB2B835AD}" destId="{2678E8F3-CB41-4C34-8433-452F33317FE0}" srcOrd="1" destOrd="0" presId="urn:microsoft.com/office/officeart/2005/8/layout/orgChart1"/>
    <dgm:cxn modelId="{C88433B4-6F35-4201-8D56-661BB41D2B83}" type="presOf" srcId="{FFFFE17D-2329-44CB-BE73-AD9923064044}" destId="{56D708EA-3234-425F-8042-C28EA319A5B5}" srcOrd="0" destOrd="0" presId="urn:microsoft.com/office/officeart/2005/8/layout/orgChart1"/>
    <dgm:cxn modelId="{2C1C58B7-892E-457A-A485-1417661B88C1}" srcId="{0C513C2D-6286-4B1A-AAB1-C7EDB2B835AD}" destId="{35ACB76E-AEAF-4346-B7AC-B714735AE168}" srcOrd="1" destOrd="0" parTransId="{1C60B861-F678-461E-A41F-0D3D6470A7D0}" sibTransId="{50CC937D-ED3B-4B38-B06E-2DB73FBE0B04}"/>
    <dgm:cxn modelId="{673464BB-B143-4E13-B5BF-515A64E52D2F}" type="presOf" srcId="{6F78FF4D-6941-4293-B8FC-469AFF9EFE7A}" destId="{0E211169-CAE1-49B8-AF5D-E6FEC07D19BA}" srcOrd="0" destOrd="0" presId="urn:microsoft.com/office/officeart/2005/8/layout/orgChart1"/>
    <dgm:cxn modelId="{F21308D7-AD7F-4981-A5E4-7DBE32CF79CF}" srcId="{AB2D9873-720E-46E2-B587-EF3AEDA5606C}" destId="{6DBE443A-FAD6-4785-9C48-C5F64F634A98}" srcOrd="0" destOrd="0" parTransId="{12061875-1137-4A5F-A928-92C65176A0E1}" sibTransId="{7CF86012-C85D-40F0-BE99-D8D985E1815C}"/>
    <dgm:cxn modelId="{61A481DB-7E21-45FC-9B1F-F56518482A73}" type="presOf" srcId="{93525024-C502-4E42-8B93-177515624311}" destId="{269A834E-F66F-4C77-B276-966C8F36E001}" srcOrd="0" destOrd="0" presId="urn:microsoft.com/office/officeart/2005/8/layout/orgChart1"/>
    <dgm:cxn modelId="{814315DC-D2A6-48E9-B190-3F94D78297B7}" type="presOf" srcId="{42AF8386-6C9A-4B34-9FE4-451929F203DE}" destId="{BEC7DC35-CD3C-4C13-832F-FCE3E127DF28}" srcOrd="1" destOrd="0" presId="urn:microsoft.com/office/officeart/2005/8/layout/orgChart1"/>
    <dgm:cxn modelId="{7CD0BEDC-BC50-4007-9533-DECF269E8982}" type="presOf" srcId="{93525024-C502-4E42-8B93-177515624311}" destId="{84AF352F-FC61-4168-BE82-493D759F322C}" srcOrd="1" destOrd="0" presId="urn:microsoft.com/office/officeart/2005/8/layout/orgChart1"/>
    <dgm:cxn modelId="{CCAA0FE3-033D-456F-B786-116C6F172CEA}" srcId="{0C513C2D-6286-4B1A-AAB1-C7EDB2B835AD}" destId="{858C6315-AE6F-4530-8074-D7D4823E669E}" srcOrd="2" destOrd="0" parTransId="{078546C3-ACCD-4949-881A-3EE6F483B1B6}" sibTransId="{3CBBE9FF-CDFD-46F9-AFFC-9018AC3AE033}"/>
    <dgm:cxn modelId="{D0B0AFE7-307E-4105-ADE5-534A0E2DA2DB}" type="presOf" srcId="{93D8AACD-F9D4-460A-A820-6079013D0FB8}" destId="{9B406F7C-E864-4509-9369-E52F1E38A239}" srcOrd="0" destOrd="0" presId="urn:microsoft.com/office/officeart/2005/8/layout/orgChart1"/>
    <dgm:cxn modelId="{0BF09716-9D2B-4367-AF18-6BC0E4D7B724}" type="presParOf" srcId="{9A4B0588-A4BE-421D-AD8A-5B15823FD7F2}" destId="{6C9B906F-CB1F-42C8-9F62-54D2B64B7AAC}" srcOrd="0" destOrd="0" presId="urn:microsoft.com/office/officeart/2005/8/layout/orgChart1"/>
    <dgm:cxn modelId="{778A7644-BA2E-49A1-8526-33BB9483D346}" type="presParOf" srcId="{6C9B906F-CB1F-42C8-9F62-54D2B64B7AAC}" destId="{03794E63-7F01-454B-9EBB-E721174AB13D}" srcOrd="0" destOrd="0" presId="urn:microsoft.com/office/officeart/2005/8/layout/orgChart1"/>
    <dgm:cxn modelId="{54A54440-9EC9-4CA1-A2EE-B3E46A9C230E}" type="presParOf" srcId="{03794E63-7F01-454B-9EBB-E721174AB13D}" destId="{E1170AA5-C8AD-4474-976B-ABAB1E4DC975}" srcOrd="0" destOrd="0" presId="urn:microsoft.com/office/officeart/2005/8/layout/orgChart1"/>
    <dgm:cxn modelId="{C022E679-3265-4D30-84A4-026F47FEC6E0}" type="presParOf" srcId="{03794E63-7F01-454B-9EBB-E721174AB13D}" destId="{5617D375-9A58-44B6-91FB-00C4442E11FF}" srcOrd="1" destOrd="0" presId="urn:microsoft.com/office/officeart/2005/8/layout/orgChart1"/>
    <dgm:cxn modelId="{7EBA8DA6-40D9-41DF-A112-E8C44AFBB4C0}" type="presParOf" srcId="{6C9B906F-CB1F-42C8-9F62-54D2B64B7AAC}" destId="{93F2A15B-4483-4E3B-9AE9-69C3F4FC9AA6}" srcOrd="1" destOrd="0" presId="urn:microsoft.com/office/officeart/2005/8/layout/orgChart1"/>
    <dgm:cxn modelId="{DCEBBF4C-1726-495C-9362-C15072A23C53}" type="presParOf" srcId="{93F2A15B-4483-4E3B-9AE9-69C3F4FC9AA6}" destId="{0E211169-CAE1-49B8-AF5D-E6FEC07D19BA}" srcOrd="0" destOrd="0" presId="urn:microsoft.com/office/officeart/2005/8/layout/orgChart1"/>
    <dgm:cxn modelId="{3E7C40E1-762D-491C-80C8-97C67DFD27B1}" type="presParOf" srcId="{93F2A15B-4483-4E3B-9AE9-69C3F4FC9AA6}" destId="{A03D4267-69B0-4B76-A116-C03EC954F534}" srcOrd="1" destOrd="0" presId="urn:microsoft.com/office/officeart/2005/8/layout/orgChart1"/>
    <dgm:cxn modelId="{9490E447-8C51-4758-821B-E184A035C4A1}" type="presParOf" srcId="{A03D4267-69B0-4B76-A116-C03EC954F534}" destId="{BF79777F-28C6-497A-BF65-4C1D55D4683F}" srcOrd="0" destOrd="0" presId="urn:microsoft.com/office/officeart/2005/8/layout/orgChart1"/>
    <dgm:cxn modelId="{5EAEED48-14AA-4828-B86B-8204DBA98F07}" type="presParOf" srcId="{BF79777F-28C6-497A-BF65-4C1D55D4683F}" destId="{F6DD3F56-924B-4FBC-BAB0-7DFD8EE933BE}" srcOrd="0" destOrd="0" presId="urn:microsoft.com/office/officeart/2005/8/layout/orgChart1"/>
    <dgm:cxn modelId="{45465E97-CA2C-4255-9980-812BDB349594}" type="presParOf" srcId="{BF79777F-28C6-497A-BF65-4C1D55D4683F}" destId="{2678E8F3-CB41-4C34-8433-452F33317FE0}" srcOrd="1" destOrd="0" presId="urn:microsoft.com/office/officeart/2005/8/layout/orgChart1"/>
    <dgm:cxn modelId="{057C9554-F46C-41BD-875D-6593184E34C1}" type="presParOf" srcId="{A03D4267-69B0-4B76-A116-C03EC954F534}" destId="{D905091D-13FF-4F70-8C7E-429FCAA98C87}" srcOrd="1" destOrd="0" presId="urn:microsoft.com/office/officeart/2005/8/layout/orgChart1"/>
    <dgm:cxn modelId="{7B5CA551-D600-44E2-BE3C-7078149BA588}" type="presParOf" srcId="{D905091D-13FF-4F70-8C7E-429FCAA98C87}" destId="{9DC03E3D-9631-4590-9002-AAFB10E90B67}" srcOrd="0" destOrd="0" presId="urn:microsoft.com/office/officeart/2005/8/layout/orgChart1"/>
    <dgm:cxn modelId="{CA8A4C83-A5AF-4348-BD73-7E2ADB63C775}" type="presParOf" srcId="{D905091D-13FF-4F70-8C7E-429FCAA98C87}" destId="{BD788B3C-3EEA-4184-87AB-9CD7A1E7BCAF}" srcOrd="1" destOrd="0" presId="urn:microsoft.com/office/officeart/2005/8/layout/orgChart1"/>
    <dgm:cxn modelId="{5ADCEC0F-BC4D-4DF8-8664-A0CF693C801D}" type="presParOf" srcId="{BD788B3C-3EEA-4184-87AB-9CD7A1E7BCAF}" destId="{AE9CA230-A1CF-443A-9E15-786366C4D3AA}" srcOrd="0" destOrd="0" presId="urn:microsoft.com/office/officeart/2005/8/layout/orgChart1"/>
    <dgm:cxn modelId="{1ADDFA4A-89FD-486F-A4CD-18A9DF0AAF86}" type="presParOf" srcId="{AE9CA230-A1CF-443A-9E15-786366C4D3AA}" destId="{C27C370F-862F-41AC-987A-422D89C5F45B}" srcOrd="0" destOrd="0" presId="urn:microsoft.com/office/officeart/2005/8/layout/orgChart1"/>
    <dgm:cxn modelId="{B2ACC4C5-0B76-4AD9-812D-BA55A9EAC354}" type="presParOf" srcId="{AE9CA230-A1CF-443A-9E15-786366C4D3AA}" destId="{47D6A3F3-D5FC-4F96-8484-6E3C83EA5978}" srcOrd="1" destOrd="0" presId="urn:microsoft.com/office/officeart/2005/8/layout/orgChart1"/>
    <dgm:cxn modelId="{314EE64F-AF74-4FCC-A215-6A6596969B43}" type="presParOf" srcId="{BD788B3C-3EEA-4184-87AB-9CD7A1E7BCAF}" destId="{600BAE68-0045-4665-BCED-E0FE06BB57BB}" srcOrd="1" destOrd="0" presId="urn:microsoft.com/office/officeart/2005/8/layout/orgChart1"/>
    <dgm:cxn modelId="{F584026F-FE4F-4A5A-8F68-A41CF29D654F}" type="presParOf" srcId="{BD788B3C-3EEA-4184-87AB-9CD7A1E7BCAF}" destId="{47E3A7C0-6935-4DF6-9453-6FEB5866C1A6}" srcOrd="2" destOrd="0" presId="urn:microsoft.com/office/officeart/2005/8/layout/orgChart1"/>
    <dgm:cxn modelId="{709EA0D9-157E-46F7-B4EE-A317A03A3981}" type="presParOf" srcId="{D905091D-13FF-4F70-8C7E-429FCAA98C87}" destId="{3F9BF7EA-AEFF-4B45-B139-77A649CA692A}" srcOrd="2" destOrd="0" presId="urn:microsoft.com/office/officeart/2005/8/layout/orgChart1"/>
    <dgm:cxn modelId="{2BC72899-8C21-41AD-8F0F-6A83FBA3FE4E}" type="presParOf" srcId="{D905091D-13FF-4F70-8C7E-429FCAA98C87}" destId="{E46E453E-FFA4-4840-BFA2-77844E42D186}" srcOrd="3" destOrd="0" presId="urn:microsoft.com/office/officeart/2005/8/layout/orgChart1"/>
    <dgm:cxn modelId="{A2D93321-30CF-4B39-8088-FCFDFDE63693}" type="presParOf" srcId="{E46E453E-FFA4-4840-BFA2-77844E42D186}" destId="{3B63BEDB-D6E4-45A9-8EE6-124A211F520F}" srcOrd="0" destOrd="0" presId="urn:microsoft.com/office/officeart/2005/8/layout/orgChart1"/>
    <dgm:cxn modelId="{A7CC28E5-C14E-41F3-BDA7-D519EAC8CD77}" type="presParOf" srcId="{3B63BEDB-D6E4-45A9-8EE6-124A211F520F}" destId="{92A43832-A7D3-4000-81DC-0DB90D691E2F}" srcOrd="0" destOrd="0" presId="urn:microsoft.com/office/officeart/2005/8/layout/orgChart1"/>
    <dgm:cxn modelId="{75006A10-2947-41AF-945F-B5AC0904885A}" type="presParOf" srcId="{3B63BEDB-D6E4-45A9-8EE6-124A211F520F}" destId="{2D5533CF-94ED-41C2-A3F0-4591773EDC7A}" srcOrd="1" destOrd="0" presId="urn:microsoft.com/office/officeart/2005/8/layout/orgChart1"/>
    <dgm:cxn modelId="{A8E234A3-861E-4F42-ABF1-20935F5AA8BC}" type="presParOf" srcId="{E46E453E-FFA4-4840-BFA2-77844E42D186}" destId="{CADF67BD-6C40-4EEC-81B6-2C2CD9DF8CE3}" srcOrd="1" destOrd="0" presId="urn:microsoft.com/office/officeart/2005/8/layout/orgChart1"/>
    <dgm:cxn modelId="{77D1F639-F68C-4EA0-BE31-BFE5C7E73621}" type="presParOf" srcId="{E46E453E-FFA4-4840-BFA2-77844E42D186}" destId="{7A627623-4589-4C2D-85C4-56D503C0ACAC}" srcOrd="2" destOrd="0" presId="urn:microsoft.com/office/officeart/2005/8/layout/orgChart1"/>
    <dgm:cxn modelId="{E52A5C93-FED6-4AAE-B630-1EFD56DB810E}" type="presParOf" srcId="{D905091D-13FF-4F70-8C7E-429FCAA98C87}" destId="{FF4C604A-58BB-4E0D-9DD8-439E9E3B3C88}" srcOrd="4" destOrd="0" presId="urn:microsoft.com/office/officeart/2005/8/layout/orgChart1"/>
    <dgm:cxn modelId="{F6371520-EE5F-4E4A-A138-9D194EF06559}" type="presParOf" srcId="{D905091D-13FF-4F70-8C7E-429FCAA98C87}" destId="{F3757B5E-9477-47D5-AAF7-1BC3110E8DA7}" srcOrd="5" destOrd="0" presId="urn:microsoft.com/office/officeart/2005/8/layout/orgChart1"/>
    <dgm:cxn modelId="{630EC3E5-9DD6-4715-9104-BF835E4A4C11}" type="presParOf" srcId="{F3757B5E-9477-47D5-AAF7-1BC3110E8DA7}" destId="{21D1CF5F-834C-4508-9875-67DAC5268CC7}" srcOrd="0" destOrd="0" presId="urn:microsoft.com/office/officeart/2005/8/layout/orgChart1"/>
    <dgm:cxn modelId="{2D8209C3-0482-4667-ABAC-40787555D763}" type="presParOf" srcId="{21D1CF5F-834C-4508-9875-67DAC5268CC7}" destId="{7F578F9E-291D-48C5-8606-E88E8117B41D}" srcOrd="0" destOrd="0" presId="urn:microsoft.com/office/officeart/2005/8/layout/orgChart1"/>
    <dgm:cxn modelId="{D27CC839-DC81-4F61-A38D-825542FEBE9C}" type="presParOf" srcId="{21D1CF5F-834C-4508-9875-67DAC5268CC7}" destId="{035402E9-F1DE-4BA6-B7BB-BE5C2451C09E}" srcOrd="1" destOrd="0" presId="urn:microsoft.com/office/officeart/2005/8/layout/orgChart1"/>
    <dgm:cxn modelId="{57893416-512B-46A6-8C7E-077F1F21ACE1}" type="presParOf" srcId="{F3757B5E-9477-47D5-AAF7-1BC3110E8DA7}" destId="{BF919E94-AF83-499D-A10C-D5F1A15642A5}" srcOrd="1" destOrd="0" presId="urn:microsoft.com/office/officeart/2005/8/layout/orgChart1"/>
    <dgm:cxn modelId="{91EF2464-CAEF-470F-8C1A-A29DE18663EB}" type="presParOf" srcId="{F3757B5E-9477-47D5-AAF7-1BC3110E8DA7}" destId="{058A7A5B-1EB7-4D45-A0A7-96883A2427A0}" srcOrd="2" destOrd="0" presId="urn:microsoft.com/office/officeart/2005/8/layout/orgChart1"/>
    <dgm:cxn modelId="{446CCD0D-8082-452F-8E9B-416A6DF2A053}" type="presParOf" srcId="{A03D4267-69B0-4B76-A116-C03EC954F534}" destId="{AE28EADD-F7A8-4365-AB01-AEA635C07563}" srcOrd="2" destOrd="0" presId="urn:microsoft.com/office/officeart/2005/8/layout/orgChart1"/>
    <dgm:cxn modelId="{15FA7068-0E45-46EC-8A3F-881D87452B8E}" type="presParOf" srcId="{93F2A15B-4483-4E3B-9AE9-69C3F4FC9AA6}" destId="{68B1F031-1F0D-4D2C-B586-A8D77A946F3D}" srcOrd="2" destOrd="0" presId="urn:microsoft.com/office/officeart/2005/8/layout/orgChart1"/>
    <dgm:cxn modelId="{2F8F67FF-9B61-4150-A9B9-27D50E504446}" type="presParOf" srcId="{93F2A15B-4483-4E3B-9AE9-69C3F4FC9AA6}" destId="{917BDDFF-0906-45D4-BCC0-600D06D8897A}" srcOrd="3" destOrd="0" presId="urn:microsoft.com/office/officeart/2005/8/layout/orgChart1"/>
    <dgm:cxn modelId="{4ACCC216-6C55-405C-AAFB-A57C4C3BDD5F}" type="presParOf" srcId="{917BDDFF-0906-45D4-BCC0-600D06D8897A}" destId="{1620401F-B049-4521-A788-6E6BCFBD19CD}" srcOrd="0" destOrd="0" presId="urn:microsoft.com/office/officeart/2005/8/layout/orgChart1"/>
    <dgm:cxn modelId="{6AE2FE6C-E0C1-45C5-91F0-B9BDA6558CE3}" type="presParOf" srcId="{1620401F-B049-4521-A788-6E6BCFBD19CD}" destId="{0EDD7EF1-A57C-4D25-8935-8AE51885F818}" srcOrd="0" destOrd="0" presId="urn:microsoft.com/office/officeart/2005/8/layout/orgChart1"/>
    <dgm:cxn modelId="{3E603E26-7E7D-4CBB-89DF-7652DC31854A}" type="presParOf" srcId="{1620401F-B049-4521-A788-6E6BCFBD19CD}" destId="{BEC7DC35-CD3C-4C13-832F-FCE3E127DF28}" srcOrd="1" destOrd="0" presId="urn:microsoft.com/office/officeart/2005/8/layout/orgChart1"/>
    <dgm:cxn modelId="{1C50AA88-E456-4074-820D-3BAA3677050E}" type="presParOf" srcId="{917BDDFF-0906-45D4-BCC0-600D06D8897A}" destId="{E96A43D7-3AA3-429A-AA26-76A6C7A95EA7}" srcOrd="1" destOrd="0" presId="urn:microsoft.com/office/officeart/2005/8/layout/orgChart1"/>
    <dgm:cxn modelId="{DC8957A1-86FF-44A5-A085-7DE9216481A9}" type="presParOf" srcId="{E96A43D7-3AA3-429A-AA26-76A6C7A95EA7}" destId="{536473FA-1D29-448C-9C46-CC66D27B6AC1}" srcOrd="0" destOrd="0" presId="urn:microsoft.com/office/officeart/2005/8/layout/orgChart1"/>
    <dgm:cxn modelId="{D1A9515A-59E3-4DC0-BE09-ABAE29873B7B}" type="presParOf" srcId="{E96A43D7-3AA3-429A-AA26-76A6C7A95EA7}" destId="{1B74F99F-40C8-4A78-A56D-7B8AE08214AD}" srcOrd="1" destOrd="0" presId="urn:microsoft.com/office/officeart/2005/8/layout/orgChart1"/>
    <dgm:cxn modelId="{5438C79D-A02C-4F34-B978-D2DB6C1A267E}" type="presParOf" srcId="{1B74F99F-40C8-4A78-A56D-7B8AE08214AD}" destId="{43A74D1B-85D2-47F1-B193-77332B6BDC00}" srcOrd="0" destOrd="0" presId="urn:microsoft.com/office/officeart/2005/8/layout/orgChart1"/>
    <dgm:cxn modelId="{48A34F61-2E03-4796-874A-526DD9E4A6F5}" type="presParOf" srcId="{43A74D1B-85D2-47F1-B193-77332B6BDC00}" destId="{9A67940F-9200-4966-AA8B-5213F66C8C84}" srcOrd="0" destOrd="0" presId="urn:microsoft.com/office/officeart/2005/8/layout/orgChart1"/>
    <dgm:cxn modelId="{8249E9D9-533B-4D66-9EC7-2DA70CADB348}" type="presParOf" srcId="{43A74D1B-85D2-47F1-B193-77332B6BDC00}" destId="{6A5006D5-5CC2-47ED-B2EA-F077F0D53CC3}" srcOrd="1" destOrd="0" presId="urn:microsoft.com/office/officeart/2005/8/layout/orgChart1"/>
    <dgm:cxn modelId="{121D1F8F-D094-47C4-9317-E6EA791DAA6C}" type="presParOf" srcId="{1B74F99F-40C8-4A78-A56D-7B8AE08214AD}" destId="{1640B537-D1ED-4CC9-A260-631C6C1845D2}" srcOrd="1" destOrd="0" presId="urn:microsoft.com/office/officeart/2005/8/layout/orgChart1"/>
    <dgm:cxn modelId="{0A9DD8C3-1E1F-41D3-B9AD-8246B7B7334B}" type="presParOf" srcId="{1B74F99F-40C8-4A78-A56D-7B8AE08214AD}" destId="{839F0ED7-4F50-4660-99B2-B9A23937CDAF}" srcOrd="2" destOrd="0" presId="urn:microsoft.com/office/officeart/2005/8/layout/orgChart1"/>
    <dgm:cxn modelId="{60255B8A-D0A4-4292-9DD5-9D65ABBA1977}" type="presParOf" srcId="{E96A43D7-3AA3-429A-AA26-76A6C7A95EA7}" destId="{9B406F7C-E864-4509-9369-E52F1E38A239}" srcOrd="2" destOrd="0" presId="urn:microsoft.com/office/officeart/2005/8/layout/orgChart1"/>
    <dgm:cxn modelId="{A845B8FD-82E3-4842-B884-199495D551EE}" type="presParOf" srcId="{E96A43D7-3AA3-429A-AA26-76A6C7A95EA7}" destId="{E865E9A6-476C-4E56-9698-232314CDBA5E}" srcOrd="3" destOrd="0" presId="urn:microsoft.com/office/officeart/2005/8/layout/orgChart1"/>
    <dgm:cxn modelId="{DFC75BFE-4883-4362-987E-854B9DAED1AD}" type="presParOf" srcId="{E865E9A6-476C-4E56-9698-232314CDBA5E}" destId="{8853FEDC-C90D-4024-9AC6-BE1F42876F71}" srcOrd="0" destOrd="0" presId="urn:microsoft.com/office/officeart/2005/8/layout/orgChart1"/>
    <dgm:cxn modelId="{C4A83436-3849-4029-8871-3BFAE6EC8A02}" type="presParOf" srcId="{8853FEDC-C90D-4024-9AC6-BE1F42876F71}" destId="{269A834E-F66F-4C77-B276-966C8F36E001}" srcOrd="0" destOrd="0" presId="urn:microsoft.com/office/officeart/2005/8/layout/orgChart1"/>
    <dgm:cxn modelId="{E865F717-B81A-4056-945A-A5797769F405}" type="presParOf" srcId="{8853FEDC-C90D-4024-9AC6-BE1F42876F71}" destId="{84AF352F-FC61-4168-BE82-493D759F322C}" srcOrd="1" destOrd="0" presId="urn:microsoft.com/office/officeart/2005/8/layout/orgChart1"/>
    <dgm:cxn modelId="{2B5091A9-8D46-4B0F-89EB-D406743FA034}" type="presParOf" srcId="{E865E9A6-476C-4E56-9698-232314CDBA5E}" destId="{2BD1E49C-C4BB-4FAA-95B9-28C94C720400}" srcOrd="1" destOrd="0" presId="urn:microsoft.com/office/officeart/2005/8/layout/orgChart1"/>
    <dgm:cxn modelId="{D0AEF772-9918-4812-9A4A-E2738F8DF07B}" type="presParOf" srcId="{E865E9A6-476C-4E56-9698-232314CDBA5E}" destId="{23DD16E5-8E43-49E7-965C-9E876150D167}" srcOrd="2" destOrd="0" presId="urn:microsoft.com/office/officeart/2005/8/layout/orgChart1"/>
    <dgm:cxn modelId="{F6FE91CF-5D6B-4D2F-9E9C-3433DED4086D}" type="presParOf" srcId="{917BDDFF-0906-45D4-BCC0-600D06D8897A}" destId="{8C99CECD-78F7-40F9-A06B-0625FCBA74D0}" srcOrd="2" destOrd="0" presId="urn:microsoft.com/office/officeart/2005/8/layout/orgChart1"/>
    <dgm:cxn modelId="{3595462E-F6B6-4575-946C-BDFAEF1BDC52}" type="presParOf" srcId="{93F2A15B-4483-4E3B-9AE9-69C3F4FC9AA6}" destId="{56D708EA-3234-425F-8042-C28EA319A5B5}" srcOrd="4" destOrd="0" presId="urn:microsoft.com/office/officeart/2005/8/layout/orgChart1"/>
    <dgm:cxn modelId="{A06E9733-3212-405F-AD65-605A88634F00}" type="presParOf" srcId="{93F2A15B-4483-4E3B-9AE9-69C3F4FC9AA6}" destId="{D395ED3B-59F4-4871-BD8F-F335840D3F90}" srcOrd="5" destOrd="0" presId="urn:microsoft.com/office/officeart/2005/8/layout/orgChart1"/>
    <dgm:cxn modelId="{7F346E63-0A19-41E2-9214-A7D88CE3D403}" type="presParOf" srcId="{D395ED3B-59F4-4871-BD8F-F335840D3F90}" destId="{D2C00624-3004-4B1D-868A-F31BBF2ED5DC}" srcOrd="0" destOrd="0" presId="urn:microsoft.com/office/officeart/2005/8/layout/orgChart1"/>
    <dgm:cxn modelId="{EDB50B86-8DFC-470D-8813-BDF0C292FC08}" type="presParOf" srcId="{D2C00624-3004-4B1D-868A-F31BBF2ED5DC}" destId="{C93942A3-EB07-4980-9EDD-50A113823910}" srcOrd="0" destOrd="0" presId="urn:microsoft.com/office/officeart/2005/8/layout/orgChart1"/>
    <dgm:cxn modelId="{0915E778-5057-4028-96FD-5187D4C948BF}" type="presParOf" srcId="{D2C00624-3004-4B1D-868A-F31BBF2ED5DC}" destId="{9AC0DBCC-91C3-4E58-990B-4D0657B422D9}" srcOrd="1" destOrd="0" presId="urn:microsoft.com/office/officeart/2005/8/layout/orgChart1"/>
    <dgm:cxn modelId="{2EF43DBF-6821-4711-9923-032B1D011DDD}" type="presParOf" srcId="{D395ED3B-59F4-4871-BD8F-F335840D3F90}" destId="{3A05E728-95AA-4B73-8284-F27532B590A9}" srcOrd="1" destOrd="0" presId="urn:microsoft.com/office/officeart/2005/8/layout/orgChart1"/>
    <dgm:cxn modelId="{4F971E27-D82C-441C-BD23-955FBF795BEE}" type="presParOf" srcId="{D395ED3B-59F4-4871-BD8F-F335840D3F90}" destId="{2DCC62EE-5341-4475-99B9-CF5A3E6B38A9}" srcOrd="2" destOrd="0" presId="urn:microsoft.com/office/officeart/2005/8/layout/orgChart1"/>
    <dgm:cxn modelId="{6D08B427-FEA9-4D2B-917C-718A4E6B0C2D}" type="presParOf" srcId="{6C9B906F-CB1F-42C8-9F62-54D2B64B7AAC}" destId="{F6331A68-9EBB-47CD-A665-F68717DA20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0C4BCA-AFAD-4953-A338-38BC9698AC5F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AD817CC-298A-41B4-8308-F468CB7418C7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Formular / entender problema de negocio</a:t>
          </a:r>
          <a:endParaRPr lang="es-PE" dirty="0"/>
        </a:p>
      </dgm:t>
    </dgm:pt>
    <dgm:pt modelId="{CD83A5D1-C088-4FC9-95DE-CE40D105941F}" type="parTrans" cxnId="{BADAC4E7-956F-4F81-B548-0265F701730C}">
      <dgm:prSet/>
      <dgm:spPr/>
      <dgm:t>
        <a:bodyPr/>
        <a:lstStyle/>
        <a:p>
          <a:endParaRPr lang="es-PE"/>
        </a:p>
      </dgm:t>
    </dgm:pt>
    <dgm:pt modelId="{636A0F0C-5AF4-427D-857F-9B8666FB786B}" type="sibTrans" cxnId="{BADAC4E7-956F-4F81-B548-0265F701730C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42D11726-DDAE-4728-809A-AC1448966F8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Elegir features / crear y explorar dataset inicial (df)</a:t>
          </a:r>
          <a:endParaRPr lang="es-PE" dirty="0"/>
        </a:p>
      </dgm:t>
    </dgm:pt>
    <dgm:pt modelId="{97938719-7C10-4C9E-A030-22E1C970AA56}" type="parTrans" cxnId="{784B457F-B555-4B71-BFED-21A56B1EE02C}">
      <dgm:prSet/>
      <dgm:spPr/>
      <dgm:t>
        <a:bodyPr/>
        <a:lstStyle/>
        <a:p>
          <a:endParaRPr lang="es-PE"/>
        </a:p>
      </dgm:t>
    </dgm:pt>
    <dgm:pt modelId="{E2D86154-7288-4CC3-8573-1F4C8AD1768A}" type="sibTrans" cxnId="{784B457F-B555-4B71-BFED-21A56B1EE02C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4CB06DF2-BC4E-4D82-A345-B2B16E49D380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Limpiar features (missings / ordinales)</a:t>
          </a:r>
          <a:endParaRPr lang="es-PE" dirty="0"/>
        </a:p>
      </dgm:t>
    </dgm:pt>
    <dgm:pt modelId="{E9E999A7-CF91-49CA-9693-B8D310644689}" type="parTrans" cxnId="{AA58B160-913A-42C6-827B-5E83F935DE39}">
      <dgm:prSet/>
      <dgm:spPr/>
      <dgm:t>
        <a:bodyPr/>
        <a:lstStyle/>
        <a:p>
          <a:endParaRPr lang="es-PE"/>
        </a:p>
      </dgm:t>
    </dgm:pt>
    <dgm:pt modelId="{66D27E7E-52CF-41A0-892B-742900A3BBC7}" type="sibTrans" cxnId="{AA58B160-913A-42C6-827B-5E83F935DE39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436063FB-F75A-4A93-9F23-ED1BDA7FD1E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Transformar features (crear nuevos features)</a:t>
          </a:r>
          <a:endParaRPr lang="es-PE" dirty="0"/>
        </a:p>
      </dgm:t>
    </dgm:pt>
    <dgm:pt modelId="{A7537181-8F82-46E9-BBEC-E2C3DB3198C1}" type="parTrans" cxnId="{7A50E859-DEFA-4B93-984E-1EA15A76AF7F}">
      <dgm:prSet/>
      <dgm:spPr/>
      <dgm:t>
        <a:bodyPr/>
        <a:lstStyle/>
        <a:p>
          <a:endParaRPr lang="es-PE"/>
        </a:p>
      </dgm:t>
    </dgm:pt>
    <dgm:pt modelId="{28EB6374-DE31-491B-8BAB-7C474073855E}" type="sibTrans" cxnId="{7A50E859-DEFA-4B93-984E-1EA15A76AF7F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01B6C97F-E510-49CA-9C9C-66988B621C8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Aplicar regresión lineal</a:t>
          </a:r>
          <a:endParaRPr lang="es-PE" dirty="0">
            <a:solidFill>
              <a:schemeClr val="tx1"/>
            </a:solidFill>
          </a:endParaRPr>
        </a:p>
      </dgm:t>
    </dgm:pt>
    <dgm:pt modelId="{AB8F8D51-F8A2-48AC-A5EF-BB985A4D0CC3}" type="parTrans" cxnId="{B88B4CD7-50F4-4169-B607-7C3F59B7312E}">
      <dgm:prSet/>
      <dgm:spPr/>
      <dgm:t>
        <a:bodyPr/>
        <a:lstStyle/>
        <a:p>
          <a:endParaRPr lang="es-PE"/>
        </a:p>
      </dgm:t>
    </dgm:pt>
    <dgm:pt modelId="{55AE4941-5C0B-4CD6-B65F-F4CE3098665D}" type="sibTrans" cxnId="{B88B4CD7-50F4-4169-B607-7C3F59B7312E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29608B74-5C09-4B6C-AEB3-AC252986A99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Validar cumplimiento de los supuestos de la regresión lineal </a:t>
          </a:r>
          <a:endParaRPr lang="es-PE" dirty="0"/>
        </a:p>
      </dgm:t>
    </dgm:pt>
    <dgm:pt modelId="{38296C2E-D176-4780-BFDA-97046A2D18E6}" type="parTrans" cxnId="{C860F1CD-2934-4722-BD0E-9C6E7C2E15FC}">
      <dgm:prSet/>
      <dgm:spPr/>
      <dgm:t>
        <a:bodyPr/>
        <a:lstStyle/>
        <a:p>
          <a:endParaRPr lang="es-PE"/>
        </a:p>
      </dgm:t>
    </dgm:pt>
    <dgm:pt modelId="{29BD412E-B3A1-4B74-B28B-061BBB362844}" type="sibTrans" cxnId="{C860F1CD-2934-4722-BD0E-9C6E7C2E15FC}">
      <dgm:prSet/>
      <dgm:spPr/>
      <dgm:t>
        <a:bodyPr/>
        <a:lstStyle/>
        <a:p>
          <a:endParaRPr lang="es-PE"/>
        </a:p>
      </dgm:t>
    </dgm:pt>
    <dgm:pt modelId="{0C66ADFE-9F6B-4B8F-AABC-A36F7039144E}">
      <dgm:prSet custT="1"/>
      <dgm:spPr>
        <a:solidFill>
          <a:srgbClr val="4472C4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Analizar p-values y luego interpretar Betas de “X” de cara a negocio</a:t>
          </a:r>
          <a:endParaRPr lang="es-PE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02153C0F-F10C-4AF4-97B0-1AC71BD30B38}" type="parTrans" cxnId="{41F69014-A8D2-42B6-BAD6-B1177A96DB1F}">
      <dgm:prSet/>
      <dgm:spPr/>
      <dgm:t>
        <a:bodyPr/>
        <a:lstStyle/>
        <a:p>
          <a:endParaRPr lang="es-PE"/>
        </a:p>
      </dgm:t>
    </dgm:pt>
    <dgm:pt modelId="{C443786B-6595-404C-9D7A-E5EAED6793A6}" type="sibTrans" cxnId="{41F69014-A8D2-42B6-BAD6-B1177A96DB1F}">
      <dgm:prSet/>
      <dgm:spPr/>
      <dgm:t>
        <a:bodyPr/>
        <a:lstStyle/>
        <a:p>
          <a:endParaRPr lang="es-PE"/>
        </a:p>
      </dgm:t>
    </dgm:pt>
    <dgm:pt modelId="{E31A79EE-5CF1-4C60-B572-491D2B17E81F}">
      <dgm:prSet custT="1"/>
      <dgm:spPr>
        <a:solidFill>
          <a:srgbClr val="4472C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Convertir categóricas en dummies (eliminar 1 por cada categórica)</a:t>
          </a:r>
          <a:endParaRPr lang="es-PE" sz="16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3875273A-721F-4235-8557-21C9EE3DDF13}" type="parTrans" cxnId="{C70490A6-8AA0-4F30-8BAE-2468F2FF5BE7}">
      <dgm:prSet/>
      <dgm:spPr/>
      <dgm:t>
        <a:bodyPr/>
        <a:lstStyle/>
        <a:p>
          <a:endParaRPr lang="es-PE"/>
        </a:p>
      </dgm:t>
    </dgm:pt>
    <dgm:pt modelId="{87DA8742-5958-49BD-97E7-839CFD4EDB5A}" type="sibTrans" cxnId="{C70490A6-8AA0-4F30-8BAE-2468F2FF5BE7}">
      <dgm:prSet/>
      <dgm:spPr/>
      <dgm:t>
        <a:bodyPr/>
        <a:lstStyle/>
        <a:p>
          <a:endParaRPr lang="es-PE"/>
        </a:p>
      </dgm:t>
    </dgm:pt>
    <dgm:pt modelId="{C4A8192D-5206-4DCD-95F0-D511061A6349}" type="pres">
      <dgm:prSet presAssocID="{400C4BCA-AFAD-4953-A338-38BC9698AC5F}" presName="Name0" presStyleCnt="0">
        <dgm:presLayoutVars>
          <dgm:dir/>
          <dgm:resizeHandles val="exact"/>
        </dgm:presLayoutVars>
      </dgm:prSet>
      <dgm:spPr/>
    </dgm:pt>
    <dgm:pt modelId="{17C92976-6B30-4DD6-A39A-FDC8056C491F}" type="pres">
      <dgm:prSet presAssocID="{1AD817CC-298A-41B4-8308-F468CB7418C7}" presName="node" presStyleLbl="node1" presStyleIdx="0" presStyleCnt="8">
        <dgm:presLayoutVars>
          <dgm:bulletEnabled val="1"/>
        </dgm:presLayoutVars>
      </dgm:prSet>
      <dgm:spPr/>
    </dgm:pt>
    <dgm:pt modelId="{9D666E17-13C6-4DB7-BC3A-99AAE18BF8EC}" type="pres">
      <dgm:prSet presAssocID="{636A0F0C-5AF4-427D-857F-9B8666FB786B}" presName="sibTrans" presStyleLbl="sibTrans1D1" presStyleIdx="0" presStyleCnt="7"/>
      <dgm:spPr/>
    </dgm:pt>
    <dgm:pt modelId="{B39C551C-96F3-4583-A1DF-055D7D3AA0B6}" type="pres">
      <dgm:prSet presAssocID="{636A0F0C-5AF4-427D-857F-9B8666FB786B}" presName="connectorText" presStyleLbl="sibTrans1D1" presStyleIdx="0" presStyleCnt="7"/>
      <dgm:spPr/>
    </dgm:pt>
    <dgm:pt modelId="{D8B917E7-136A-4814-A72E-06267A0E93CB}" type="pres">
      <dgm:prSet presAssocID="{42D11726-DDAE-4728-809A-AC1448966F8D}" presName="node" presStyleLbl="node1" presStyleIdx="1" presStyleCnt="8">
        <dgm:presLayoutVars>
          <dgm:bulletEnabled val="1"/>
        </dgm:presLayoutVars>
      </dgm:prSet>
      <dgm:spPr/>
    </dgm:pt>
    <dgm:pt modelId="{DAA1D1E7-1FD3-4069-8465-2660F782619C}" type="pres">
      <dgm:prSet presAssocID="{E2D86154-7288-4CC3-8573-1F4C8AD1768A}" presName="sibTrans" presStyleLbl="sibTrans1D1" presStyleIdx="1" presStyleCnt="7"/>
      <dgm:spPr/>
    </dgm:pt>
    <dgm:pt modelId="{AC789F5B-4472-4EA8-A8BE-F357414DC64C}" type="pres">
      <dgm:prSet presAssocID="{E2D86154-7288-4CC3-8573-1F4C8AD1768A}" presName="connectorText" presStyleLbl="sibTrans1D1" presStyleIdx="1" presStyleCnt="7"/>
      <dgm:spPr/>
    </dgm:pt>
    <dgm:pt modelId="{53B5B6E7-8DE9-459F-882F-D6BCFC8DF97F}" type="pres">
      <dgm:prSet presAssocID="{4CB06DF2-BC4E-4D82-A345-B2B16E49D380}" presName="node" presStyleLbl="node1" presStyleIdx="2" presStyleCnt="8">
        <dgm:presLayoutVars>
          <dgm:bulletEnabled val="1"/>
        </dgm:presLayoutVars>
      </dgm:prSet>
      <dgm:spPr/>
    </dgm:pt>
    <dgm:pt modelId="{48A9BD75-A758-4205-ACEF-1A62288F72CB}" type="pres">
      <dgm:prSet presAssocID="{66D27E7E-52CF-41A0-892B-742900A3BBC7}" presName="sibTrans" presStyleLbl="sibTrans1D1" presStyleIdx="2" presStyleCnt="7"/>
      <dgm:spPr/>
    </dgm:pt>
    <dgm:pt modelId="{24F99454-5DD0-4326-A767-A6C3F2B17593}" type="pres">
      <dgm:prSet presAssocID="{66D27E7E-52CF-41A0-892B-742900A3BBC7}" presName="connectorText" presStyleLbl="sibTrans1D1" presStyleIdx="2" presStyleCnt="7"/>
      <dgm:spPr/>
    </dgm:pt>
    <dgm:pt modelId="{FD839BBC-4230-4C2C-B882-20E0296E56BF}" type="pres">
      <dgm:prSet presAssocID="{436063FB-F75A-4A93-9F23-ED1BDA7FD1E5}" presName="node" presStyleLbl="node1" presStyleIdx="3" presStyleCnt="8">
        <dgm:presLayoutVars>
          <dgm:bulletEnabled val="1"/>
        </dgm:presLayoutVars>
      </dgm:prSet>
      <dgm:spPr/>
    </dgm:pt>
    <dgm:pt modelId="{54BA3A31-B249-4AFA-B37C-C319B2E10E03}" type="pres">
      <dgm:prSet presAssocID="{28EB6374-DE31-491B-8BAB-7C474073855E}" presName="sibTrans" presStyleLbl="sibTrans1D1" presStyleIdx="3" presStyleCnt="7"/>
      <dgm:spPr/>
    </dgm:pt>
    <dgm:pt modelId="{53C05752-5F01-44CE-B668-6EA9AE282539}" type="pres">
      <dgm:prSet presAssocID="{28EB6374-DE31-491B-8BAB-7C474073855E}" presName="connectorText" presStyleLbl="sibTrans1D1" presStyleIdx="3" presStyleCnt="7"/>
      <dgm:spPr/>
    </dgm:pt>
    <dgm:pt modelId="{57B0A5AA-93FC-4D92-8730-98613FADDBC8}" type="pres">
      <dgm:prSet presAssocID="{E31A79EE-5CF1-4C60-B572-491D2B17E81F}" presName="node" presStyleLbl="node1" presStyleIdx="4" presStyleCnt="8">
        <dgm:presLayoutVars>
          <dgm:bulletEnabled val="1"/>
        </dgm:presLayoutVars>
      </dgm:prSet>
      <dgm:spPr>
        <a:xfrm>
          <a:off x="1990" y="2222759"/>
          <a:ext cx="2132650" cy="1279590"/>
        </a:xfrm>
        <a:prstGeom prst="rect">
          <a:avLst/>
        </a:prstGeom>
      </dgm:spPr>
    </dgm:pt>
    <dgm:pt modelId="{F25BED44-F9B4-4D7C-BBCF-D5746036CCA9}" type="pres">
      <dgm:prSet presAssocID="{87DA8742-5958-49BD-97E7-839CFD4EDB5A}" presName="sibTrans" presStyleLbl="sibTrans1D1" presStyleIdx="4" presStyleCnt="7"/>
      <dgm:spPr/>
    </dgm:pt>
    <dgm:pt modelId="{F5B427C2-87C4-4D1E-8F7A-A44DD4C05420}" type="pres">
      <dgm:prSet presAssocID="{87DA8742-5958-49BD-97E7-839CFD4EDB5A}" presName="connectorText" presStyleLbl="sibTrans1D1" presStyleIdx="4" presStyleCnt="7"/>
      <dgm:spPr/>
    </dgm:pt>
    <dgm:pt modelId="{1776B21D-E2AB-4AA7-B6E7-AC8DDFF67AA7}" type="pres">
      <dgm:prSet presAssocID="{01B6C97F-E510-49CA-9C9C-66988B621C86}" presName="node" presStyleLbl="node1" presStyleIdx="5" presStyleCnt="8">
        <dgm:presLayoutVars>
          <dgm:bulletEnabled val="1"/>
        </dgm:presLayoutVars>
      </dgm:prSet>
      <dgm:spPr/>
    </dgm:pt>
    <dgm:pt modelId="{507506AD-673C-4A41-A3AD-1900289CCB8F}" type="pres">
      <dgm:prSet presAssocID="{55AE4941-5C0B-4CD6-B65F-F4CE3098665D}" presName="sibTrans" presStyleLbl="sibTrans1D1" presStyleIdx="5" presStyleCnt="7"/>
      <dgm:spPr/>
    </dgm:pt>
    <dgm:pt modelId="{7E1F0DE2-DE61-4D61-9922-2EE3C95A1E6D}" type="pres">
      <dgm:prSet presAssocID="{55AE4941-5C0B-4CD6-B65F-F4CE3098665D}" presName="connectorText" presStyleLbl="sibTrans1D1" presStyleIdx="5" presStyleCnt="7"/>
      <dgm:spPr/>
    </dgm:pt>
    <dgm:pt modelId="{07BB2FE0-2C42-47EE-A016-D29F3C885B60}" type="pres">
      <dgm:prSet presAssocID="{29608B74-5C09-4B6C-AEB3-AC252986A992}" presName="node" presStyleLbl="node1" presStyleIdx="6" presStyleCnt="8">
        <dgm:presLayoutVars>
          <dgm:bulletEnabled val="1"/>
        </dgm:presLayoutVars>
      </dgm:prSet>
      <dgm:spPr/>
    </dgm:pt>
    <dgm:pt modelId="{6452A9F4-0D3A-4DF0-B4E5-CD977E09C5F0}" type="pres">
      <dgm:prSet presAssocID="{29BD412E-B3A1-4B74-B28B-061BBB362844}" presName="sibTrans" presStyleLbl="sibTrans1D1" presStyleIdx="6" presStyleCnt="7"/>
      <dgm:spPr/>
    </dgm:pt>
    <dgm:pt modelId="{2F9E2730-4F28-46BA-87D0-FB667DC7D084}" type="pres">
      <dgm:prSet presAssocID="{29BD412E-B3A1-4B74-B28B-061BBB362844}" presName="connectorText" presStyleLbl="sibTrans1D1" presStyleIdx="6" presStyleCnt="7"/>
      <dgm:spPr/>
    </dgm:pt>
    <dgm:pt modelId="{A63E031D-7D20-49C0-9813-9126892524FE}" type="pres">
      <dgm:prSet presAssocID="{0C66ADFE-9F6B-4B8F-AABC-A36F7039144E}" presName="node" presStyleLbl="node1" presStyleIdx="7" presStyleCnt="8">
        <dgm:presLayoutVars>
          <dgm:bulletEnabled val="1"/>
        </dgm:presLayoutVars>
      </dgm:prSet>
      <dgm:spPr>
        <a:xfrm>
          <a:off x="5248310" y="2222759"/>
          <a:ext cx="2132650" cy="1279590"/>
        </a:xfrm>
        <a:prstGeom prst="rect">
          <a:avLst/>
        </a:prstGeom>
      </dgm:spPr>
    </dgm:pt>
  </dgm:ptLst>
  <dgm:cxnLst>
    <dgm:cxn modelId="{460AA102-6B22-48EC-957A-047981D00057}" type="presOf" srcId="{01B6C97F-E510-49CA-9C9C-66988B621C86}" destId="{1776B21D-E2AB-4AA7-B6E7-AC8DDFF67AA7}" srcOrd="0" destOrd="0" presId="urn:microsoft.com/office/officeart/2005/8/layout/bProcess3"/>
    <dgm:cxn modelId="{28841F08-3E3B-419D-A460-E0C64A5FA1D6}" type="presOf" srcId="{28EB6374-DE31-491B-8BAB-7C474073855E}" destId="{54BA3A31-B249-4AFA-B37C-C319B2E10E03}" srcOrd="0" destOrd="0" presId="urn:microsoft.com/office/officeart/2005/8/layout/bProcess3"/>
    <dgm:cxn modelId="{AEA32F12-F21D-46C3-BD4F-32C139727878}" type="presOf" srcId="{436063FB-F75A-4A93-9F23-ED1BDA7FD1E5}" destId="{FD839BBC-4230-4C2C-B882-20E0296E56BF}" srcOrd="0" destOrd="0" presId="urn:microsoft.com/office/officeart/2005/8/layout/bProcess3"/>
    <dgm:cxn modelId="{41F69014-A8D2-42B6-BAD6-B1177A96DB1F}" srcId="{400C4BCA-AFAD-4953-A338-38BC9698AC5F}" destId="{0C66ADFE-9F6B-4B8F-AABC-A36F7039144E}" srcOrd="7" destOrd="0" parTransId="{02153C0F-F10C-4AF4-97B0-1AC71BD30B38}" sibTransId="{C443786B-6595-404C-9D7A-E5EAED6793A6}"/>
    <dgm:cxn modelId="{E5811C15-B616-4E22-B05E-5AAC629DBEFD}" type="presOf" srcId="{0C66ADFE-9F6B-4B8F-AABC-A36F7039144E}" destId="{A63E031D-7D20-49C0-9813-9126892524FE}" srcOrd="0" destOrd="0" presId="urn:microsoft.com/office/officeart/2005/8/layout/bProcess3"/>
    <dgm:cxn modelId="{1179CA1A-3E47-42B4-AA1A-C25B70BC68D8}" type="presOf" srcId="{E31A79EE-5CF1-4C60-B572-491D2B17E81F}" destId="{57B0A5AA-93FC-4D92-8730-98613FADDBC8}" srcOrd="0" destOrd="0" presId="urn:microsoft.com/office/officeart/2005/8/layout/bProcess3"/>
    <dgm:cxn modelId="{A012091E-6611-4AB7-85F2-377AF31C020C}" type="presOf" srcId="{28EB6374-DE31-491B-8BAB-7C474073855E}" destId="{53C05752-5F01-44CE-B668-6EA9AE282539}" srcOrd="1" destOrd="0" presId="urn:microsoft.com/office/officeart/2005/8/layout/bProcess3"/>
    <dgm:cxn modelId="{27D12224-72B8-40F7-B109-0E9F0F07C5C9}" type="presOf" srcId="{55AE4941-5C0B-4CD6-B65F-F4CE3098665D}" destId="{507506AD-673C-4A41-A3AD-1900289CCB8F}" srcOrd="0" destOrd="0" presId="urn:microsoft.com/office/officeart/2005/8/layout/bProcess3"/>
    <dgm:cxn modelId="{B54F2C2B-E37D-4962-9128-0447DE7C4A6F}" type="presOf" srcId="{E2D86154-7288-4CC3-8573-1F4C8AD1768A}" destId="{DAA1D1E7-1FD3-4069-8465-2660F782619C}" srcOrd="0" destOrd="0" presId="urn:microsoft.com/office/officeart/2005/8/layout/bProcess3"/>
    <dgm:cxn modelId="{0076A833-B1F7-454C-B09D-DC1B1D0D2191}" type="presOf" srcId="{4CB06DF2-BC4E-4D82-A345-B2B16E49D380}" destId="{53B5B6E7-8DE9-459F-882F-D6BCFC8DF97F}" srcOrd="0" destOrd="0" presId="urn:microsoft.com/office/officeart/2005/8/layout/bProcess3"/>
    <dgm:cxn modelId="{A94B0F3A-C4D1-4DA0-9996-1A1511F77E77}" type="presOf" srcId="{636A0F0C-5AF4-427D-857F-9B8666FB786B}" destId="{B39C551C-96F3-4583-A1DF-055D7D3AA0B6}" srcOrd="1" destOrd="0" presId="urn:microsoft.com/office/officeart/2005/8/layout/bProcess3"/>
    <dgm:cxn modelId="{AA58B160-913A-42C6-827B-5E83F935DE39}" srcId="{400C4BCA-AFAD-4953-A338-38BC9698AC5F}" destId="{4CB06DF2-BC4E-4D82-A345-B2B16E49D380}" srcOrd="2" destOrd="0" parTransId="{E9E999A7-CF91-49CA-9693-B8D310644689}" sibTransId="{66D27E7E-52CF-41A0-892B-742900A3BBC7}"/>
    <dgm:cxn modelId="{7EE79E65-8094-4408-8033-DBAFAAA192C4}" type="presOf" srcId="{1AD817CC-298A-41B4-8308-F468CB7418C7}" destId="{17C92976-6B30-4DD6-A39A-FDC8056C491F}" srcOrd="0" destOrd="0" presId="urn:microsoft.com/office/officeart/2005/8/layout/bProcess3"/>
    <dgm:cxn modelId="{C389764A-DB80-4609-8892-FEB89A5BA4EA}" type="presOf" srcId="{66D27E7E-52CF-41A0-892B-742900A3BBC7}" destId="{48A9BD75-A758-4205-ACEF-1A62288F72CB}" srcOrd="0" destOrd="0" presId="urn:microsoft.com/office/officeart/2005/8/layout/bProcess3"/>
    <dgm:cxn modelId="{315A516C-3549-4963-9DD6-9DFF588F81D1}" type="presOf" srcId="{29BD412E-B3A1-4B74-B28B-061BBB362844}" destId="{6452A9F4-0D3A-4DF0-B4E5-CD977E09C5F0}" srcOrd="0" destOrd="0" presId="urn:microsoft.com/office/officeart/2005/8/layout/bProcess3"/>
    <dgm:cxn modelId="{908DD152-9A4A-4E44-8D6E-8F83E8D0A009}" type="presOf" srcId="{42D11726-DDAE-4728-809A-AC1448966F8D}" destId="{D8B917E7-136A-4814-A72E-06267A0E93CB}" srcOrd="0" destOrd="0" presId="urn:microsoft.com/office/officeart/2005/8/layout/bProcess3"/>
    <dgm:cxn modelId="{7A50E859-DEFA-4B93-984E-1EA15A76AF7F}" srcId="{400C4BCA-AFAD-4953-A338-38BC9698AC5F}" destId="{436063FB-F75A-4A93-9F23-ED1BDA7FD1E5}" srcOrd="3" destOrd="0" parTransId="{A7537181-8F82-46E9-BBEC-E2C3DB3198C1}" sibTransId="{28EB6374-DE31-491B-8BAB-7C474073855E}"/>
    <dgm:cxn modelId="{784B457F-B555-4B71-BFED-21A56B1EE02C}" srcId="{400C4BCA-AFAD-4953-A338-38BC9698AC5F}" destId="{42D11726-DDAE-4728-809A-AC1448966F8D}" srcOrd="1" destOrd="0" parTransId="{97938719-7C10-4C9E-A030-22E1C970AA56}" sibTransId="{E2D86154-7288-4CC3-8573-1F4C8AD1768A}"/>
    <dgm:cxn modelId="{A3BD0583-6173-4EC1-A73B-1503C3409399}" type="presOf" srcId="{636A0F0C-5AF4-427D-857F-9B8666FB786B}" destId="{9D666E17-13C6-4DB7-BC3A-99AAE18BF8EC}" srcOrd="0" destOrd="0" presId="urn:microsoft.com/office/officeart/2005/8/layout/bProcess3"/>
    <dgm:cxn modelId="{450EDD9A-5E92-4E7A-9A00-E8521846717C}" type="presOf" srcId="{29BD412E-B3A1-4B74-B28B-061BBB362844}" destId="{2F9E2730-4F28-46BA-87D0-FB667DC7D084}" srcOrd="1" destOrd="0" presId="urn:microsoft.com/office/officeart/2005/8/layout/bProcess3"/>
    <dgm:cxn modelId="{8B0DF79F-6B13-41C1-9454-B82804FA1782}" type="presOf" srcId="{87DA8742-5958-49BD-97E7-839CFD4EDB5A}" destId="{F5B427C2-87C4-4D1E-8F7A-A44DD4C05420}" srcOrd="1" destOrd="0" presId="urn:microsoft.com/office/officeart/2005/8/layout/bProcess3"/>
    <dgm:cxn modelId="{C70490A6-8AA0-4F30-8BAE-2468F2FF5BE7}" srcId="{400C4BCA-AFAD-4953-A338-38BC9698AC5F}" destId="{E31A79EE-5CF1-4C60-B572-491D2B17E81F}" srcOrd="4" destOrd="0" parTransId="{3875273A-721F-4235-8557-21C9EE3DDF13}" sibTransId="{87DA8742-5958-49BD-97E7-839CFD4EDB5A}"/>
    <dgm:cxn modelId="{34CEE8AC-4B0B-41A9-9574-54C15FAB7885}" type="presOf" srcId="{87DA8742-5958-49BD-97E7-839CFD4EDB5A}" destId="{F25BED44-F9B4-4D7C-BBCF-D5746036CCA9}" srcOrd="0" destOrd="0" presId="urn:microsoft.com/office/officeart/2005/8/layout/bProcess3"/>
    <dgm:cxn modelId="{207D43B1-B7DB-4694-BC81-1CA297BFE903}" type="presOf" srcId="{66D27E7E-52CF-41A0-892B-742900A3BBC7}" destId="{24F99454-5DD0-4326-A767-A6C3F2B17593}" srcOrd="1" destOrd="0" presId="urn:microsoft.com/office/officeart/2005/8/layout/bProcess3"/>
    <dgm:cxn modelId="{E62628B5-A85D-4074-916D-D928134C5703}" type="presOf" srcId="{400C4BCA-AFAD-4953-A338-38BC9698AC5F}" destId="{C4A8192D-5206-4DCD-95F0-D511061A6349}" srcOrd="0" destOrd="0" presId="urn:microsoft.com/office/officeart/2005/8/layout/bProcess3"/>
    <dgm:cxn modelId="{22D94ACA-4135-475D-B724-C346405FF793}" type="presOf" srcId="{29608B74-5C09-4B6C-AEB3-AC252986A992}" destId="{07BB2FE0-2C42-47EE-A016-D29F3C885B60}" srcOrd="0" destOrd="0" presId="urn:microsoft.com/office/officeart/2005/8/layout/bProcess3"/>
    <dgm:cxn modelId="{C860F1CD-2934-4722-BD0E-9C6E7C2E15FC}" srcId="{400C4BCA-AFAD-4953-A338-38BC9698AC5F}" destId="{29608B74-5C09-4B6C-AEB3-AC252986A992}" srcOrd="6" destOrd="0" parTransId="{38296C2E-D176-4780-BFDA-97046A2D18E6}" sibTransId="{29BD412E-B3A1-4B74-B28B-061BBB362844}"/>
    <dgm:cxn modelId="{B88B4CD7-50F4-4169-B607-7C3F59B7312E}" srcId="{400C4BCA-AFAD-4953-A338-38BC9698AC5F}" destId="{01B6C97F-E510-49CA-9C9C-66988B621C86}" srcOrd="5" destOrd="0" parTransId="{AB8F8D51-F8A2-48AC-A5EF-BB985A4D0CC3}" sibTransId="{55AE4941-5C0B-4CD6-B65F-F4CE3098665D}"/>
    <dgm:cxn modelId="{5B717CE7-6931-41B1-85DB-2F52C8B83324}" type="presOf" srcId="{55AE4941-5C0B-4CD6-B65F-F4CE3098665D}" destId="{7E1F0DE2-DE61-4D61-9922-2EE3C95A1E6D}" srcOrd="1" destOrd="0" presId="urn:microsoft.com/office/officeart/2005/8/layout/bProcess3"/>
    <dgm:cxn modelId="{BADAC4E7-956F-4F81-B548-0265F701730C}" srcId="{400C4BCA-AFAD-4953-A338-38BC9698AC5F}" destId="{1AD817CC-298A-41B4-8308-F468CB7418C7}" srcOrd="0" destOrd="0" parTransId="{CD83A5D1-C088-4FC9-95DE-CE40D105941F}" sibTransId="{636A0F0C-5AF4-427D-857F-9B8666FB786B}"/>
    <dgm:cxn modelId="{C21418ED-A1FC-4B1C-965C-280950150567}" type="presOf" srcId="{E2D86154-7288-4CC3-8573-1F4C8AD1768A}" destId="{AC789F5B-4472-4EA8-A8BE-F357414DC64C}" srcOrd="1" destOrd="0" presId="urn:microsoft.com/office/officeart/2005/8/layout/bProcess3"/>
    <dgm:cxn modelId="{EDE0BCB5-5842-40A5-88DE-CAACC1A2708A}" type="presParOf" srcId="{C4A8192D-5206-4DCD-95F0-D511061A6349}" destId="{17C92976-6B30-4DD6-A39A-FDC8056C491F}" srcOrd="0" destOrd="0" presId="urn:microsoft.com/office/officeart/2005/8/layout/bProcess3"/>
    <dgm:cxn modelId="{512E1D1C-32FC-4C21-86D1-0A91DA849118}" type="presParOf" srcId="{C4A8192D-5206-4DCD-95F0-D511061A6349}" destId="{9D666E17-13C6-4DB7-BC3A-99AAE18BF8EC}" srcOrd="1" destOrd="0" presId="urn:microsoft.com/office/officeart/2005/8/layout/bProcess3"/>
    <dgm:cxn modelId="{F78A58B2-964E-4E88-B262-4DFC924CEEAE}" type="presParOf" srcId="{9D666E17-13C6-4DB7-BC3A-99AAE18BF8EC}" destId="{B39C551C-96F3-4583-A1DF-055D7D3AA0B6}" srcOrd="0" destOrd="0" presId="urn:microsoft.com/office/officeart/2005/8/layout/bProcess3"/>
    <dgm:cxn modelId="{2F86264D-291F-48C2-875C-29A98538A831}" type="presParOf" srcId="{C4A8192D-5206-4DCD-95F0-D511061A6349}" destId="{D8B917E7-136A-4814-A72E-06267A0E93CB}" srcOrd="2" destOrd="0" presId="urn:microsoft.com/office/officeart/2005/8/layout/bProcess3"/>
    <dgm:cxn modelId="{F1B8832D-536D-4823-8028-2730B1A3C3E6}" type="presParOf" srcId="{C4A8192D-5206-4DCD-95F0-D511061A6349}" destId="{DAA1D1E7-1FD3-4069-8465-2660F782619C}" srcOrd="3" destOrd="0" presId="urn:microsoft.com/office/officeart/2005/8/layout/bProcess3"/>
    <dgm:cxn modelId="{76339088-CCEC-4A63-9592-482E32F3B628}" type="presParOf" srcId="{DAA1D1E7-1FD3-4069-8465-2660F782619C}" destId="{AC789F5B-4472-4EA8-A8BE-F357414DC64C}" srcOrd="0" destOrd="0" presId="urn:microsoft.com/office/officeart/2005/8/layout/bProcess3"/>
    <dgm:cxn modelId="{5DB77871-E961-48D0-B18E-E21F4D8DCCA7}" type="presParOf" srcId="{C4A8192D-5206-4DCD-95F0-D511061A6349}" destId="{53B5B6E7-8DE9-459F-882F-D6BCFC8DF97F}" srcOrd="4" destOrd="0" presId="urn:microsoft.com/office/officeart/2005/8/layout/bProcess3"/>
    <dgm:cxn modelId="{F0855466-A031-4940-9194-4512D6C9B7AE}" type="presParOf" srcId="{C4A8192D-5206-4DCD-95F0-D511061A6349}" destId="{48A9BD75-A758-4205-ACEF-1A62288F72CB}" srcOrd="5" destOrd="0" presId="urn:microsoft.com/office/officeart/2005/8/layout/bProcess3"/>
    <dgm:cxn modelId="{73E141CE-A5CE-4632-92C3-0A73A5DC9D86}" type="presParOf" srcId="{48A9BD75-A758-4205-ACEF-1A62288F72CB}" destId="{24F99454-5DD0-4326-A767-A6C3F2B17593}" srcOrd="0" destOrd="0" presId="urn:microsoft.com/office/officeart/2005/8/layout/bProcess3"/>
    <dgm:cxn modelId="{148C4C5D-256D-40BF-AB0F-5746C0B7388B}" type="presParOf" srcId="{C4A8192D-5206-4DCD-95F0-D511061A6349}" destId="{FD839BBC-4230-4C2C-B882-20E0296E56BF}" srcOrd="6" destOrd="0" presId="urn:microsoft.com/office/officeart/2005/8/layout/bProcess3"/>
    <dgm:cxn modelId="{C40CAC8B-249B-4F70-879A-A426E31DEBD5}" type="presParOf" srcId="{C4A8192D-5206-4DCD-95F0-D511061A6349}" destId="{54BA3A31-B249-4AFA-B37C-C319B2E10E03}" srcOrd="7" destOrd="0" presId="urn:microsoft.com/office/officeart/2005/8/layout/bProcess3"/>
    <dgm:cxn modelId="{5FF7DF82-8A6D-47FB-ACA5-09D118E67EE7}" type="presParOf" srcId="{54BA3A31-B249-4AFA-B37C-C319B2E10E03}" destId="{53C05752-5F01-44CE-B668-6EA9AE282539}" srcOrd="0" destOrd="0" presId="urn:microsoft.com/office/officeart/2005/8/layout/bProcess3"/>
    <dgm:cxn modelId="{976BDD22-ABEF-44AC-808F-5B211497F7A5}" type="presParOf" srcId="{C4A8192D-5206-4DCD-95F0-D511061A6349}" destId="{57B0A5AA-93FC-4D92-8730-98613FADDBC8}" srcOrd="8" destOrd="0" presId="urn:microsoft.com/office/officeart/2005/8/layout/bProcess3"/>
    <dgm:cxn modelId="{41D42ACC-3325-469B-A4A6-A6DBD0E41DA1}" type="presParOf" srcId="{C4A8192D-5206-4DCD-95F0-D511061A6349}" destId="{F25BED44-F9B4-4D7C-BBCF-D5746036CCA9}" srcOrd="9" destOrd="0" presId="urn:microsoft.com/office/officeart/2005/8/layout/bProcess3"/>
    <dgm:cxn modelId="{7E84B0BC-5003-4FAE-AFCD-6A7450CA608F}" type="presParOf" srcId="{F25BED44-F9B4-4D7C-BBCF-D5746036CCA9}" destId="{F5B427C2-87C4-4D1E-8F7A-A44DD4C05420}" srcOrd="0" destOrd="0" presId="urn:microsoft.com/office/officeart/2005/8/layout/bProcess3"/>
    <dgm:cxn modelId="{25829B0B-A689-4D6A-83F4-BCBE8D728876}" type="presParOf" srcId="{C4A8192D-5206-4DCD-95F0-D511061A6349}" destId="{1776B21D-E2AB-4AA7-B6E7-AC8DDFF67AA7}" srcOrd="10" destOrd="0" presId="urn:microsoft.com/office/officeart/2005/8/layout/bProcess3"/>
    <dgm:cxn modelId="{679230FF-E795-42A3-B954-951E135AC2EC}" type="presParOf" srcId="{C4A8192D-5206-4DCD-95F0-D511061A6349}" destId="{507506AD-673C-4A41-A3AD-1900289CCB8F}" srcOrd="11" destOrd="0" presId="urn:microsoft.com/office/officeart/2005/8/layout/bProcess3"/>
    <dgm:cxn modelId="{2EE5ED25-3220-4EEA-9E34-4AE3316EC033}" type="presParOf" srcId="{507506AD-673C-4A41-A3AD-1900289CCB8F}" destId="{7E1F0DE2-DE61-4D61-9922-2EE3C95A1E6D}" srcOrd="0" destOrd="0" presId="urn:microsoft.com/office/officeart/2005/8/layout/bProcess3"/>
    <dgm:cxn modelId="{28283DE3-EE90-4B5C-89AE-AF364024E555}" type="presParOf" srcId="{C4A8192D-5206-4DCD-95F0-D511061A6349}" destId="{07BB2FE0-2C42-47EE-A016-D29F3C885B60}" srcOrd="12" destOrd="0" presId="urn:microsoft.com/office/officeart/2005/8/layout/bProcess3"/>
    <dgm:cxn modelId="{D68AC86A-5168-4666-B6E6-73E9EC346032}" type="presParOf" srcId="{C4A8192D-5206-4DCD-95F0-D511061A6349}" destId="{6452A9F4-0D3A-4DF0-B4E5-CD977E09C5F0}" srcOrd="13" destOrd="0" presId="urn:microsoft.com/office/officeart/2005/8/layout/bProcess3"/>
    <dgm:cxn modelId="{2EA60CDB-3CDF-4460-BB39-2901F073CF15}" type="presParOf" srcId="{6452A9F4-0D3A-4DF0-B4E5-CD977E09C5F0}" destId="{2F9E2730-4F28-46BA-87D0-FB667DC7D084}" srcOrd="0" destOrd="0" presId="urn:microsoft.com/office/officeart/2005/8/layout/bProcess3"/>
    <dgm:cxn modelId="{5784EFEC-62BB-42ED-953E-060795EACA49}" type="presParOf" srcId="{C4A8192D-5206-4DCD-95F0-D511061A6349}" destId="{A63E031D-7D20-49C0-9813-9126892524FE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708EA-3234-425F-8042-C28EA319A5B5}">
      <dsp:nvSpPr>
        <dsp:cNvPr id="0" name=""/>
        <dsp:cNvSpPr/>
      </dsp:nvSpPr>
      <dsp:spPr>
        <a:xfrm>
          <a:off x="3240023" y="887758"/>
          <a:ext cx="2141591" cy="3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40"/>
              </a:lnTo>
              <a:lnTo>
                <a:pt x="2141591" y="185840"/>
              </a:lnTo>
              <a:lnTo>
                <a:pt x="2141591" y="3716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06F7C-E864-4509-9369-E52F1E38A239}">
      <dsp:nvSpPr>
        <dsp:cNvPr id="0" name=""/>
        <dsp:cNvSpPr/>
      </dsp:nvSpPr>
      <dsp:spPr>
        <a:xfrm>
          <a:off x="2532059" y="2144395"/>
          <a:ext cx="265486" cy="207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795"/>
              </a:lnTo>
              <a:lnTo>
                <a:pt x="265486" y="20707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73FA-1D29-448C-9C46-CC66D27B6AC1}">
      <dsp:nvSpPr>
        <dsp:cNvPr id="0" name=""/>
        <dsp:cNvSpPr/>
      </dsp:nvSpPr>
      <dsp:spPr>
        <a:xfrm>
          <a:off x="2532059" y="2144395"/>
          <a:ext cx="265486" cy="81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158"/>
              </a:lnTo>
              <a:lnTo>
                <a:pt x="265486" y="81415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1F031-1F0D-4D2C-B586-A8D77A946F3D}">
      <dsp:nvSpPr>
        <dsp:cNvPr id="0" name=""/>
        <dsp:cNvSpPr/>
      </dsp:nvSpPr>
      <dsp:spPr>
        <a:xfrm>
          <a:off x="3194303" y="887758"/>
          <a:ext cx="91440" cy="3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6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C604A-58BB-4E0D-9DD8-439E9E3B3C88}">
      <dsp:nvSpPr>
        <dsp:cNvPr id="0" name=""/>
        <dsp:cNvSpPr/>
      </dsp:nvSpPr>
      <dsp:spPr>
        <a:xfrm>
          <a:off x="390467" y="2144395"/>
          <a:ext cx="265486" cy="3327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7431"/>
              </a:lnTo>
              <a:lnTo>
                <a:pt x="265486" y="33274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BF7EA-AEFF-4B45-B139-77A649CA692A}">
      <dsp:nvSpPr>
        <dsp:cNvPr id="0" name=""/>
        <dsp:cNvSpPr/>
      </dsp:nvSpPr>
      <dsp:spPr>
        <a:xfrm>
          <a:off x="390467" y="2144395"/>
          <a:ext cx="265486" cy="207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795"/>
              </a:lnTo>
              <a:lnTo>
                <a:pt x="265486" y="20707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03E3D-9631-4590-9002-AAFB10E90B67}">
      <dsp:nvSpPr>
        <dsp:cNvPr id="0" name=""/>
        <dsp:cNvSpPr/>
      </dsp:nvSpPr>
      <dsp:spPr>
        <a:xfrm>
          <a:off x="390467" y="2144395"/>
          <a:ext cx="265486" cy="81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158"/>
              </a:lnTo>
              <a:lnTo>
                <a:pt x="265486" y="81415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11169-CAE1-49B8-AF5D-E6FEC07D19BA}">
      <dsp:nvSpPr>
        <dsp:cNvPr id="0" name=""/>
        <dsp:cNvSpPr/>
      </dsp:nvSpPr>
      <dsp:spPr>
        <a:xfrm>
          <a:off x="1098432" y="887758"/>
          <a:ext cx="2141591" cy="371681"/>
        </a:xfrm>
        <a:custGeom>
          <a:avLst/>
          <a:gdLst/>
          <a:ahLst/>
          <a:cxnLst/>
          <a:rect l="0" t="0" r="0" b="0"/>
          <a:pathLst>
            <a:path>
              <a:moveTo>
                <a:pt x="2141591" y="0"/>
              </a:moveTo>
              <a:lnTo>
                <a:pt x="2141591" y="185840"/>
              </a:lnTo>
              <a:lnTo>
                <a:pt x="0" y="185840"/>
              </a:lnTo>
              <a:lnTo>
                <a:pt x="0" y="3716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70AA5-C8AD-4474-976B-ABAB1E4DC975}">
      <dsp:nvSpPr>
        <dsp:cNvPr id="0" name=""/>
        <dsp:cNvSpPr/>
      </dsp:nvSpPr>
      <dsp:spPr>
        <a:xfrm>
          <a:off x="2355068" y="2803"/>
          <a:ext cx="1769910" cy="884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Data mining</a:t>
          </a:r>
          <a:endParaRPr lang="es-PE" sz="2300" kern="1200"/>
        </a:p>
      </dsp:txBody>
      <dsp:txXfrm>
        <a:off x="2355068" y="2803"/>
        <a:ext cx="1769910" cy="884955"/>
      </dsp:txXfrm>
    </dsp:sp>
    <dsp:sp modelId="{F6DD3F56-924B-4FBC-BAB0-7DFD8EE933BE}">
      <dsp:nvSpPr>
        <dsp:cNvPr id="0" name=""/>
        <dsp:cNvSpPr/>
      </dsp:nvSpPr>
      <dsp:spPr>
        <a:xfrm>
          <a:off x="213476" y="1259440"/>
          <a:ext cx="1769910" cy="8849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Técnicas supervisadas</a:t>
          </a:r>
          <a:endParaRPr lang="es-PE" sz="2300" kern="1200"/>
        </a:p>
      </dsp:txBody>
      <dsp:txXfrm>
        <a:off x="213476" y="1259440"/>
        <a:ext cx="1769910" cy="884955"/>
      </dsp:txXfrm>
    </dsp:sp>
    <dsp:sp modelId="{C27C370F-862F-41AC-987A-422D89C5F45B}">
      <dsp:nvSpPr>
        <dsp:cNvPr id="0" name=""/>
        <dsp:cNvSpPr/>
      </dsp:nvSpPr>
      <dsp:spPr>
        <a:xfrm>
          <a:off x="655954" y="2516076"/>
          <a:ext cx="1769910" cy="884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Regression</a:t>
          </a:r>
          <a:endParaRPr lang="es-PE" sz="2300" kern="1200"/>
        </a:p>
      </dsp:txBody>
      <dsp:txXfrm>
        <a:off x="655954" y="2516076"/>
        <a:ext cx="1769910" cy="884955"/>
      </dsp:txXfrm>
    </dsp:sp>
    <dsp:sp modelId="{92A43832-A7D3-4000-81DC-0DB90D691E2F}">
      <dsp:nvSpPr>
        <dsp:cNvPr id="0" name=""/>
        <dsp:cNvSpPr/>
      </dsp:nvSpPr>
      <dsp:spPr>
        <a:xfrm>
          <a:off x="655954" y="3772712"/>
          <a:ext cx="1769910" cy="884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Classification</a:t>
          </a:r>
          <a:endParaRPr lang="es-PE" sz="2300" kern="1200"/>
        </a:p>
      </dsp:txBody>
      <dsp:txXfrm>
        <a:off x="655954" y="3772712"/>
        <a:ext cx="1769910" cy="884955"/>
      </dsp:txXfrm>
    </dsp:sp>
    <dsp:sp modelId="{7F578F9E-291D-48C5-8606-E88E8117B41D}">
      <dsp:nvSpPr>
        <dsp:cNvPr id="0" name=""/>
        <dsp:cNvSpPr/>
      </dsp:nvSpPr>
      <dsp:spPr>
        <a:xfrm>
          <a:off x="655954" y="5029349"/>
          <a:ext cx="1769910" cy="884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Recommender </a:t>
          </a:r>
          <a:r>
            <a:rPr lang="es-MX" sz="2300" kern="1200" dirty="0" err="1"/>
            <a:t>Systems</a:t>
          </a:r>
          <a:endParaRPr lang="es-PE" sz="2300" kern="1200" dirty="0"/>
        </a:p>
      </dsp:txBody>
      <dsp:txXfrm>
        <a:off x="655954" y="5029349"/>
        <a:ext cx="1769910" cy="884955"/>
      </dsp:txXfrm>
    </dsp:sp>
    <dsp:sp modelId="{0EDD7EF1-A57C-4D25-8935-8AE51885F818}">
      <dsp:nvSpPr>
        <dsp:cNvPr id="0" name=""/>
        <dsp:cNvSpPr/>
      </dsp:nvSpPr>
      <dsp:spPr>
        <a:xfrm>
          <a:off x="2355068" y="1259440"/>
          <a:ext cx="1769910" cy="8849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Técnicas no supervisadas</a:t>
          </a:r>
          <a:endParaRPr lang="es-PE" sz="2300" kern="1200"/>
        </a:p>
      </dsp:txBody>
      <dsp:txXfrm>
        <a:off x="2355068" y="1259440"/>
        <a:ext cx="1769910" cy="884955"/>
      </dsp:txXfrm>
    </dsp:sp>
    <dsp:sp modelId="{9A67940F-9200-4966-AA8B-5213F66C8C84}">
      <dsp:nvSpPr>
        <dsp:cNvPr id="0" name=""/>
        <dsp:cNvSpPr/>
      </dsp:nvSpPr>
      <dsp:spPr>
        <a:xfrm>
          <a:off x="2797545" y="2516076"/>
          <a:ext cx="1769910" cy="884955"/>
        </a:xfrm>
        <a:prstGeom prst="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Clustering</a:t>
          </a:r>
          <a:endParaRPr lang="es-PE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797545" y="2516076"/>
        <a:ext cx="1769910" cy="884955"/>
      </dsp:txXfrm>
    </dsp:sp>
    <dsp:sp modelId="{269A834E-F66F-4C77-B276-966C8F36E001}">
      <dsp:nvSpPr>
        <dsp:cNvPr id="0" name=""/>
        <dsp:cNvSpPr/>
      </dsp:nvSpPr>
      <dsp:spPr>
        <a:xfrm>
          <a:off x="2797545" y="3772712"/>
          <a:ext cx="1769910" cy="884955"/>
        </a:xfrm>
        <a:prstGeom prst="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Dimensionality </a:t>
          </a:r>
          <a:r>
            <a:rPr lang="es-MX" sz="2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reduction</a:t>
          </a:r>
          <a:endParaRPr lang="es-PE" sz="2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797545" y="3772712"/>
        <a:ext cx="1769910" cy="884955"/>
      </dsp:txXfrm>
    </dsp:sp>
    <dsp:sp modelId="{C93942A3-EB07-4980-9EDD-50A113823910}">
      <dsp:nvSpPr>
        <dsp:cNvPr id="0" name=""/>
        <dsp:cNvSpPr/>
      </dsp:nvSpPr>
      <dsp:spPr>
        <a:xfrm>
          <a:off x="4496659" y="1259440"/>
          <a:ext cx="1769910" cy="8849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Text mining</a:t>
          </a:r>
          <a:endParaRPr lang="es-PE" sz="2300" kern="1200"/>
        </a:p>
      </dsp:txBody>
      <dsp:txXfrm>
        <a:off x="4496659" y="1259440"/>
        <a:ext cx="1769910" cy="884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66E17-13C6-4DB7-BC3A-99AAE18BF8EC}">
      <dsp:nvSpPr>
        <dsp:cNvPr id="0" name=""/>
        <dsp:cNvSpPr/>
      </dsp:nvSpPr>
      <dsp:spPr>
        <a:xfrm>
          <a:off x="2132841" y="10467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2350533" y="1090002"/>
        <a:ext cx="24525" cy="4905"/>
      </dsp:txXfrm>
    </dsp:sp>
    <dsp:sp modelId="{17C92976-6B30-4DD6-A39A-FDC8056C491F}">
      <dsp:nvSpPr>
        <dsp:cNvPr id="0" name=""/>
        <dsp:cNvSpPr/>
      </dsp:nvSpPr>
      <dsp:spPr>
        <a:xfrm>
          <a:off x="1990" y="452659"/>
          <a:ext cx="2132650" cy="127959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Formular / entender problema de negocio</a:t>
          </a:r>
          <a:endParaRPr lang="es-PE" sz="1800" kern="1200" dirty="0"/>
        </a:p>
      </dsp:txBody>
      <dsp:txXfrm>
        <a:off x="1990" y="452659"/>
        <a:ext cx="2132650" cy="1279590"/>
      </dsp:txXfrm>
    </dsp:sp>
    <dsp:sp modelId="{DAA1D1E7-1FD3-4069-8465-2660F782619C}">
      <dsp:nvSpPr>
        <dsp:cNvPr id="0" name=""/>
        <dsp:cNvSpPr/>
      </dsp:nvSpPr>
      <dsp:spPr>
        <a:xfrm>
          <a:off x="4756001" y="10467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4973693" y="1090002"/>
        <a:ext cx="24525" cy="4905"/>
      </dsp:txXfrm>
    </dsp:sp>
    <dsp:sp modelId="{D8B917E7-136A-4814-A72E-06267A0E93CB}">
      <dsp:nvSpPr>
        <dsp:cNvPr id="0" name=""/>
        <dsp:cNvSpPr/>
      </dsp:nvSpPr>
      <dsp:spPr>
        <a:xfrm>
          <a:off x="2625150" y="452659"/>
          <a:ext cx="2132650" cy="127959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Elegir features / crear y explorar dataset inicial (df)</a:t>
          </a:r>
          <a:endParaRPr lang="es-PE" sz="1800" kern="1200" dirty="0"/>
        </a:p>
      </dsp:txBody>
      <dsp:txXfrm>
        <a:off x="2625150" y="452659"/>
        <a:ext cx="2132650" cy="1279590"/>
      </dsp:txXfrm>
    </dsp:sp>
    <dsp:sp modelId="{48A9BD75-A758-4205-ACEF-1A62288F72CB}">
      <dsp:nvSpPr>
        <dsp:cNvPr id="0" name=""/>
        <dsp:cNvSpPr/>
      </dsp:nvSpPr>
      <dsp:spPr>
        <a:xfrm>
          <a:off x="7379161" y="10467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7596853" y="1090002"/>
        <a:ext cx="24525" cy="4905"/>
      </dsp:txXfrm>
    </dsp:sp>
    <dsp:sp modelId="{53B5B6E7-8DE9-459F-882F-D6BCFC8DF97F}">
      <dsp:nvSpPr>
        <dsp:cNvPr id="0" name=""/>
        <dsp:cNvSpPr/>
      </dsp:nvSpPr>
      <dsp:spPr>
        <a:xfrm>
          <a:off x="5248310" y="452659"/>
          <a:ext cx="2132650" cy="127959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Limpiar features (missings / ordinales)</a:t>
          </a:r>
          <a:endParaRPr lang="es-PE" sz="1800" kern="1200" dirty="0"/>
        </a:p>
      </dsp:txBody>
      <dsp:txXfrm>
        <a:off x="5248310" y="452659"/>
        <a:ext cx="2132650" cy="1279590"/>
      </dsp:txXfrm>
    </dsp:sp>
    <dsp:sp modelId="{54BA3A31-B249-4AFA-B37C-C319B2E10E03}">
      <dsp:nvSpPr>
        <dsp:cNvPr id="0" name=""/>
        <dsp:cNvSpPr/>
      </dsp:nvSpPr>
      <dsp:spPr>
        <a:xfrm>
          <a:off x="1068316" y="1730449"/>
          <a:ext cx="7869479" cy="459909"/>
        </a:xfrm>
        <a:custGeom>
          <a:avLst/>
          <a:gdLst/>
          <a:ahLst/>
          <a:cxnLst/>
          <a:rect l="0" t="0" r="0" b="0"/>
          <a:pathLst>
            <a:path>
              <a:moveTo>
                <a:pt x="7869479" y="0"/>
              </a:moveTo>
              <a:lnTo>
                <a:pt x="7869479" y="247054"/>
              </a:lnTo>
              <a:lnTo>
                <a:pt x="0" y="247054"/>
              </a:lnTo>
              <a:lnTo>
                <a:pt x="0" y="459909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4805937" y="1957951"/>
        <a:ext cx="394237" cy="4905"/>
      </dsp:txXfrm>
    </dsp:sp>
    <dsp:sp modelId="{FD839BBC-4230-4C2C-B882-20E0296E56BF}">
      <dsp:nvSpPr>
        <dsp:cNvPr id="0" name=""/>
        <dsp:cNvSpPr/>
      </dsp:nvSpPr>
      <dsp:spPr>
        <a:xfrm>
          <a:off x="7871470" y="452659"/>
          <a:ext cx="2132650" cy="127959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Transformar features (crear nuevos features)</a:t>
          </a:r>
          <a:endParaRPr lang="es-PE" sz="1800" kern="1200" dirty="0"/>
        </a:p>
      </dsp:txBody>
      <dsp:txXfrm>
        <a:off x="7871470" y="452659"/>
        <a:ext cx="2132650" cy="1279590"/>
      </dsp:txXfrm>
    </dsp:sp>
    <dsp:sp modelId="{F25BED44-F9B4-4D7C-BBCF-D5746036CCA9}">
      <dsp:nvSpPr>
        <dsp:cNvPr id="0" name=""/>
        <dsp:cNvSpPr/>
      </dsp:nvSpPr>
      <dsp:spPr>
        <a:xfrm>
          <a:off x="2132841" y="28168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2350533" y="2860101"/>
        <a:ext cx="24525" cy="4905"/>
      </dsp:txXfrm>
    </dsp:sp>
    <dsp:sp modelId="{57B0A5AA-93FC-4D92-8730-98613FADDBC8}">
      <dsp:nvSpPr>
        <dsp:cNvPr id="0" name=""/>
        <dsp:cNvSpPr/>
      </dsp:nvSpPr>
      <dsp:spPr>
        <a:xfrm>
          <a:off x="1990" y="2222759"/>
          <a:ext cx="2132650" cy="1279590"/>
        </a:xfrm>
        <a:prstGeom prst="rect">
          <a:avLst/>
        </a:prstGeom>
        <a:solidFill>
          <a:srgbClr val="4472C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Convertir categóricas en dummies (eliminar 1 por cada categórica)</a:t>
          </a:r>
          <a:endParaRPr lang="es-PE" sz="16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1990" y="2222759"/>
        <a:ext cx="2132650" cy="1279590"/>
      </dsp:txXfrm>
    </dsp:sp>
    <dsp:sp modelId="{507506AD-673C-4A41-A3AD-1900289CCB8F}">
      <dsp:nvSpPr>
        <dsp:cNvPr id="0" name=""/>
        <dsp:cNvSpPr/>
      </dsp:nvSpPr>
      <dsp:spPr>
        <a:xfrm>
          <a:off x="4756001" y="28168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4973693" y="2860101"/>
        <a:ext cx="24525" cy="4905"/>
      </dsp:txXfrm>
    </dsp:sp>
    <dsp:sp modelId="{1776B21D-E2AB-4AA7-B6E7-AC8DDFF67AA7}">
      <dsp:nvSpPr>
        <dsp:cNvPr id="0" name=""/>
        <dsp:cNvSpPr/>
      </dsp:nvSpPr>
      <dsp:spPr>
        <a:xfrm>
          <a:off x="2625150" y="2222759"/>
          <a:ext cx="2132650" cy="127959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Aplicar regresión lineal</a:t>
          </a:r>
          <a:endParaRPr lang="es-PE" sz="1800" kern="1200" dirty="0">
            <a:solidFill>
              <a:schemeClr val="tx1"/>
            </a:solidFill>
          </a:endParaRPr>
        </a:p>
      </dsp:txBody>
      <dsp:txXfrm>
        <a:off x="2625150" y="2222759"/>
        <a:ext cx="2132650" cy="1279590"/>
      </dsp:txXfrm>
    </dsp:sp>
    <dsp:sp modelId="{6452A9F4-0D3A-4DF0-B4E5-CD977E09C5F0}">
      <dsp:nvSpPr>
        <dsp:cNvPr id="0" name=""/>
        <dsp:cNvSpPr/>
      </dsp:nvSpPr>
      <dsp:spPr>
        <a:xfrm>
          <a:off x="7379161" y="28168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7596853" y="2860101"/>
        <a:ext cx="24525" cy="4905"/>
      </dsp:txXfrm>
    </dsp:sp>
    <dsp:sp modelId="{07BB2FE0-2C42-47EE-A016-D29F3C885B60}">
      <dsp:nvSpPr>
        <dsp:cNvPr id="0" name=""/>
        <dsp:cNvSpPr/>
      </dsp:nvSpPr>
      <dsp:spPr>
        <a:xfrm>
          <a:off x="5248310" y="2222759"/>
          <a:ext cx="2132650" cy="127959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Validar cumplimiento de los supuestos de la regresión lineal </a:t>
          </a:r>
          <a:endParaRPr lang="es-PE" sz="1800" kern="1200" dirty="0"/>
        </a:p>
      </dsp:txBody>
      <dsp:txXfrm>
        <a:off x="5248310" y="2222759"/>
        <a:ext cx="2132650" cy="1279590"/>
      </dsp:txXfrm>
    </dsp:sp>
    <dsp:sp modelId="{A63E031D-7D20-49C0-9813-9126892524FE}">
      <dsp:nvSpPr>
        <dsp:cNvPr id="0" name=""/>
        <dsp:cNvSpPr/>
      </dsp:nvSpPr>
      <dsp:spPr>
        <a:xfrm>
          <a:off x="7871470" y="2222759"/>
          <a:ext cx="2132650" cy="1279590"/>
        </a:xfrm>
        <a:prstGeom prst="rect">
          <a:avLst/>
        </a:prstGeom>
        <a:solidFill>
          <a:srgbClr val="4472C4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Analizar p-values y luego interpretar Betas de “X” de cara a negocio</a:t>
          </a:r>
          <a:endParaRPr lang="es-PE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871470" y="2222759"/>
        <a:ext cx="2132650" cy="1279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3384A-EDF8-4AE9-B2F5-DE84512DCBB3}" type="datetimeFigureOut">
              <a:rPr lang="es-PE" smtClean="0"/>
              <a:t>21/09/2021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B554-1D70-420C-9B17-44D12CA4CFC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10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5912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7339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9518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Caso ejemplo: una relación entre x y x al cuadrado, va dar un B significativo pero esta equivocado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5670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Caso ejemplo: modelo de series de tiempo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344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Ejemplo, por alguna razón los errores tienen una varianza inclinada hacia algun lado, no dará estadísticas confiables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520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Ejemplo: efectos estacionales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9787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1875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500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286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Algoritmos: Input =&gt; Output</a:t>
            </a:r>
          </a:p>
          <a:p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Supervisadas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: Output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definido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No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supervisadas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: No se define output, el algoritmos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mismo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el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914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Resaltar que los Betas y el e son la clave del modelo. Existe un error porque no hay relación perfecta. 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887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217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6364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MX" dirty="0"/>
              <a:t>Lineal: un crecimiento de X siempre tendrá el mismo impacto en Y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2205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MX" dirty="0"/>
              <a:t>Lineal: un crecimiento de X siempre tendrá el mismo impacto en Y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2303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106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9E2C-4EDE-4F64-AA5E-6169C8DC1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9BA13-6371-48FD-ACCF-B96F08F1C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B69FF-850A-4974-9943-C13A6FD6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21/09/2021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B64D-0C6E-4C1A-B7C8-37426725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4FA8-8F3F-4E09-B42F-B50BD140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865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A894-6175-4589-99A8-FA7B3E45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8A81F-6296-4DA9-8EB7-941C43DB6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73CD-B253-4194-A964-DF946390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21/09/2021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4185-1777-496F-A88E-D4C5DB18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A1A2-1A3C-4F58-B0CC-6B4180CB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16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B5F5F-EDE2-4A08-BD2C-3AC1141A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8D21E-D67A-4B74-AC85-F90D099C4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A226-8B60-4978-8A23-6F6CE0ED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21/09/2021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AA4E-DF22-48C5-9049-3564B571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6DFD-D11E-44E4-A8C2-02704DA8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003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2716-9433-4177-8461-C620DAE3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4AB9-E9BC-4953-B9B9-BE6CF60B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11DD-2BB1-4FE7-8367-5DF12787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21/09/2021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3E09-047F-4357-A755-A48A85C5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7276-3CD4-4935-BAF6-569989AE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122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0200-3342-409D-B93D-532A4AE8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52D14-7142-4505-BC76-86B4225A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931D-7286-4AE0-8D16-A8702F51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21/09/2021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191A-5765-4A76-B0D3-AF1CCCBF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6750E-B2AD-45A5-AC52-2F9EF051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898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9837-C3FA-43D7-BDCD-CBBA3D55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1F8A-6851-4835-94CF-30D0A65FD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9F573-5611-44E1-B42E-D56AD045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15531-6C5B-4A9A-AEE4-1CFBA00E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21/09/2021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4F001-78E9-4513-971E-5185AC91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4D55-5285-414F-B110-B10A0D56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60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C0FB-6D18-475B-B688-3D83DA44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87EA-DE30-4243-AAD0-989F8791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DA6BE-44DC-4D97-A29E-41A6BB23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29D6-04A2-4DD9-9782-33D3D8F05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838E9-333F-4143-B471-487E61E8F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C21A6-2495-4839-A377-87EE2E0E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21/09/2021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57553-06E7-4192-84D0-E2083BC1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0816E-D30E-4A0B-998D-66566608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80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8B22-CA7E-4C37-891E-119E1323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FC458-8549-405B-A253-979D3880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21/09/2021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3F727-E332-404E-80D1-FEB5C474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08CE3-EE15-4FA1-836C-EFEAE7C9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884DE-BFB3-4A51-80B5-D48E5B61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21/09/2021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48035-883D-4814-930C-469506D1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454A7-4EA9-4FE2-AC2B-70D95673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53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6579-06E7-47DE-BC76-8C970A15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0C5D-B970-4CEE-A54B-74E1E5A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687BC-FAA2-4EC8-9591-92ACC7EBA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DAE0D-38EF-4A36-92E8-992812EF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21/09/2021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8CD68-455B-4B64-8101-444822C6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CA683-D695-4FDE-A4EF-5991D033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11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9A2-67E7-401B-80C0-9E02F7A9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BC904-C732-4CF6-B7CE-F4A74FEA4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ECFF5-E117-4770-85FC-DC88385CA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EE809-AE8F-41D2-B63F-873FC762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21/09/2021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045F3-BC22-4082-AD62-B8FE7905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3ECCF-9370-4E6B-96E8-DEEAC80A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465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26936-635E-421D-A09F-F381C214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AAADC-4BEC-41B4-B020-CF99D0C8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DB6E0-32C6-452F-B653-F2433D7C8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DCB7B-EDAC-46E5-83B3-1128A9E09896}" type="datetimeFigureOut">
              <a:rPr lang="es-PE" smtClean="0"/>
              <a:t>21/09/2021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CACC-D61F-4230-9DDE-8EB9A567F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F1A10-5762-4D47-9FF0-C554E2ED8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192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jandroPSJ2/Data_Mining/blob/main/Clase5_regression_notebook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8E369-3A59-4472-9A29-00C9979CC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5623" y="1669073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MX" sz="4400" b="1" dirty="0">
                <a:solidFill>
                  <a:srgbClr val="080808"/>
                </a:solidFill>
              </a:rPr>
              <a:t>Data Mining</a:t>
            </a:r>
            <a:endParaRPr lang="es-PE" sz="4400" b="1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7DF68-CA4F-4E51-BFB3-7947D51F2EFE}"/>
              </a:ext>
            </a:extLst>
          </p:cNvPr>
          <p:cNvSpPr txBox="1"/>
          <p:nvPr/>
        </p:nvSpPr>
        <p:spPr>
          <a:xfrm>
            <a:off x="4341234" y="3948097"/>
            <a:ext cx="35095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Alejandro Palomino</a:t>
            </a:r>
          </a:p>
          <a:p>
            <a:pPr algn="ctr"/>
            <a:endParaRPr lang="es-MX" sz="1600" i="1" dirty="0"/>
          </a:p>
          <a:p>
            <a:pPr algn="ctr"/>
            <a:r>
              <a:rPr lang="es-MX" sz="1600" i="1" dirty="0"/>
              <a:t>Director Analytics COE en Belcorp</a:t>
            </a:r>
            <a:endParaRPr lang="es-PE" sz="1600" i="1" dirty="0"/>
          </a:p>
        </p:txBody>
      </p:sp>
    </p:spTree>
    <p:extLst>
      <p:ext uri="{BB962C8B-B14F-4D97-AF65-F5344CB8AC3E}">
        <p14:creationId xmlns:p14="http://schemas.microsoft.com/office/powerpoint/2010/main" val="93855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itle 1">
            <a:extLst>
              <a:ext uri="{FF2B5EF4-FFF2-40B4-BE49-F238E27FC236}">
                <a16:creationId xmlns:a16="http://schemas.microsoft.com/office/drawing/2014/main" id="{5A2F46BC-EFAB-44DD-9E1E-81BC0F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1" y="542139"/>
            <a:ext cx="10553624" cy="1135737"/>
          </a:xfrm>
        </p:spPr>
        <p:txBody>
          <a:bodyPr>
            <a:normAutofit/>
          </a:bodyPr>
          <a:lstStyle/>
          <a:p>
            <a:r>
              <a:rPr lang="es-MX" b="1" dirty="0"/>
              <a:t>Ejemplos en Python</a:t>
            </a:r>
            <a:endParaRPr lang="es-PE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FC1E3-D59C-4FCB-AB34-6101DBF3B44D}"/>
              </a:ext>
            </a:extLst>
          </p:cNvPr>
          <p:cNvSpPr txBox="1"/>
          <p:nvPr/>
        </p:nvSpPr>
        <p:spPr>
          <a:xfrm>
            <a:off x="1465790" y="2273962"/>
            <a:ext cx="79091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s-PE" altLang="es-PE" sz="2000" b="1" dirty="0"/>
              <a:t>Grupo       Dataset                                                        Variable dependiente</a:t>
            </a:r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1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Clase6_example2_fish.csv</a:t>
            </a:r>
            <a:r>
              <a:rPr lang="es-PE" altLang="es-PE" sz="2000" dirty="0"/>
              <a:t>                       </a:t>
            </a:r>
            <a:r>
              <a:rPr lang="es-PE" altLang="es-PE" sz="2000" dirty="0" err="1"/>
              <a:t>Weight</a:t>
            </a: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2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Clase6_example3_insurance.csv</a:t>
            </a:r>
            <a:r>
              <a:rPr lang="es-PE" altLang="es-PE" sz="2000" dirty="0"/>
              <a:t>            </a:t>
            </a:r>
            <a:r>
              <a:rPr lang="es-PE" altLang="es-PE" sz="2000" dirty="0" err="1"/>
              <a:t>Charges</a:t>
            </a: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3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Clase6_example4_realstate.csv </a:t>
            </a:r>
            <a:r>
              <a:rPr lang="es-PE" altLang="es-PE" sz="2000" dirty="0"/>
              <a:t>             House Price</a:t>
            </a:r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4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Clase6_example5_lifeexpectancy.csv    </a:t>
            </a:r>
            <a:r>
              <a:rPr lang="es-PE" altLang="es-PE" sz="2000" dirty="0" err="1"/>
              <a:t>Life</a:t>
            </a:r>
            <a:r>
              <a:rPr lang="es-PE" altLang="es-PE" sz="2000" dirty="0"/>
              <a:t> </a:t>
            </a:r>
            <a:r>
              <a:rPr lang="es-PE" altLang="es-PE" sz="2000" dirty="0" err="1"/>
              <a:t>expectancy</a:t>
            </a:r>
            <a:r>
              <a:rPr lang="es-PE" altLang="es-PE" sz="2000" dirty="0"/>
              <a:t> (</a:t>
            </a:r>
            <a:r>
              <a:rPr lang="es-PE" altLang="es-PE" sz="2000" dirty="0" err="1"/>
              <a:t>years</a:t>
            </a:r>
            <a:r>
              <a:rPr lang="es-PE" altLang="es-PE" sz="20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5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Clase6_example6_winequality.csv         </a:t>
            </a:r>
            <a:r>
              <a:rPr lang="es-PE" altLang="es-PE" sz="2000" dirty="0"/>
              <a:t>Quality </a:t>
            </a:r>
            <a:r>
              <a:rPr lang="es-PE" altLang="es-PE" sz="2000" dirty="0" err="1"/>
              <a:t>index</a:t>
            </a:r>
            <a:endParaRPr lang="es-PE" altLang="es-PE" sz="2000" dirty="0"/>
          </a:p>
        </p:txBody>
      </p:sp>
    </p:spTree>
    <p:extLst>
      <p:ext uri="{BB962C8B-B14F-4D97-AF65-F5344CB8AC3E}">
        <p14:creationId xmlns:p14="http://schemas.microsoft.com/office/powerpoint/2010/main" val="88984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itle 1">
            <a:extLst>
              <a:ext uri="{FF2B5EF4-FFF2-40B4-BE49-F238E27FC236}">
                <a16:creationId xmlns:a16="http://schemas.microsoft.com/office/drawing/2014/main" id="{5A2F46BC-EFAB-44DD-9E1E-81BC0F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1" y="542139"/>
            <a:ext cx="10553624" cy="1135737"/>
          </a:xfrm>
        </p:spPr>
        <p:txBody>
          <a:bodyPr>
            <a:normAutofit/>
          </a:bodyPr>
          <a:lstStyle/>
          <a:p>
            <a:r>
              <a:rPr lang="es-MX" b="1" dirty="0"/>
              <a:t>Ejemplos en Python</a:t>
            </a:r>
            <a:endParaRPr lang="es-PE" b="1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1FE71A1-67E5-4892-BA9F-2B428432B5C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70431" y="1936022"/>
            <a:ext cx="6905263" cy="4165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2 medidas clave:</a:t>
            </a:r>
          </a:p>
          <a:p>
            <a:endParaRPr lang="es-MX" sz="2000" dirty="0"/>
          </a:p>
          <a:p>
            <a:pPr marL="285750" indent="-285750">
              <a:buFontTx/>
              <a:buChar char="-"/>
            </a:pPr>
            <a:r>
              <a:rPr lang="es-MX" sz="2000" b="1" dirty="0"/>
              <a:t>P-values: </a:t>
            </a:r>
            <a:r>
              <a:rPr lang="es-MX" sz="2000" dirty="0"/>
              <a:t>Si es menor a 0.05 entonces la independiente tiene una relación significativa con la dependiente</a:t>
            </a:r>
          </a:p>
          <a:p>
            <a:pPr marL="285750" indent="-285750">
              <a:buFontTx/>
              <a:buChar char="-"/>
            </a:pPr>
            <a:r>
              <a:rPr lang="es-MX" sz="2000" b="1" dirty="0"/>
              <a:t>Adjusted R-</a:t>
            </a:r>
            <a:r>
              <a:rPr lang="es-MX" sz="2000" b="1" dirty="0" err="1"/>
              <a:t>squared</a:t>
            </a:r>
            <a:r>
              <a:rPr lang="es-MX" sz="2000" b="1" dirty="0"/>
              <a:t>: </a:t>
            </a:r>
            <a:r>
              <a:rPr lang="es-MX" sz="2000" dirty="0"/>
              <a:t>Si es mayor a 60% es una ecuación que predice bien el comportamiento de la dependiente</a:t>
            </a:r>
          </a:p>
          <a:p>
            <a:pPr marL="285750" indent="-285750">
              <a:buFontTx/>
              <a:buChar char="-"/>
            </a:pPr>
            <a:endParaRPr lang="es-MX" sz="2000" dirty="0"/>
          </a:p>
          <a:p>
            <a:r>
              <a:rPr lang="es-MX" sz="2000" b="1" dirty="0"/>
              <a:t>2 ejercicios:</a:t>
            </a:r>
          </a:p>
          <a:p>
            <a:endParaRPr lang="es-MX" sz="2000" dirty="0"/>
          </a:p>
          <a:p>
            <a:pPr marL="285750" indent="-285750">
              <a:buFontTx/>
              <a:buChar char="-"/>
            </a:pPr>
            <a:r>
              <a:rPr lang="es-MX" sz="2000" dirty="0"/>
              <a:t>Interpretar Betas y p-values de cada variable</a:t>
            </a:r>
          </a:p>
          <a:p>
            <a:pPr marL="285750" indent="-285750">
              <a:buFontTx/>
              <a:buChar char="-"/>
            </a:pPr>
            <a:r>
              <a:rPr lang="es-MX" sz="2000" dirty="0"/>
              <a:t>Simular una predicción del modelo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70550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5">
            <a:extLst>
              <a:ext uri="{FF2B5EF4-FFF2-40B4-BE49-F238E27FC236}">
                <a16:creationId xmlns:a16="http://schemas.microsoft.com/office/drawing/2014/main" id="{A46FA0E4-FD62-49DA-A0F3-241046BE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6770" cy="1325563"/>
          </a:xfrm>
        </p:spPr>
        <p:txBody>
          <a:bodyPr/>
          <a:lstStyle/>
          <a:p>
            <a:r>
              <a:rPr lang="es-MX" b="1" dirty="0"/>
              <a:t>Bonus!</a:t>
            </a:r>
            <a:endParaRPr lang="es-PE" b="1" dirty="0"/>
          </a:p>
        </p:txBody>
      </p:sp>
      <p:pic>
        <p:nvPicPr>
          <p:cNvPr id="1026" name="Picture 2" descr="Puede ser una imagen de texto que dice &quot;Evaluación del efecto de la vacuna 2 (brazo 2): Outcome PCR positivo PCR positivo más Desaturación &lt;93%) TAC anormal Hospitalización Fallecimiento CEPA DE BEIJIN Eficacia de la vacuna (IC 95%) p 0.2230 5.2%(-99.5%-55.2%) 15.6%(-15.1%-38.3%) 0.8796 0.2672 0.6526 0.6211 -99.2%) EFECTIVIDAD 11.5%&quot;">
            <a:extLst>
              <a:ext uri="{FF2B5EF4-FFF2-40B4-BE49-F238E27FC236}">
                <a16:creationId xmlns:a16="http://schemas.microsoft.com/office/drawing/2014/main" id="{513C45A4-D348-4CEE-BA9E-533603448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86" y="1732512"/>
            <a:ext cx="8665028" cy="461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25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9A71F03A-8888-49FE-BC02-591BE47705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Supuestos de la regresión lineal</a:t>
            </a:r>
            <a:endParaRPr lang="es-P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2916E-900D-4922-97FD-75F7E5448FF9}"/>
              </a:ext>
            </a:extLst>
          </p:cNvPr>
          <p:cNvSpPr txBox="1"/>
          <p:nvPr/>
        </p:nvSpPr>
        <p:spPr>
          <a:xfrm>
            <a:off x="968829" y="1837315"/>
            <a:ext cx="874858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Supuesto 1: Relación lineal entre X e Y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Significado: </a:t>
            </a:r>
            <a:r>
              <a:rPr lang="es-MX" sz="2400" dirty="0"/>
              <a:t>Se asume que existe una relación lineal entre X e Y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¿Cómo testearlo y qué hacer?: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El modelo debería tener al menos 1 variable estadísticamente significativa (p-value menor a 0.05). Caso contrario se deben buscar otras X.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Se debe examinar visualmente la correlación entre las X significativas e 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Tentativamente, se deberían eliminar las X no significativas del modelo.</a:t>
            </a:r>
          </a:p>
        </p:txBody>
      </p:sp>
    </p:spTree>
    <p:extLst>
      <p:ext uri="{BB962C8B-B14F-4D97-AF65-F5344CB8AC3E}">
        <p14:creationId xmlns:p14="http://schemas.microsoft.com/office/powerpoint/2010/main" val="354017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9A71F03A-8888-49FE-BC02-591BE47705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Supuestos de la regresión lineal</a:t>
            </a:r>
            <a:endParaRPr lang="es-P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2916E-900D-4922-97FD-75F7E5448FF9}"/>
              </a:ext>
            </a:extLst>
          </p:cNvPr>
          <p:cNvSpPr txBox="1"/>
          <p:nvPr/>
        </p:nvSpPr>
        <p:spPr>
          <a:xfrm>
            <a:off x="838200" y="2023028"/>
            <a:ext cx="1017814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Supuesto 2: </a:t>
            </a:r>
            <a:r>
              <a:rPr lang="es-PE" sz="2800" b="1" dirty="0"/>
              <a:t>Los errores son aleatorios e independientes </a:t>
            </a:r>
            <a:r>
              <a:rPr lang="en-US" sz="2800" b="1" dirty="0"/>
              <a:t>entre </a:t>
            </a:r>
            <a:r>
              <a:rPr lang="es-PE" sz="2800" b="1" dirty="0"/>
              <a:t>sí</a:t>
            </a:r>
          </a:p>
          <a:p>
            <a:endParaRPr lang="es-MX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Significado: </a:t>
            </a:r>
            <a:r>
              <a:rPr lang="es-MX" sz="2400" dirty="0"/>
              <a:t>Los errores de diferentes observaciones no deben estar relacionados entre sí. Esto es necesarios para que los “B” sean estables. 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¿Cómo testearlo y qué hacer?: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Test de autocorrelación Durbin-Watson: si es mayor a 1, modelo está OK. Caso contrario, se debe poner modelo en diferencias (series de tiempo).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Test de multicolinealidad VIF: las X con VIF menor a 5 están OK, el resto deberían eliminarse (a criterio del modelador, es mejor eliminar las de peor p-value).</a:t>
            </a:r>
            <a:endParaRPr lang="es-MX" sz="2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1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9A71F03A-8888-49FE-BC02-591BE47705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Supuestos de la regresión lineal</a:t>
            </a:r>
            <a:endParaRPr lang="es-P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2916E-900D-4922-97FD-75F7E5448FF9}"/>
              </a:ext>
            </a:extLst>
          </p:cNvPr>
          <p:cNvSpPr txBox="1"/>
          <p:nvPr/>
        </p:nvSpPr>
        <p:spPr>
          <a:xfrm>
            <a:off x="838200" y="2023028"/>
            <a:ext cx="955765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Supuesto 3: </a:t>
            </a:r>
            <a:r>
              <a:rPr lang="en-US" sz="2800" b="1" dirty="0"/>
              <a:t>Los </a:t>
            </a:r>
            <a:r>
              <a:rPr lang="es-PE" sz="2800" b="1" dirty="0"/>
              <a:t>errores deben tener una distribución </a:t>
            </a:r>
            <a:r>
              <a:rPr lang="en-US" sz="2800" b="1" dirty="0"/>
              <a:t>normal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Significado: </a:t>
            </a:r>
            <a:r>
              <a:rPr lang="es-MX" sz="2400" dirty="0"/>
              <a:t>Los errores deben tener una función de distribución del tipo normal con media cero: </a:t>
            </a:r>
            <a:endParaRPr lang="es-MX" sz="2400" b="1" dirty="0"/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¿Cómo testearlo y qué hacer?: </a:t>
            </a:r>
          </a:p>
          <a:p>
            <a:endParaRPr lang="es-MX" sz="2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400" dirty="0"/>
              <a:t>Test de Jarque Bera: Si el p-</a:t>
            </a:r>
            <a:r>
              <a:rPr lang="es-PE" sz="2400" dirty="0" err="1"/>
              <a:t>value</a:t>
            </a:r>
            <a:r>
              <a:rPr lang="es-PE" sz="2400" dirty="0"/>
              <a:t> de este test es &lt;0.05 entonces se cumple el supuesto 3 y el modelo está 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400" dirty="0"/>
              <a:t>Test de Omnibus:  Si el p-</a:t>
            </a:r>
            <a:r>
              <a:rPr lang="es-PE" sz="2400" dirty="0" err="1"/>
              <a:t>value</a:t>
            </a:r>
            <a:r>
              <a:rPr lang="es-PE" sz="2400" dirty="0"/>
              <a:t> de este test es &lt;0.05 entonces se cumple el supuesto 3 y el modelo está 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MX" sz="2400" dirty="0"/>
          </a:p>
        </p:txBody>
      </p:sp>
      <p:pic>
        <p:nvPicPr>
          <p:cNvPr id="2052" name="Picture 4" descr="2. La distribución normal">
            <a:extLst>
              <a:ext uri="{FF2B5EF4-FFF2-40B4-BE49-F238E27FC236}">
                <a16:creationId xmlns:a16="http://schemas.microsoft.com/office/drawing/2014/main" id="{C72613A5-8706-4D30-B778-611B4560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85" y="3429000"/>
            <a:ext cx="2174844" cy="105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96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9A71F03A-8888-49FE-BC02-591BE47705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Supuestos de la regresión lineal</a:t>
            </a:r>
            <a:endParaRPr lang="es-P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2916E-900D-4922-97FD-75F7E5448FF9}"/>
              </a:ext>
            </a:extLst>
          </p:cNvPr>
          <p:cNvSpPr txBox="1"/>
          <p:nvPr/>
        </p:nvSpPr>
        <p:spPr>
          <a:xfrm>
            <a:off x="838199" y="2079061"/>
            <a:ext cx="1000397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Supuesto 4: </a:t>
            </a:r>
            <a:r>
              <a:rPr lang="es-PE" sz="2800" b="1" i="0" dirty="0">
                <a:solidFill>
                  <a:srgbClr val="292929"/>
                </a:solidFill>
                <a:effectLst/>
                <a:latin typeface="sohne"/>
              </a:rPr>
              <a:t>Los errores deben tener homocedasticidad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Significado: </a:t>
            </a:r>
            <a:r>
              <a:rPr lang="es-MX" sz="2400" dirty="0"/>
              <a:t>La varianza de los errores no depende de las X. Es decir, la varianza de los errores es constante. 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¿Qué hacer?: </a:t>
            </a:r>
            <a:r>
              <a:rPr lang="es-MX" sz="2400" dirty="0"/>
              <a:t>Idealmente, u</a:t>
            </a:r>
            <a:r>
              <a:rPr lang="en-US" sz="2400" dirty="0"/>
              <a:t>sar Generalized Linear Model (GLM) </a:t>
            </a:r>
          </a:p>
          <a:p>
            <a:endParaRPr lang="es-MX" sz="2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7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9A71F03A-8888-49FE-BC02-591BE47705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Ejercicio en clase</a:t>
            </a:r>
            <a:endParaRPr lang="es-P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2916E-900D-4922-97FD-75F7E5448FF9}"/>
              </a:ext>
            </a:extLst>
          </p:cNvPr>
          <p:cNvSpPr txBox="1"/>
          <p:nvPr/>
        </p:nvSpPr>
        <p:spPr>
          <a:xfrm>
            <a:off x="1301762" y="2274027"/>
            <a:ext cx="8748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sz="2400" dirty="0"/>
              <a:t>Reutilizar data de ejemplo de clase para testear el cumplimiento de los supuestos de la regresión lineal y luego mostrarlo en clase.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MX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sz="2400" dirty="0"/>
              <a:t>Ojo: en algunos casos deberán volver a correr el código cuando identifiquen que necesitan eliminar mas variables a fin de cumplir con los supuestos del algoritmo</a:t>
            </a:r>
          </a:p>
        </p:txBody>
      </p:sp>
    </p:spTree>
    <p:extLst>
      <p:ext uri="{BB962C8B-B14F-4D97-AF65-F5344CB8AC3E}">
        <p14:creationId xmlns:p14="http://schemas.microsoft.com/office/powerpoint/2010/main" val="1222395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FBCC86B-D94C-4D93-85CF-49305BD86794}"/>
              </a:ext>
            </a:extLst>
          </p:cNvPr>
          <p:cNvGraphicFramePr/>
          <p:nvPr/>
        </p:nvGraphicFramePr>
        <p:xfrm>
          <a:off x="1258529" y="1631919"/>
          <a:ext cx="10006112" cy="39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5">
            <a:extLst>
              <a:ext uri="{FF2B5EF4-FFF2-40B4-BE49-F238E27FC236}">
                <a16:creationId xmlns:a16="http://schemas.microsoft.com/office/drawing/2014/main" id="{F41653B6-A472-44B8-AED2-46B36D9F68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Proceso de aplicación de algoritmo de regresión lineal</a:t>
            </a:r>
            <a:endParaRPr lang="es-PE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9C28F-60E6-40E5-96DC-4307A8D1D886}"/>
              </a:ext>
            </a:extLst>
          </p:cNvPr>
          <p:cNvSpPr txBox="1"/>
          <p:nvPr/>
        </p:nvSpPr>
        <p:spPr>
          <a:xfrm>
            <a:off x="927992" y="5786831"/>
            <a:ext cx="12801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i="1" dirty="0"/>
              <a:t>En Python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129024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4EC5-962B-49CD-A6BC-2FE91A80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Material de clase</a:t>
            </a:r>
            <a:endParaRPr lang="es-P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4499-08C0-4799-BB33-64242D5C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Ejemplo excel</a:t>
            </a:r>
            <a:r>
              <a:rPr lang="es-PE" dirty="0"/>
              <a:t>: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regression_example.xlsx (en teams)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/>
              <a:t>Código: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>
                <a:hlinkClick r:id="rId2"/>
              </a:rPr>
              <a:t>https://github.com/AlejandroPSJ2/Data_Mining/blob/main/Clase5_regression_notebook.ipynb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083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1DFF8-A4F3-42E2-B7B1-81024412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s-MX" sz="4000" b="1" dirty="0"/>
              <a:t>Plan del curso</a:t>
            </a:r>
            <a:endParaRPr lang="es-PE" sz="4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7EA1D-614B-4FCF-A742-64180034658E}"/>
              </a:ext>
            </a:extLst>
          </p:cNvPr>
          <p:cNvSpPr txBox="1"/>
          <p:nvPr/>
        </p:nvSpPr>
        <p:spPr>
          <a:xfrm>
            <a:off x="2089548" y="1875404"/>
            <a:ext cx="2320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1. Introducción a data mining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pic>
        <p:nvPicPr>
          <p:cNvPr id="6146" name="Picture 2" descr="Improving Collaborative Filtering with Dimensionality Reduction | by  Jackson Wu | Medium">
            <a:extLst>
              <a:ext uri="{FF2B5EF4-FFF2-40B4-BE49-F238E27FC236}">
                <a16:creationId xmlns:a16="http://schemas.microsoft.com/office/drawing/2014/main" id="{9D2C6A57-4C91-48DB-A5A5-D2B7E62F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84" y="4573301"/>
            <a:ext cx="1173561" cy="118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EDFE8F-E44C-4843-BA04-EEA1080B70A4}"/>
              </a:ext>
            </a:extLst>
          </p:cNvPr>
          <p:cNvSpPr txBox="1"/>
          <p:nvPr/>
        </p:nvSpPr>
        <p:spPr>
          <a:xfrm>
            <a:off x="2146698" y="3211509"/>
            <a:ext cx="1811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2. Técnicas de clustering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  <a:p>
            <a:endParaRPr lang="es-PE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50FDB-25C0-48FA-B0E9-AAAF9825E54E}"/>
              </a:ext>
            </a:extLst>
          </p:cNvPr>
          <p:cNvSpPr txBox="1"/>
          <p:nvPr/>
        </p:nvSpPr>
        <p:spPr>
          <a:xfrm>
            <a:off x="2146698" y="4525821"/>
            <a:ext cx="2400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3. Técnicas de reducción de dimensionalidad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D2A3C1-496F-4E0E-9338-1D2DBBBBE857}"/>
              </a:ext>
            </a:extLst>
          </p:cNvPr>
          <p:cNvSpPr/>
          <p:nvPr/>
        </p:nvSpPr>
        <p:spPr>
          <a:xfrm>
            <a:off x="952419" y="1884903"/>
            <a:ext cx="923476" cy="844581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4" name="Rectangle 23" descr="Lightbulb">
            <a:extLst>
              <a:ext uri="{FF2B5EF4-FFF2-40B4-BE49-F238E27FC236}">
                <a16:creationId xmlns:a16="http://schemas.microsoft.com/office/drawing/2014/main" id="{7639CDA8-A4F8-478B-859D-452382B1A9DB}"/>
              </a:ext>
            </a:extLst>
          </p:cNvPr>
          <p:cNvSpPr/>
          <p:nvPr/>
        </p:nvSpPr>
        <p:spPr>
          <a:xfrm>
            <a:off x="1183889" y="2079242"/>
            <a:ext cx="430701" cy="43606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148" name="Picture 4" descr="Cluster analysis - Wikipedia">
            <a:extLst>
              <a:ext uri="{FF2B5EF4-FFF2-40B4-BE49-F238E27FC236}">
                <a16:creationId xmlns:a16="http://schemas.microsoft.com/office/drawing/2014/main" id="{C4BB4024-F903-44FB-A38D-566F7385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2" y="3081255"/>
            <a:ext cx="1484401" cy="9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0A9167-29A4-418E-89CE-912D3E000FAB}"/>
              </a:ext>
            </a:extLst>
          </p:cNvPr>
          <p:cNvSpPr txBox="1"/>
          <p:nvPr/>
        </p:nvSpPr>
        <p:spPr>
          <a:xfrm>
            <a:off x="7481124" y="2741529"/>
            <a:ext cx="1811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5. Técnicas de regresión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  <a:p>
            <a:endParaRPr lang="es-PE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D0FE43-4A37-4217-AD13-02F735F71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3198" y="2779588"/>
            <a:ext cx="1172087" cy="11089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B76D15-0263-43C5-A6EA-306BE22BDE53}"/>
              </a:ext>
            </a:extLst>
          </p:cNvPr>
          <p:cNvSpPr txBox="1"/>
          <p:nvPr/>
        </p:nvSpPr>
        <p:spPr>
          <a:xfrm>
            <a:off x="7488048" y="4135786"/>
            <a:ext cx="2320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6. Técnicas de clasificación 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347FEF-A59C-467D-82BF-FA43C7E06B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5877" y="4125364"/>
            <a:ext cx="1160759" cy="10884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025FCA-CC50-4CB6-A51A-58F26A1E7EB3}"/>
              </a:ext>
            </a:extLst>
          </p:cNvPr>
          <p:cNvSpPr txBox="1"/>
          <p:nvPr/>
        </p:nvSpPr>
        <p:spPr>
          <a:xfrm>
            <a:off x="7502223" y="5569626"/>
            <a:ext cx="2400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7. Recapitulación y examen</a:t>
            </a:r>
            <a:endParaRPr lang="es-PE" sz="2400" dirty="0"/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5577C-3D05-4BCE-95FD-825556C66581}"/>
              </a:ext>
            </a:extLst>
          </p:cNvPr>
          <p:cNvSpPr/>
          <p:nvPr/>
        </p:nvSpPr>
        <p:spPr>
          <a:xfrm>
            <a:off x="6288362" y="5545531"/>
            <a:ext cx="865747" cy="850771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9" name="Rectangle 28" descr="Dictionary">
            <a:extLst>
              <a:ext uri="{FF2B5EF4-FFF2-40B4-BE49-F238E27FC236}">
                <a16:creationId xmlns:a16="http://schemas.microsoft.com/office/drawing/2014/main" id="{AABF0C97-D884-4E80-9143-4BF64FD1893E}"/>
              </a:ext>
            </a:extLst>
          </p:cNvPr>
          <p:cNvSpPr/>
          <p:nvPr/>
        </p:nvSpPr>
        <p:spPr>
          <a:xfrm>
            <a:off x="6494302" y="5781354"/>
            <a:ext cx="440852" cy="42027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CAAD7E-81C0-4E7E-97D9-2DC26C4C013A}"/>
              </a:ext>
            </a:extLst>
          </p:cNvPr>
          <p:cNvSpPr/>
          <p:nvPr/>
        </p:nvSpPr>
        <p:spPr>
          <a:xfrm>
            <a:off x="6245144" y="1624797"/>
            <a:ext cx="865747" cy="850771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0" name="Rectangle 29" descr="Dictionary">
            <a:extLst>
              <a:ext uri="{FF2B5EF4-FFF2-40B4-BE49-F238E27FC236}">
                <a16:creationId xmlns:a16="http://schemas.microsoft.com/office/drawing/2014/main" id="{F90A2EC5-3839-4509-BEC2-DB9ADC4E136F}"/>
              </a:ext>
            </a:extLst>
          </p:cNvPr>
          <p:cNvSpPr/>
          <p:nvPr/>
        </p:nvSpPr>
        <p:spPr>
          <a:xfrm>
            <a:off x="6457591" y="1830987"/>
            <a:ext cx="440852" cy="42027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EEFF0-6181-480B-AF6E-2EE342F01588}"/>
              </a:ext>
            </a:extLst>
          </p:cNvPr>
          <p:cNvSpPr txBox="1"/>
          <p:nvPr/>
        </p:nvSpPr>
        <p:spPr>
          <a:xfrm>
            <a:off x="7408038" y="1579855"/>
            <a:ext cx="2400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4. Recapitulación y examen</a:t>
            </a:r>
            <a:endParaRPr lang="es-PE" sz="2400" dirty="0"/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0701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FD47C34-F299-499B-A56C-D120BC06DB6C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Técnicas de Data Mining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697CD88-C0B1-47B0-97C5-156A14DC7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776390"/>
              </p:ext>
            </p:extLst>
          </p:nvPr>
        </p:nvGraphicFramePr>
        <p:xfrm>
          <a:off x="5166628" y="470446"/>
          <a:ext cx="6480047" cy="591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53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5">
            <a:extLst>
              <a:ext uri="{FF2B5EF4-FFF2-40B4-BE49-F238E27FC236}">
                <a16:creationId xmlns:a16="http://schemas.microsoft.com/office/drawing/2014/main" id="{A46FA0E4-FD62-49DA-A0F3-241046BE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6770" cy="1325563"/>
          </a:xfrm>
        </p:spPr>
        <p:txBody>
          <a:bodyPr/>
          <a:lstStyle/>
          <a:p>
            <a:r>
              <a:rPr lang="es-MX" b="1" dirty="0"/>
              <a:t>Definición </a:t>
            </a:r>
            <a:endParaRPr lang="es-PE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365EAA-F3C7-4C5C-A301-1DEE762C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395" y="543147"/>
            <a:ext cx="5829695" cy="620120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PE" altLang="es-PE" sz="1800" dirty="0"/>
              <a:t>La técnica de regresión busca estimar la relación funcional que existe entre una serie de variables “independientes” y una “dependiente”.</a:t>
            </a:r>
          </a:p>
          <a:p>
            <a:pPr eaLnBrk="1" hangingPunct="1">
              <a:lnSpc>
                <a:spcPct val="90000"/>
              </a:lnSpc>
            </a:pPr>
            <a:endParaRPr lang="es-PE" altLang="es-PE" sz="1800" dirty="0"/>
          </a:p>
          <a:p>
            <a:pPr lvl="1"/>
            <a:r>
              <a:rPr lang="es-PE" altLang="es-PE" sz="1800" dirty="0"/>
              <a:t>Independientes: AKA explicativas, regresores, predictoras, exógenas, son las variables que permiten explicar (o predecir) el comportamiento de la variable dependiente.</a:t>
            </a:r>
          </a:p>
          <a:p>
            <a:pPr lvl="1"/>
            <a:endParaRPr lang="es-PE" altLang="es-PE" sz="1800" dirty="0"/>
          </a:p>
          <a:p>
            <a:pPr lvl="1"/>
            <a:r>
              <a:rPr lang="es-PE" altLang="es-PE" sz="1800" dirty="0"/>
              <a:t>Dependiente: AKA endógena, es la variable que se busca explicar (o predecir) </a:t>
            </a:r>
          </a:p>
          <a:p>
            <a:pPr lvl="1"/>
            <a:endParaRPr lang="es-PE" altLang="es-PE" sz="1600" dirty="0"/>
          </a:p>
          <a:p>
            <a:r>
              <a:rPr lang="es-PE" sz="1800" dirty="0"/>
              <a:t>Ejemplo: una función que busque explicar (o predecir) la altura de una persona:</a:t>
            </a:r>
          </a:p>
          <a:p>
            <a:endParaRPr lang="es-PE" sz="1800" dirty="0"/>
          </a:p>
          <a:p>
            <a:pPr lvl="1">
              <a:lnSpc>
                <a:spcPct val="100000"/>
              </a:lnSpc>
            </a:pPr>
            <a:r>
              <a:rPr lang="es-PE" sz="1800" dirty="0"/>
              <a:t>Independiente: edad (X1), altura de los padres (X2), nivel nutricional en la infancia temprana (X3)</a:t>
            </a:r>
          </a:p>
          <a:p>
            <a:pPr lvl="1">
              <a:lnSpc>
                <a:spcPct val="100000"/>
              </a:lnSpc>
            </a:pPr>
            <a:endParaRPr lang="es-PE" sz="1800" dirty="0"/>
          </a:p>
          <a:p>
            <a:pPr lvl="1">
              <a:lnSpc>
                <a:spcPct val="100000"/>
              </a:lnSpc>
            </a:pPr>
            <a:r>
              <a:rPr lang="es-PE" sz="1800" dirty="0"/>
              <a:t>Dependiente: altura de la persona (Y)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s-PE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s-PE" sz="1800" b="1" dirty="0"/>
              <a:t>Regresión:    Y = A + B1*X1 + B2*X2* B3*X3 + e</a:t>
            </a:r>
          </a:p>
          <a:p>
            <a:endParaRPr lang="es-PE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54CD05-9E52-46A3-A951-398F76EC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03" y="1879379"/>
            <a:ext cx="3808352" cy="360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9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5768A867-2A42-49B8-9475-CC178DB00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612" y="1827645"/>
            <a:ext cx="658616" cy="6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CDDBE347-B5CE-4D12-8C6A-67618CA08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61" y="3456683"/>
            <a:ext cx="472731" cy="60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0B2C41E-2114-46CC-A7C0-82D54B49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96" y="5151824"/>
            <a:ext cx="630806" cy="71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7C2BA994-DE00-439F-8FDB-7F4EDF01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379" y="2628074"/>
            <a:ext cx="595912" cy="60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1FEE352E-C754-4F71-A077-58F9C16E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33" y="1080385"/>
            <a:ext cx="698069" cy="53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71EBFFD4-16B5-48A3-9A5C-C5F81497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73" y="4338941"/>
            <a:ext cx="696830" cy="58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5E07410D-4782-4CF0-9D4E-70B2F6B70477}"/>
              </a:ext>
            </a:extLst>
          </p:cNvPr>
          <p:cNvSpPr txBox="1"/>
          <p:nvPr/>
        </p:nvSpPr>
        <p:spPr>
          <a:xfrm>
            <a:off x="8646910" y="535520"/>
            <a:ext cx="157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Venta en T+1</a:t>
            </a:r>
            <a:endParaRPr lang="es-MX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97F4119-CD1D-40A7-876F-FCB6D9801246}"/>
              </a:ext>
            </a:extLst>
          </p:cNvPr>
          <p:cNvSpPr txBox="1"/>
          <p:nvPr/>
        </p:nvSpPr>
        <p:spPr>
          <a:xfrm>
            <a:off x="9067739" y="1137010"/>
            <a:ext cx="8919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/>
              <a:t>$1,000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$20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$300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$50</a:t>
            </a:r>
          </a:p>
          <a:p>
            <a:endParaRPr lang="es-MX" sz="2400" dirty="0"/>
          </a:p>
          <a:p>
            <a:endParaRPr lang="es-MX" sz="1700" dirty="0"/>
          </a:p>
          <a:p>
            <a:r>
              <a:rPr lang="es-MX" sz="1700" dirty="0"/>
              <a:t>$800</a:t>
            </a:r>
          </a:p>
          <a:p>
            <a:endParaRPr lang="es-MX" sz="1200" dirty="0"/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$100</a:t>
            </a:r>
          </a:p>
          <a:p>
            <a:endParaRPr lang="es-MX" sz="1700" dirty="0"/>
          </a:p>
        </p:txBody>
      </p: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E21DD14D-13E0-4CE1-9AE4-A42F85C8C320}"/>
              </a:ext>
            </a:extLst>
          </p:cNvPr>
          <p:cNvSpPr/>
          <p:nvPr/>
        </p:nvSpPr>
        <p:spPr>
          <a:xfrm rot="16200000">
            <a:off x="5522051" y="3503818"/>
            <a:ext cx="172500" cy="525051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15BC7AC-522F-4C97-877A-5F1A57139CD9}"/>
              </a:ext>
            </a:extLst>
          </p:cNvPr>
          <p:cNvSpPr txBox="1"/>
          <p:nvPr/>
        </p:nvSpPr>
        <p:spPr>
          <a:xfrm>
            <a:off x="4814325" y="6396335"/>
            <a:ext cx="278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Independientes</a:t>
            </a:r>
            <a:endParaRPr lang="es-PE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1C10610-FF0C-4899-BD49-D17349107CCA}"/>
              </a:ext>
            </a:extLst>
          </p:cNvPr>
          <p:cNvSpPr txBox="1"/>
          <p:nvPr/>
        </p:nvSpPr>
        <p:spPr>
          <a:xfrm>
            <a:off x="2538998" y="434054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Línea de crédito</a:t>
            </a:r>
            <a:endParaRPr lang="es-MX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8190C05-8AA5-4809-BF03-6A1477091AED}"/>
              </a:ext>
            </a:extLst>
          </p:cNvPr>
          <p:cNvSpPr txBox="1"/>
          <p:nvPr/>
        </p:nvSpPr>
        <p:spPr>
          <a:xfrm>
            <a:off x="3874190" y="419036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Gama de vehículo</a:t>
            </a:r>
            <a:endParaRPr lang="es-MX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69C15E5-9ADB-405D-995D-007CB912BB57}"/>
              </a:ext>
            </a:extLst>
          </p:cNvPr>
          <p:cNvSpPr txBox="1"/>
          <p:nvPr/>
        </p:nvSpPr>
        <p:spPr>
          <a:xfrm>
            <a:off x="5231060" y="439732"/>
            <a:ext cx="11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Uso de APPs</a:t>
            </a:r>
            <a:endParaRPr lang="es-MX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0312D01-136F-4C0D-9D65-B97E3E77AFF0}"/>
              </a:ext>
            </a:extLst>
          </p:cNvPr>
          <p:cNvSpPr txBox="1"/>
          <p:nvPr/>
        </p:nvSpPr>
        <p:spPr>
          <a:xfrm>
            <a:off x="6332943" y="417436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Compras digitales</a:t>
            </a:r>
            <a:endParaRPr lang="es-MX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A0E6556-C26E-4DAD-9517-AD6D064931A3}"/>
              </a:ext>
            </a:extLst>
          </p:cNvPr>
          <p:cNvSpPr txBox="1"/>
          <p:nvPr/>
        </p:nvSpPr>
        <p:spPr>
          <a:xfrm>
            <a:off x="7434826" y="553892"/>
            <a:ext cx="1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Edad</a:t>
            </a:r>
            <a:endParaRPr lang="es-MX" dirty="0"/>
          </a:p>
        </p:txBody>
      </p:sp>
      <p:sp>
        <p:nvSpPr>
          <p:cNvPr id="123" name="Arrow: Up 122">
            <a:extLst>
              <a:ext uri="{FF2B5EF4-FFF2-40B4-BE49-F238E27FC236}">
                <a16:creationId xmlns:a16="http://schemas.microsoft.com/office/drawing/2014/main" id="{3E48BEA2-7AB0-4CE3-98C0-D98F1C89C28C}"/>
              </a:ext>
            </a:extLst>
          </p:cNvPr>
          <p:cNvSpPr/>
          <p:nvPr/>
        </p:nvSpPr>
        <p:spPr>
          <a:xfrm>
            <a:off x="2860410" y="127517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Arrow: Up 123">
            <a:extLst>
              <a:ext uri="{FF2B5EF4-FFF2-40B4-BE49-F238E27FC236}">
                <a16:creationId xmlns:a16="http://schemas.microsoft.com/office/drawing/2014/main" id="{E5074A5D-4BDB-4C71-9E8D-395DAE2EBFB4}"/>
              </a:ext>
            </a:extLst>
          </p:cNvPr>
          <p:cNvSpPr/>
          <p:nvPr/>
        </p:nvSpPr>
        <p:spPr>
          <a:xfrm>
            <a:off x="3083694" y="127517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Arrow: Up 124">
            <a:extLst>
              <a:ext uri="{FF2B5EF4-FFF2-40B4-BE49-F238E27FC236}">
                <a16:creationId xmlns:a16="http://schemas.microsoft.com/office/drawing/2014/main" id="{64A0E9E5-3B98-4847-8765-B1FC95ED5DC8}"/>
              </a:ext>
            </a:extLst>
          </p:cNvPr>
          <p:cNvSpPr/>
          <p:nvPr/>
        </p:nvSpPr>
        <p:spPr>
          <a:xfrm>
            <a:off x="3309195" y="127840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Arrow: Up 125">
            <a:extLst>
              <a:ext uri="{FF2B5EF4-FFF2-40B4-BE49-F238E27FC236}">
                <a16:creationId xmlns:a16="http://schemas.microsoft.com/office/drawing/2014/main" id="{389F63FD-7C06-466F-9321-1312FA9D70DE}"/>
              </a:ext>
            </a:extLst>
          </p:cNvPr>
          <p:cNvSpPr/>
          <p:nvPr/>
        </p:nvSpPr>
        <p:spPr>
          <a:xfrm>
            <a:off x="4090385" y="126015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Arrow: Up 126">
            <a:extLst>
              <a:ext uri="{FF2B5EF4-FFF2-40B4-BE49-F238E27FC236}">
                <a16:creationId xmlns:a16="http://schemas.microsoft.com/office/drawing/2014/main" id="{E6B3082F-0C4B-470B-ABF6-49B390BB5D27}"/>
              </a:ext>
            </a:extLst>
          </p:cNvPr>
          <p:cNvSpPr/>
          <p:nvPr/>
        </p:nvSpPr>
        <p:spPr>
          <a:xfrm>
            <a:off x="4313669" y="126015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Arrow: Up 127">
            <a:extLst>
              <a:ext uri="{FF2B5EF4-FFF2-40B4-BE49-F238E27FC236}">
                <a16:creationId xmlns:a16="http://schemas.microsoft.com/office/drawing/2014/main" id="{6977F6EF-A3C4-4DDB-A39D-E4BD6123FFCE}"/>
              </a:ext>
            </a:extLst>
          </p:cNvPr>
          <p:cNvSpPr/>
          <p:nvPr/>
        </p:nvSpPr>
        <p:spPr>
          <a:xfrm>
            <a:off x="4539170" y="126338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Arrow: Up 128">
            <a:extLst>
              <a:ext uri="{FF2B5EF4-FFF2-40B4-BE49-F238E27FC236}">
                <a16:creationId xmlns:a16="http://schemas.microsoft.com/office/drawing/2014/main" id="{2AA74732-F30F-461F-B275-A06EB08F3325}"/>
              </a:ext>
            </a:extLst>
          </p:cNvPr>
          <p:cNvSpPr/>
          <p:nvPr/>
        </p:nvSpPr>
        <p:spPr>
          <a:xfrm>
            <a:off x="4133017" y="275934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Arrow: Up 129">
            <a:extLst>
              <a:ext uri="{FF2B5EF4-FFF2-40B4-BE49-F238E27FC236}">
                <a16:creationId xmlns:a16="http://schemas.microsoft.com/office/drawing/2014/main" id="{5778A71F-878C-4F36-8DBF-1C2DF0BE4197}"/>
              </a:ext>
            </a:extLst>
          </p:cNvPr>
          <p:cNvSpPr/>
          <p:nvPr/>
        </p:nvSpPr>
        <p:spPr>
          <a:xfrm>
            <a:off x="4356301" y="275934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Arrow: Up 130">
            <a:extLst>
              <a:ext uri="{FF2B5EF4-FFF2-40B4-BE49-F238E27FC236}">
                <a16:creationId xmlns:a16="http://schemas.microsoft.com/office/drawing/2014/main" id="{C695C2A6-8EF0-475C-A1D3-297E18C29C97}"/>
              </a:ext>
            </a:extLst>
          </p:cNvPr>
          <p:cNvSpPr/>
          <p:nvPr/>
        </p:nvSpPr>
        <p:spPr>
          <a:xfrm>
            <a:off x="4581802" y="276257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Arrow: Up 131">
            <a:extLst>
              <a:ext uri="{FF2B5EF4-FFF2-40B4-BE49-F238E27FC236}">
                <a16:creationId xmlns:a16="http://schemas.microsoft.com/office/drawing/2014/main" id="{B622EDC4-73B7-446C-B17D-EB496B7CC8BD}"/>
              </a:ext>
            </a:extLst>
          </p:cNvPr>
          <p:cNvSpPr/>
          <p:nvPr/>
        </p:nvSpPr>
        <p:spPr>
          <a:xfrm>
            <a:off x="2908256" y="453025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Arrow: Up 132">
            <a:extLst>
              <a:ext uri="{FF2B5EF4-FFF2-40B4-BE49-F238E27FC236}">
                <a16:creationId xmlns:a16="http://schemas.microsoft.com/office/drawing/2014/main" id="{2EAFFD01-7D8A-4DD2-A7D1-A19D8A8E490D}"/>
              </a:ext>
            </a:extLst>
          </p:cNvPr>
          <p:cNvSpPr/>
          <p:nvPr/>
        </p:nvSpPr>
        <p:spPr>
          <a:xfrm>
            <a:off x="3131540" y="453024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4" name="Arrow: Up 133">
            <a:extLst>
              <a:ext uri="{FF2B5EF4-FFF2-40B4-BE49-F238E27FC236}">
                <a16:creationId xmlns:a16="http://schemas.microsoft.com/office/drawing/2014/main" id="{950FB4A1-36E4-497E-9220-65BFB5B1A030}"/>
              </a:ext>
            </a:extLst>
          </p:cNvPr>
          <p:cNvSpPr/>
          <p:nvPr/>
        </p:nvSpPr>
        <p:spPr>
          <a:xfrm>
            <a:off x="4137235" y="450136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Arrow: Up 134">
            <a:extLst>
              <a:ext uri="{FF2B5EF4-FFF2-40B4-BE49-F238E27FC236}">
                <a16:creationId xmlns:a16="http://schemas.microsoft.com/office/drawing/2014/main" id="{C6A2E17A-7176-47D7-80B8-CBCAA7AD294F}"/>
              </a:ext>
            </a:extLst>
          </p:cNvPr>
          <p:cNvSpPr/>
          <p:nvPr/>
        </p:nvSpPr>
        <p:spPr>
          <a:xfrm>
            <a:off x="4360519" y="450136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Arrow: Up 135">
            <a:extLst>
              <a:ext uri="{FF2B5EF4-FFF2-40B4-BE49-F238E27FC236}">
                <a16:creationId xmlns:a16="http://schemas.microsoft.com/office/drawing/2014/main" id="{84A9035C-C7DA-454B-949C-D2619F5A3FEF}"/>
              </a:ext>
            </a:extLst>
          </p:cNvPr>
          <p:cNvSpPr/>
          <p:nvPr/>
        </p:nvSpPr>
        <p:spPr>
          <a:xfrm>
            <a:off x="4586020" y="450459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7" name="Arrow: Up 136">
            <a:extLst>
              <a:ext uri="{FF2B5EF4-FFF2-40B4-BE49-F238E27FC236}">
                <a16:creationId xmlns:a16="http://schemas.microsoft.com/office/drawing/2014/main" id="{EC3EBBD2-10FC-44B3-9C77-773C4B36FCB6}"/>
              </a:ext>
            </a:extLst>
          </p:cNvPr>
          <p:cNvSpPr/>
          <p:nvPr/>
        </p:nvSpPr>
        <p:spPr>
          <a:xfrm>
            <a:off x="5504603" y="276903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8" name="Arrow: Up 137">
            <a:extLst>
              <a:ext uri="{FF2B5EF4-FFF2-40B4-BE49-F238E27FC236}">
                <a16:creationId xmlns:a16="http://schemas.microsoft.com/office/drawing/2014/main" id="{883C06C8-8C06-4667-905F-7163665F497E}"/>
              </a:ext>
            </a:extLst>
          </p:cNvPr>
          <p:cNvSpPr/>
          <p:nvPr/>
        </p:nvSpPr>
        <p:spPr>
          <a:xfrm>
            <a:off x="5727887" y="276903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9" name="Arrow: Up 138">
            <a:extLst>
              <a:ext uri="{FF2B5EF4-FFF2-40B4-BE49-F238E27FC236}">
                <a16:creationId xmlns:a16="http://schemas.microsoft.com/office/drawing/2014/main" id="{9D14A4BE-679C-45AF-8F24-6D82404B2BD6}"/>
              </a:ext>
            </a:extLst>
          </p:cNvPr>
          <p:cNvSpPr/>
          <p:nvPr/>
        </p:nvSpPr>
        <p:spPr>
          <a:xfrm>
            <a:off x="5953388" y="277226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0" name="Arrow: Up 139">
            <a:extLst>
              <a:ext uri="{FF2B5EF4-FFF2-40B4-BE49-F238E27FC236}">
                <a16:creationId xmlns:a16="http://schemas.microsoft.com/office/drawing/2014/main" id="{C2284E2F-5F2F-44BC-85FD-8B37FD41AFC5}"/>
              </a:ext>
            </a:extLst>
          </p:cNvPr>
          <p:cNvSpPr/>
          <p:nvPr/>
        </p:nvSpPr>
        <p:spPr>
          <a:xfrm>
            <a:off x="2877361" y="277454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1" name="Arrow: Up 140">
            <a:extLst>
              <a:ext uri="{FF2B5EF4-FFF2-40B4-BE49-F238E27FC236}">
                <a16:creationId xmlns:a16="http://schemas.microsoft.com/office/drawing/2014/main" id="{328A60CD-45AC-45FE-8A70-F6CDD2375159}"/>
              </a:ext>
            </a:extLst>
          </p:cNvPr>
          <p:cNvSpPr/>
          <p:nvPr/>
        </p:nvSpPr>
        <p:spPr>
          <a:xfrm>
            <a:off x="3100645" y="277454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2" name="Arrow: Up 141">
            <a:extLst>
              <a:ext uri="{FF2B5EF4-FFF2-40B4-BE49-F238E27FC236}">
                <a16:creationId xmlns:a16="http://schemas.microsoft.com/office/drawing/2014/main" id="{ACC49EB7-DCF6-4989-8202-7C57A6E98095}"/>
              </a:ext>
            </a:extLst>
          </p:cNvPr>
          <p:cNvSpPr/>
          <p:nvPr/>
        </p:nvSpPr>
        <p:spPr>
          <a:xfrm>
            <a:off x="3326146" y="277777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3" name="Arrow: Up 142">
            <a:extLst>
              <a:ext uri="{FF2B5EF4-FFF2-40B4-BE49-F238E27FC236}">
                <a16:creationId xmlns:a16="http://schemas.microsoft.com/office/drawing/2014/main" id="{43069185-5105-4D43-861F-16DE17F06FFD}"/>
              </a:ext>
            </a:extLst>
          </p:cNvPr>
          <p:cNvSpPr/>
          <p:nvPr/>
        </p:nvSpPr>
        <p:spPr>
          <a:xfrm rot="10800000">
            <a:off x="5460747" y="128141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4" name="Arrow: Up 143">
            <a:extLst>
              <a:ext uri="{FF2B5EF4-FFF2-40B4-BE49-F238E27FC236}">
                <a16:creationId xmlns:a16="http://schemas.microsoft.com/office/drawing/2014/main" id="{F4CBF360-F815-4CF2-ABAA-B637ED55614C}"/>
              </a:ext>
            </a:extLst>
          </p:cNvPr>
          <p:cNvSpPr/>
          <p:nvPr/>
        </p:nvSpPr>
        <p:spPr>
          <a:xfrm rot="10800000">
            <a:off x="5684031" y="1281416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Arrow: Up 144">
            <a:extLst>
              <a:ext uri="{FF2B5EF4-FFF2-40B4-BE49-F238E27FC236}">
                <a16:creationId xmlns:a16="http://schemas.microsoft.com/office/drawing/2014/main" id="{11368BC7-E5EE-47BE-B4F6-0FF906E4B987}"/>
              </a:ext>
            </a:extLst>
          </p:cNvPr>
          <p:cNvSpPr/>
          <p:nvPr/>
        </p:nvSpPr>
        <p:spPr>
          <a:xfrm rot="10800000">
            <a:off x="6730963" y="1265056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6" name="Arrow: Up 145">
            <a:extLst>
              <a:ext uri="{FF2B5EF4-FFF2-40B4-BE49-F238E27FC236}">
                <a16:creationId xmlns:a16="http://schemas.microsoft.com/office/drawing/2014/main" id="{25B462F7-089D-450D-824D-CAECE4956072}"/>
              </a:ext>
            </a:extLst>
          </p:cNvPr>
          <p:cNvSpPr/>
          <p:nvPr/>
        </p:nvSpPr>
        <p:spPr>
          <a:xfrm rot="10800000">
            <a:off x="6954247" y="1265055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7" name="Arrow: Up 146">
            <a:extLst>
              <a:ext uri="{FF2B5EF4-FFF2-40B4-BE49-F238E27FC236}">
                <a16:creationId xmlns:a16="http://schemas.microsoft.com/office/drawing/2014/main" id="{29284CD7-1F3E-4B33-8DCD-A5D1B3AA5FC4}"/>
              </a:ext>
            </a:extLst>
          </p:cNvPr>
          <p:cNvSpPr/>
          <p:nvPr/>
        </p:nvSpPr>
        <p:spPr>
          <a:xfrm rot="10800000">
            <a:off x="6742619" y="2804843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8" name="Arrow: Up 147">
            <a:extLst>
              <a:ext uri="{FF2B5EF4-FFF2-40B4-BE49-F238E27FC236}">
                <a16:creationId xmlns:a16="http://schemas.microsoft.com/office/drawing/2014/main" id="{14719D26-A37F-4904-A6D6-BCA1019ACEB6}"/>
              </a:ext>
            </a:extLst>
          </p:cNvPr>
          <p:cNvSpPr/>
          <p:nvPr/>
        </p:nvSpPr>
        <p:spPr>
          <a:xfrm rot="10800000">
            <a:off x="6965903" y="2804842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Arrow: Up 148">
            <a:extLst>
              <a:ext uri="{FF2B5EF4-FFF2-40B4-BE49-F238E27FC236}">
                <a16:creationId xmlns:a16="http://schemas.microsoft.com/office/drawing/2014/main" id="{CF3E4FB9-F6FD-4A35-A16C-3C3B89CF4439}"/>
              </a:ext>
            </a:extLst>
          </p:cNvPr>
          <p:cNvSpPr/>
          <p:nvPr/>
        </p:nvSpPr>
        <p:spPr>
          <a:xfrm rot="10800000">
            <a:off x="5504603" y="451522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0" name="Arrow: Up 149">
            <a:extLst>
              <a:ext uri="{FF2B5EF4-FFF2-40B4-BE49-F238E27FC236}">
                <a16:creationId xmlns:a16="http://schemas.microsoft.com/office/drawing/2014/main" id="{2D53C748-4619-45FC-A6EE-440BAE91356F}"/>
              </a:ext>
            </a:extLst>
          </p:cNvPr>
          <p:cNvSpPr/>
          <p:nvPr/>
        </p:nvSpPr>
        <p:spPr>
          <a:xfrm rot="10800000">
            <a:off x="6688564" y="449813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1" name="Arrow: Up 150">
            <a:extLst>
              <a:ext uri="{FF2B5EF4-FFF2-40B4-BE49-F238E27FC236}">
                <a16:creationId xmlns:a16="http://schemas.microsoft.com/office/drawing/2014/main" id="{928F96D8-CA2B-4261-828F-428CE023201C}"/>
              </a:ext>
            </a:extLst>
          </p:cNvPr>
          <p:cNvSpPr/>
          <p:nvPr/>
        </p:nvSpPr>
        <p:spPr>
          <a:xfrm rot="10800000">
            <a:off x="6911848" y="4498136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2" name="Arrow: Up 151">
            <a:extLst>
              <a:ext uri="{FF2B5EF4-FFF2-40B4-BE49-F238E27FC236}">
                <a16:creationId xmlns:a16="http://schemas.microsoft.com/office/drawing/2014/main" id="{E9877714-DBDF-4B5B-AA35-1D9E22D3C019}"/>
              </a:ext>
            </a:extLst>
          </p:cNvPr>
          <p:cNvSpPr/>
          <p:nvPr/>
        </p:nvSpPr>
        <p:spPr>
          <a:xfrm rot="10800000">
            <a:off x="7137349" y="450136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3" name="Arrow: Up 152">
            <a:extLst>
              <a:ext uri="{FF2B5EF4-FFF2-40B4-BE49-F238E27FC236}">
                <a16:creationId xmlns:a16="http://schemas.microsoft.com/office/drawing/2014/main" id="{120278DD-0CBB-46A6-B015-D804532832C2}"/>
              </a:ext>
            </a:extLst>
          </p:cNvPr>
          <p:cNvSpPr/>
          <p:nvPr/>
        </p:nvSpPr>
        <p:spPr>
          <a:xfrm rot="10800000">
            <a:off x="2862177" y="2021093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4" name="Arrow: Up 153">
            <a:extLst>
              <a:ext uri="{FF2B5EF4-FFF2-40B4-BE49-F238E27FC236}">
                <a16:creationId xmlns:a16="http://schemas.microsoft.com/office/drawing/2014/main" id="{EE134E53-440E-4887-A68D-41FC3529AD22}"/>
              </a:ext>
            </a:extLst>
          </p:cNvPr>
          <p:cNvSpPr/>
          <p:nvPr/>
        </p:nvSpPr>
        <p:spPr>
          <a:xfrm rot="10800000">
            <a:off x="3085461" y="2021092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5" name="Arrow: Up 154">
            <a:extLst>
              <a:ext uri="{FF2B5EF4-FFF2-40B4-BE49-F238E27FC236}">
                <a16:creationId xmlns:a16="http://schemas.microsoft.com/office/drawing/2014/main" id="{557D0C9E-019A-4473-95B6-214378785C7D}"/>
              </a:ext>
            </a:extLst>
          </p:cNvPr>
          <p:cNvSpPr/>
          <p:nvPr/>
        </p:nvSpPr>
        <p:spPr>
          <a:xfrm rot="10800000">
            <a:off x="2880451" y="3644486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6" name="Arrow: Up 155">
            <a:extLst>
              <a:ext uri="{FF2B5EF4-FFF2-40B4-BE49-F238E27FC236}">
                <a16:creationId xmlns:a16="http://schemas.microsoft.com/office/drawing/2014/main" id="{2EECD0FE-60BF-495C-9BA6-73E0F3953A39}"/>
              </a:ext>
            </a:extLst>
          </p:cNvPr>
          <p:cNvSpPr/>
          <p:nvPr/>
        </p:nvSpPr>
        <p:spPr>
          <a:xfrm rot="10800000">
            <a:off x="3103735" y="3644485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3" name="Arrow: Up 162">
            <a:extLst>
              <a:ext uri="{FF2B5EF4-FFF2-40B4-BE49-F238E27FC236}">
                <a16:creationId xmlns:a16="http://schemas.microsoft.com/office/drawing/2014/main" id="{10DD061C-9FA6-49DB-975E-C1EB23B38D31}"/>
              </a:ext>
            </a:extLst>
          </p:cNvPr>
          <p:cNvSpPr/>
          <p:nvPr/>
        </p:nvSpPr>
        <p:spPr>
          <a:xfrm rot="10800000">
            <a:off x="4135018" y="3620389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4" name="Arrow: Up 163">
            <a:extLst>
              <a:ext uri="{FF2B5EF4-FFF2-40B4-BE49-F238E27FC236}">
                <a16:creationId xmlns:a16="http://schemas.microsoft.com/office/drawing/2014/main" id="{83BC1CDB-EC66-4622-A2A6-6C86362C2499}"/>
              </a:ext>
            </a:extLst>
          </p:cNvPr>
          <p:cNvSpPr/>
          <p:nvPr/>
        </p:nvSpPr>
        <p:spPr>
          <a:xfrm rot="10800000">
            <a:off x="4358302" y="3620388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5" name="Arrow: Up 164">
            <a:extLst>
              <a:ext uri="{FF2B5EF4-FFF2-40B4-BE49-F238E27FC236}">
                <a16:creationId xmlns:a16="http://schemas.microsoft.com/office/drawing/2014/main" id="{201E9C59-80BE-4CF2-AA12-384D14AE329D}"/>
              </a:ext>
            </a:extLst>
          </p:cNvPr>
          <p:cNvSpPr/>
          <p:nvPr/>
        </p:nvSpPr>
        <p:spPr>
          <a:xfrm rot="10800000">
            <a:off x="4132917" y="2001229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6" name="Arrow: Up 165">
            <a:extLst>
              <a:ext uri="{FF2B5EF4-FFF2-40B4-BE49-F238E27FC236}">
                <a16:creationId xmlns:a16="http://schemas.microsoft.com/office/drawing/2014/main" id="{4DD90457-577E-4110-B5C8-C3854476956D}"/>
              </a:ext>
            </a:extLst>
          </p:cNvPr>
          <p:cNvSpPr/>
          <p:nvPr/>
        </p:nvSpPr>
        <p:spPr>
          <a:xfrm>
            <a:off x="5454566" y="197579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7" name="Arrow: Up 166">
            <a:extLst>
              <a:ext uri="{FF2B5EF4-FFF2-40B4-BE49-F238E27FC236}">
                <a16:creationId xmlns:a16="http://schemas.microsoft.com/office/drawing/2014/main" id="{9CBB33E6-1830-470C-9E22-4CB4B47382D3}"/>
              </a:ext>
            </a:extLst>
          </p:cNvPr>
          <p:cNvSpPr/>
          <p:nvPr/>
        </p:nvSpPr>
        <p:spPr>
          <a:xfrm>
            <a:off x="5677850" y="197579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8" name="Arrow: Up 167">
            <a:extLst>
              <a:ext uri="{FF2B5EF4-FFF2-40B4-BE49-F238E27FC236}">
                <a16:creationId xmlns:a16="http://schemas.microsoft.com/office/drawing/2014/main" id="{79E86734-D61C-4AA3-B409-87ADE9ED5929}"/>
              </a:ext>
            </a:extLst>
          </p:cNvPr>
          <p:cNvSpPr/>
          <p:nvPr/>
        </p:nvSpPr>
        <p:spPr>
          <a:xfrm>
            <a:off x="5903351" y="197902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9" name="Arrow: Up 168">
            <a:extLst>
              <a:ext uri="{FF2B5EF4-FFF2-40B4-BE49-F238E27FC236}">
                <a16:creationId xmlns:a16="http://schemas.microsoft.com/office/drawing/2014/main" id="{A16E77A8-AED8-45FB-8EEB-B857CA6EEF6E}"/>
              </a:ext>
            </a:extLst>
          </p:cNvPr>
          <p:cNvSpPr/>
          <p:nvPr/>
        </p:nvSpPr>
        <p:spPr>
          <a:xfrm>
            <a:off x="6703325" y="197256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0" name="Arrow: Up 169">
            <a:extLst>
              <a:ext uri="{FF2B5EF4-FFF2-40B4-BE49-F238E27FC236}">
                <a16:creationId xmlns:a16="http://schemas.microsoft.com/office/drawing/2014/main" id="{F95F256D-F3F8-4E43-BCDA-915BC68EEA1F}"/>
              </a:ext>
            </a:extLst>
          </p:cNvPr>
          <p:cNvSpPr/>
          <p:nvPr/>
        </p:nvSpPr>
        <p:spPr>
          <a:xfrm>
            <a:off x="6926609" y="197255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1" name="Arrow: Up 170">
            <a:extLst>
              <a:ext uri="{FF2B5EF4-FFF2-40B4-BE49-F238E27FC236}">
                <a16:creationId xmlns:a16="http://schemas.microsoft.com/office/drawing/2014/main" id="{9E4D899A-AA4B-4676-B110-62332FE307D2}"/>
              </a:ext>
            </a:extLst>
          </p:cNvPr>
          <p:cNvSpPr/>
          <p:nvPr/>
        </p:nvSpPr>
        <p:spPr>
          <a:xfrm>
            <a:off x="7152110" y="197579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2" name="Arrow: Up 171">
            <a:extLst>
              <a:ext uri="{FF2B5EF4-FFF2-40B4-BE49-F238E27FC236}">
                <a16:creationId xmlns:a16="http://schemas.microsoft.com/office/drawing/2014/main" id="{685595E9-3C7E-46A0-9BB7-76C88209625D}"/>
              </a:ext>
            </a:extLst>
          </p:cNvPr>
          <p:cNvSpPr/>
          <p:nvPr/>
        </p:nvSpPr>
        <p:spPr>
          <a:xfrm>
            <a:off x="5482013" y="359696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3" name="Arrow: Up 172">
            <a:extLst>
              <a:ext uri="{FF2B5EF4-FFF2-40B4-BE49-F238E27FC236}">
                <a16:creationId xmlns:a16="http://schemas.microsoft.com/office/drawing/2014/main" id="{DDCCD6C9-F980-4911-B9D2-D85CDCA4EBD4}"/>
              </a:ext>
            </a:extLst>
          </p:cNvPr>
          <p:cNvSpPr/>
          <p:nvPr/>
        </p:nvSpPr>
        <p:spPr>
          <a:xfrm>
            <a:off x="5705297" y="359695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4" name="Arrow: Up 173">
            <a:extLst>
              <a:ext uri="{FF2B5EF4-FFF2-40B4-BE49-F238E27FC236}">
                <a16:creationId xmlns:a16="http://schemas.microsoft.com/office/drawing/2014/main" id="{42FFC52C-DB52-410D-B53B-23B6F05198E5}"/>
              </a:ext>
            </a:extLst>
          </p:cNvPr>
          <p:cNvSpPr/>
          <p:nvPr/>
        </p:nvSpPr>
        <p:spPr>
          <a:xfrm>
            <a:off x="6682485" y="359184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B14F8296-EB53-440D-A69D-4A52EF39A31E}"/>
              </a:ext>
            </a:extLst>
          </p:cNvPr>
          <p:cNvSpPr/>
          <p:nvPr/>
        </p:nvSpPr>
        <p:spPr>
          <a:xfrm>
            <a:off x="6905769" y="359184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6" name="Arrow: Up 175">
            <a:extLst>
              <a:ext uri="{FF2B5EF4-FFF2-40B4-BE49-F238E27FC236}">
                <a16:creationId xmlns:a16="http://schemas.microsoft.com/office/drawing/2014/main" id="{1BC36C5B-03B9-4933-ABC9-D50111850623}"/>
              </a:ext>
            </a:extLst>
          </p:cNvPr>
          <p:cNvSpPr/>
          <p:nvPr/>
        </p:nvSpPr>
        <p:spPr>
          <a:xfrm>
            <a:off x="7131270" y="359507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5D98EF4B-E9B1-4D07-9925-6C3A909CC468}"/>
              </a:ext>
            </a:extLst>
          </p:cNvPr>
          <p:cNvSpPr/>
          <p:nvPr/>
        </p:nvSpPr>
        <p:spPr>
          <a:xfrm>
            <a:off x="5480445" y="537801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8" name="Arrow: Up 177">
            <a:extLst>
              <a:ext uri="{FF2B5EF4-FFF2-40B4-BE49-F238E27FC236}">
                <a16:creationId xmlns:a16="http://schemas.microsoft.com/office/drawing/2014/main" id="{27920F66-D038-47DA-A925-FFA4AF3F6D8F}"/>
              </a:ext>
            </a:extLst>
          </p:cNvPr>
          <p:cNvSpPr/>
          <p:nvPr/>
        </p:nvSpPr>
        <p:spPr>
          <a:xfrm>
            <a:off x="5703729" y="537801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0" name="Arrow: Up 179">
            <a:extLst>
              <a:ext uri="{FF2B5EF4-FFF2-40B4-BE49-F238E27FC236}">
                <a16:creationId xmlns:a16="http://schemas.microsoft.com/office/drawing/2014/main" id="{FFEAD4A8-E2CC-4907-ABFB-E3632553DD8E}"/>
              </a:ext>
            </a:extLst>
          </p:cNvPr>
          <p:cNvSpPr/>
          <p:nvPr/>
        </p:nvSpPr>
        <p:spPr>
          <a:xfrm>
            <a:off x="6688564" y="536134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1" name="Arrow: Up 180">
            <a:extLst>
              <a:ext uri="{FF2B5EF4-FFF2-40B4-BE49-F238E27FC236}">
                <a16:creationId xmlns:a16="http://schemas.microsoft.com/office/drawing/2014/main" id="{6F339D1E-16FF-4339-A387-4E647A8D97A0}"/>
              </a:ext>
            </a:extLst>
          </p:cNvPr>
          <p:cNvSpPr/>
          <p:nvPr/>
        </p:nvSpPr>
        <p:spPr>
          <a:xfrm>
            <a:off x="6911848" y="536134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2" name="Arrow: Up 181">
            <a:extLst>
              <a:ext uri="{FF2B5EF4-FFF2-40B4-BE49-F238E27FC236}">
                <a16:creationId xmlns:a16="http://schemas.microsoft.com/office/drawing/2014/main" id="{8FF84CEE-7A1B-4E54-87F4-D037A3037F7A}"/>
              </a:ext>
            </a:extLst>
          </p:cNvPr>
          <p:cNvSpPr/>
          <p:nvPr/>
        </p:nvSpPr>
        <p:spPr>
          <a:xfrm>
            <a:off x="7137349" y="536457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CAE1C73-34F9-4225-8A4A-7EBFB3E72BE9}"/>
              </a:ext>
            </a:extLst>
          </p:cNvPr>
          <p:cNvSpPr txBox="1"/>
          <p:nvPr/>
        </p:nvSpPr>
        <p:spPr>
          <a:xfrm>
            <a:off x="7909622" y="1154335"/>
            <a:ext cx="89198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/>
              <a:t>74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24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72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23</a:t>
            </a:r>
          </a:p>
          <a:p>
            <a:endParaRPr lang="es-MX" sz="2400" dirty="0"/>
          </a:p>
          <a:p>
            <a:endParaRPr lang="es-MX" sz="1700" dirty="0"/>
          </a:p>
          <a:p>
            <a:r>
              <a:rPr lang="es-MX" sz="1700" dirty="0"/>
              <a:t>71</a:t>
            </a:r>
          </a:p>
          <a:p>
            <a:endParaRPr lang="es-MX" sz="1200" dirty="0"/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25</a:t>
            </a:r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84C804C-3CD0-4330-B4E4-394793F4100A}"/>
              </a:ext>
            </a:extLst>
          </p:cNvPr>
          <p:cNvSpPr/>
          <p:nvPr/>
        </p:nvSpPr>
        <p:spPr>
          <a:xfrm>
            <a:off x="8597758" y="434054"/>
            <a:ext cx="1512920" cy="5434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AB0FAC2-E9BD-422A-AFC0-4E269A26D1BF}"/>
              </a:ext>
            </a:extLst>
          </p:cNvPr>
          <p:cNvSpPr txBox="1"/>
          <p:nvPr/>
        </p:nvSpPr>
        <p:spPr>
          <a:xfrm>
            <a:off x="10563606" y="1102365"/>
            <a:ext cx="278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Dependiente</a:t>
            </a:r>
            <a:endParaRPr lang="es-PE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50181B-9C06-4CF9-9D44-883341FA245E}"/>
              </a:ext>
            </a:extLst>
          </p:cNvPr>
          <p:cNvCxnSpPr>
            <a:cxnSpLocks/>
          </p:cNvCxnSpPr>
          <p:nvPr/>
        </p:nvCxnSpPr>
        <p:spPr>
          <a:xfrm>
            <a:off x="10269683" y="680345"/>
            <a:ext cx="922297" cy="4030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2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37272AC-2B05-4B77-9BA3-DDE36EDD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Algoritmos de Regresión</a:t>
            </a:r>
            <a:endParaRPr lang="es-PE" dirty="0"/>
          </a:p>
        </p:txBody>
      </p:sp>
      <p:pic>
        <p:nvPicPr>
          <p:cNvPr id="2" name="Picture 2" descr="Image result for types of regression algorithms">
            <a:extLst>
              <a:ext uri="{FF2B5EF4-FFF2-40B4-BE49-F238E27FC236}">
                <a16:creationId xmlns:a16="http://schemas.microsoft.com/office/drawing/2014/main" id="{74FC0C76-FFB2-421A-87D4-E71032AE0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48" y="1761596"/>
            <a:ext cx="5799725" cy="481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BF3C7B0-3F8B-4D4D-8D38-E67F15E6ECA9}"/>
              </a:ext>
            </a:extLst>
          </p:cNvPr>
          <p:cNvSpPr/>
          <p:nvPr/>
        </p:nvSpPr>
        <p:spPr>
          <a:xfrm>
            <a:off x="5198172" y="1690688"/>
            <a:ext cx="2572201" cy="874401"/>
          </a:xfrm>
          <a:prstGeom prst="ellipse">
            <a:avLst/>
          </a:prstGeom>
          <a:solidFill>
            <a:schemeClr val="accent1">
              <a:alpha val="18000"/>
            </a:schemeClr>
          </a:solidFill>
          <a:ln w="2222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1EDE3-EA34-4FD1-A5BA-D69DDF7E40FB}"/>
              </a:ext>
            </a:extLst>
          </p:cNvPr>
          <p:cNvSpPr txBox="1"/>
          <p:nvPr/>
        </p:nvSpPr>
        <p:spPr>
          <a:xfrm>
            <a:off x="7580544" y="1686481"/>
            <a:ext cx="1851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* El más básico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238847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itle 1">
            <a:extLst>
              <a:ext uri="{FF2B5EF4-FFF2-40B4-BE49-F238E27FC236}">
                <a16:creationId xmlns:a16="http://schemas.microsoft.com/office/drawing/2014/main" id="{5A2F46BC-EFAB-44DD-9E1E-81BC0F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1" y="542139"/>
            <a:ext cx="10553624" cy="1135737"/>
          </a:xfrm>
        </p:spPr>
        <p:txBody>
          <a:bodyPr>
            <a:normAutofit/>
          </a:bodyPr>
          <a:lstStyle/>
          <a:p>
            <a:r>
              <a:rPr lang="es-MX" b="1" dirty="0"/>
              <a:t>Técnica de regresión lineal</a:t>
            </a:r>
            <a:endParaRPr lang="es-PE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FC1E3-D59C-4FCB-AB34-6101DBF3B44D}"/>
              </a:ext>
            </a:extLst>
          </p:cNvPr>
          <p:cNvSpPr txBox="1"/>
          <p:nvPr/>
        </p:nvSpPr>
        <p:spPr>
          <a:xfrm>
            <a:off x="969592" y="1748041"/>
            <a:ext cx="919589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s-PE" altLang="es-PE" sz="2400" dirty="0"/>
              <a:t>El algoritmo busca determinar “A” y los “B” de tal forma que minimicen el error “e” en la data disponible.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C1BAA-018D-4319-A37F-83D2D06F7D5A}"/>
              </a:ext>
            </a:extLst>
          </p:cNvPr>
          <p:cNvSpPr txBox="1"/>
          <p:nvPr/>
        </p:nvSpPr>
        <p:spPr>
          <a:xfrm>
            <a:off x="1354695" y="2870582"/>
            <a:ext cx="7456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s-PE" sz="2400" b="1" dirty="0"/>
              <a:t>Regresión lineal:    Y = A + B1*X1 + B2*X2* B3*X3 + 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9DC076-3500-4621-90A1-7AC0236F89F4}"/>
              </a:ext>
            </a:extLst>
          </p:cNvPr>
          <p:cNvSpPr/>
          <p:nvPr/>
        </p:nvSpPr>
        <p:spPr>
          <a:xfrm>
            <a:off x="4069491" y="4470031"/>
            <a:ext cx="2026509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A0E3C-7F3C-4A4A-B068-0546CD703F79}"/>
              </a:ext>
            </a:extLst>
          </p:cNvPr>
          <p:cNvSpPr txBox="1"/>
          <p:nvPr/>
        </p:nvSpPr>
        <p:spPr>
          <a:xfrm>
            <a:off x="6609202" y="3922856"/>
            <a:ext cx="3593527" cy="2336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dirty="0"/>
              <a:t>¿Qué significa “A”? 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dirty="0"/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dirty="0"/>
              <a:t>¿Qué importancia tiene la magnitud y signo de “B” sobre la predicción de “Y”?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dirty="0"/>
              <a:t>¿Se comprueba que “A” y los “B” minimizan los errores “e”?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4475F-D3BC-44A3-8C1C-440DF3FD28DB}"/>
              </a:ext>
            </a:extLst>
          </p:cNvPr>
          <p:cNvSpPr txBox="1"/>
          <p:nvPr/>
        </p:nvSpPr>
        <p:spPr>
          <a:xfrm>
            <a:off x="2166893" y="4608530"/>
            <a:ext cx="1661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s-PE" altLang="es-PE" sz="2000" b="1" dirty="0"/>
              <a:t>Ver ejemplo en Excel</a:t>
            </a:r>
          </a:p>
        </p:txBody>
      </p:sp>
    </p:spTree>
    <p:extLst>
      <p:ext uri="{BB962C8B-B14F-4D97-AF65-F5344CB8AC3E}">
        <p14:creationId xmlns:p14="http://schemas.microsoft.com/office/powerpoint/2010/main" val="388372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itle 1">
            <a:extLst>
              <a:ext uri="{FF2B5EF4-FFF2-40B4-BE49-F238E27FC236}">
                <a16:creationId xmlns:a16="http://schemas.microsoft.com/office/drawing/2014/main" id="{5A2F46BC-EFAB-44DD-9E1E-81BC0F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1" y="542139"/>
            <a:ext cx="10553624" cy="1135737"/>
          </a:xfrm>
        </p:spPr>
        <p:txBody>
          <a:bodyPr>
            <a:normAutofit/>
          </a:bodyPr>
          <a:lstStyle/>
          <a:p>
            <a:r>
              <a:rPr lang="es-MX" b="1" dirty="0"/>
              <a:t>Técnica de regresión lineal</a:t>
            </a:r>
            <a:endParaRPr lang="es-PE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A0E3C-7F3C-4A4A-B068-0546CD703F79}"/>
              </a:ext>
            </a:extLst>
          </p:cNvPr>
          <p:cNvSpPr txBox="1"/>
          <p:nvPr/>
        </p:nvSpPr>
        <p:spPr>
          <a:xfrm>
            <a:off x="1097280" y="1901337"/>
            <a:ext cx="10307198" cy="4413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sz="2400" dirty="0"/>
              <a:t>¿Qué significa “A”?: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sz="2400" u="none" strike="noStrike" dirty="0">
              <a:effectLst/>
            </a:endParaRPr>
          </a:p>
          <a:p>
            <a:pPr>
              <a:lnSpc>
                <a:spcPct val="90000"/>
              </a:lnSpc>
            </a:pPr>
            <a:r>
              <a:rPr lang="es-MX" sz="2400" u="none" strike="noStrike" dirty="0">
                <a:effectLst/>
              </a:rPr>
              <a:t>Punto de partida de la curva</a:t>
            </a:r>
            <a:endParaRPr lang="es-MX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sz="2400" dirty="0"/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sz="2400" dirty="0"/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sz="2400" dirty="0"/>
              <a:t>¿Qué importancia tiene “B” sobre la predicción de “Y”?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sz="2400" dirty="0"/>
          </a:p>
          <a:p>
            <a:pPr>
              <a:lnSpc>
                <a:spcPct val="90000"/>
              </a:lnSpc>
            </a:pPr>
            <a:r>
              <a:rPr lang="es-PE" sz="2400" b="1" u="none" strike="noStrike" dirty="0">
                <a:effectLst/>
              </a:rPr>
              <a:t>Signo:</a:t>
            </a:r>
            <a:r>
              <a:rPr lang="es-PE" sz="2400" u="none" strike="noStrike" dirty="0">
                <a:effectLst/>
              </a:rPr>
              <a:t> Indica si existe una relación positiva o negativa entre X  e Y</a:t>
            </a:r>
            <a:endParaRPr lang="es-PE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s-PE" sz="2400" b="1" u="none" strike="noStrike" dirty="0">
                <a:effectLst/>
              </a:rPr>
              <a:t>&gt;|1| : </a:t>
            </a:r>
            <a:r>
              <a:rPr lang="es-MX" sz="2400" u="none" strike="noStrike" dirty="0">
                <a:effectLst/>
              </a:rPr>
              <a:t>Velocidad de crecimiento de Y es mayor a velocidad de crecimiento de X</a:t>
            </a:r>
          </a:p>
          <a:p>
            <a:pPr>
              <a:lnSpc>
                <a:spcPct val="90000"/>
              </a:lnSpc>
            </a:pPr>
            <a:r>
              <a:rPr lang="es-PE" sz="2400" b="1" u="none" strike="noStrike" dirty="0">
                <a:effectLst/>
              </a:rPr>
              <a:t>=|1| : </a:t>
            </a:r>
            <a:r>
              <a:rPr lang="es-MX" sz="2400" u="none" strike="noStrike" dirty="0">
                <a:effectLst/>
              </a:rPr>
              <a:t>Velocidad de crecimiento de Y es igual a velocidad de crecimiento de X</a:t>
            </a:r>
          </a:p>
          <a:p>
            <a:pPr>
              <a:lnSpc>
                <a:spcPct val="90000"/>
              </a:lnSpc>
            </a:pPr>
            <a:r>
              <a:rPr lang="es-PE" sz="2400" b="1" u="none" strike="noStrike" dirty="0">
                <a:effectLst/>
              </a:rPr>
              <a:t>&lt;|1| : </a:t>
            </a:r>
            <a:r>
              <a:rPr lang="es-MX" sz="2400" u="none" strike="noStrike" dirty="0">
                <a:effectLst/>
              </a:rPr>
              <a:t>Velocidad de crecimiento de Y es menor a velocidad de crecimiento de X</a:t>
            </a:r>
          </a:p>
          <a:p>
            <a:pPr>
              <a:lnSpc>
                <a:spcPct val="90000"/>
              </a:lnSpc>
            </a:pPr>
            <a:r>
              <a:rPr lang="es-MX" sz="2400" b="1" u="none" strike="noStrike" dirty="0">
                <a:effectLst/>
              </a:rPr>
              <a:t>Magnitud: </a:t>
            </a:r>
            <a:r>
              <a:rPr lang="es-MX" sz="2400" u="none" strike="noStrike" dirty="0">
                <a:effectLst/>
              </a:rPr>
              <a:t>Betas mas altos implican una sensibilidad mayor de Y frente a X</a:t>
            </a:r>
            <a:endParaRPr lang="es-MX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s-MX" sz="240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655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1224</Words>
  <Application>Microsoft Office PowerPoint</Application>
  <PresentationFormat>Widescreen</PresentationFormat>
  <Paragraphs>206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Arial</vt:lpstr>
      <vt:lpstr>Calibri</vt:lpstr>
      <vt:lpstr>Calibri Light</vt:lpstr>
      <vt:lpstr>Courier New</vt:lpstr>
      <vt:lpstr>sohne</vt:lpstr>
      <vt:lpstr>Office Theme</vt:lpstr>
      <vt:lpstr>Data Mining</vt:lpstr>
      <vt:lpstr>Material de clase</vt:lpstr>
      <vt:lpstr>Plan del curso</vt:lpstr>
      <vt:lpstr>PowerPoint Presentation</vt:lpstr>
      <vt:lpstr>Definición </vt:lpstr>
      <vt:lpstr>PowerPoint Presentation</vt:lpstr>
      <vt:lpstr>Algoritmos de Regresión</vt:lpstr>
      <vt:lpstr>Técnica de regresión lineal</vt:lpstr>
      <vt:lpstr>Técnica de regresión lineal</vt:lpstr>
      <vt:lpstr>Ejemplos en Python</vt:lpstr>
      <vt:lpstr>Ejemplos en Python</vt:lpstr>
      <vt:lpstr>Bonus!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alejandro palomino samaniego</dc:creator>
  <cp:lastModifiedBy>alejandro palomino samaniego</cp:lastModifiedBy>
  <cp:revision>257</cp:revision>
  <dcterms:created xsi:type="dcterms:W3CDTF">2021-01-31T19:12:49Z</dcterms:created>
  <dcterms:modified xsi:type="dcterms:W3CDTF">2021-09-22T04:10:31Z</dcterms:modified>
</cp:coreProperties>
</file>