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296" r:id="rId3"/>
    <p:sldId id="2274" r:id="rId4"/>
    <p:sldId id="2253" r:id="rId5"/>
    <p:sldId id="2275" r:id="rId6"/>
    <p:sldId id="2276" r:id="rId7"/>
    <p:sldId id="2278" r:id="rId8"/>
    <p:sldId id="2277" r:id="rId9"/>
    <p:sldId id="2287" r:id="rId10"/>
    <p:sldId id="2285" r:id="rId11"/>
    <p:sldId id="2298" r:id="rId12"/>
    <p:sldId id="2273" r:id="rId13"/>
    <p:sldId id="2290" r:id="rId14"/>
    <p:sldId id="2291" r:id="rId15"/>
    <p:sldId id="2292" r:id="rId16"/>
    <p:sldId id="2293" r:id="rId17"/>
    <p:sldId id="2294" r:id="rId18"/>
    <p:sldId id="2295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 autoAdjust="0"/>
    <p:restoredTop sz="72150" autoAdjust="0"/>
  </p:normalViewPr>
  <p:slideViewPr>
    <p:cSldViewPr snapToGrid="0">
      <p:cViewPr varScale="1">
        <p:scale>
          <a:sx n="59" d="100"/>
          <a:sy n="59" d="100"/>
        </p:scale>
        <p:origin x="162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0A2522A-D49D-4AEC-9676-174E223287FF}">
      <dgm:prSet phldrT="[Text]"/>
      <dgm:spPr/>
      <dgm:t>
        <a:bodyPr/>
        <a:lstStyle/>
        <a:p>
          <a:r>
            <a:rPr lang="es-MX"/>
            <a:t>Text mining</a:t>
          </a:r>
          <a:endParaRPr lang="es-PE"/>
        </a:p>
      </dgm:t>
    </dgm:pt>
    <dgm:pt modelId="{FFFFE17D-2329-44CB-BE73-AD9923064044}" type="parTrans" cxnId="{45BDB78C-C265-4307-B07E-C5AD6CD32797}">
      <dgm:prSet/>
      <dgm:spPr/>
      <dgm:t>
        <a:bodyPr/>
        <a:lstStyle/>
        <a:p>
          <a:endParaRPr lang="es-PE" sz="1800"/>
        </a:p>
      </dgm:t>
    </dgm:pt>
    <dgm:pt modelId="{54F788F2-20ED-4AE6-96C4-68785B8EEAD1}" type="sibTrans" cxnId="{45BDB78C-C265-4307-B07E-C5AD6CD32797}">
      <dgm:prSet/>
      <dgm:spPr/>
      <dgm:t>
        <a:bodyPr/>
        <a:lstStyle/>
        <a:p>
          <a:endParaRPr lang="es-PE"/>
        </a:p>
      </dgm:t>
    </dgm:pt>
    <dgm:pt modelId="{8E7D71BB-E18E-48B9-98DF-58F2010FEEDC}">
      <dgm:prSet/>
      <dgm:spPr>
        <a:ln w="95250">
          <a:solidFill>
            <a:srgbClr val="FF0000"/>
          </a:solidFill>
        </a:ln>
      </dgm:spPr>
      <dgm:t>
        <a:bodyPr/>
        <a:lstStyle/>
        <a:p>
          <a:r>
            <a:rPr lang="es-MX"/>
            <a:t>Regression</a:t>
          </a:r>
          <a:endParaRPr lang="es-PE"/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/>
      <dgm:spPr>
        <a:ln w="88900">
          <a:noFill/>
        </a:ln>
      </dgm:spPr>
      <dgm:t>
        <a:bodyPr/>
        <a:lstStyle/>
        <a:p>
          <a:r>
            <a:rPr lang="es-MX"/>
            <a:t>Classification</a:t>
          </a:r>
          <a:endParaRPr lang="es-PE"/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858C6315-AE6F-4530-8074-D7D4823E669E}">
      <dgm:prSet/>
      <dgm:spPr>
        <a:ln w="88900">
          <a:noFill/>
        </a:ln>
      </dgm:spPr>
      <dgm:t>
        <a:bodyPr/>
        <a:lstStyle/>
        <a:p>
          <a:r>
            <a:rPr lang="es-MX" dirty="0"/>
            <a:t>Recommender </a:t>
          </a:r>
          <a:r>
            <a:rPr lang="es-MX" dirty="0" err="1"/>
            <a:t>Systems</a:t>
          </a:r>
          <a:endParaRPr lang="es-PE" dirty="0"/>
        </a:p>
      </dgm:t>
    </dgm:pt>
    <dgm:pt modelId="{078546C3-ACCD-4949-881A-3EE6F483B1B6}" type="parTrans" cxnId="{CCAA0FE3-033D-456F-B786-116C6F172CEA}">
      <dgm:prSet/>
      <dgm:spPr/>
      <dgm:t>
        <a:bodyPr/>
        <a:lstStyle/>
        <a:p>
          <a:endParaRPr lang="es-PE" sz="1800"/>
        </a:p>
      </dgm:t>
    </dgm:pt>
    <dgm:pt modelId="{3CBBE9FF-CDFD-46F9-AFFC-9018AC3AE033}" type="sibTrans" cxnId="{CCAA0FE3-033D-456F-B786-116C6F172CEA}">
      <dgm:prSet/>
      <dgm:spPr/>
      <dgm:t>
        <a:bodyPr/>
        <a:lstStyle/>
        <a:p>
          <a:endParaRPr lang="es-PE"/>
        </a:p>
      </dgm:t>
    </dgm:pt>
    <dgm:pt modelId="{C1582682-8B0F-4E6F-9377-2F047B50619E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3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3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3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5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5">
        <dgm:presLayoutVars>
          <dgm:chPref val="3"/>
        </dgm:presLayoutVars>
      </dgm:prSet>
      <dgm:spPr/>
    </dgm:pt>
    <dgm:pt modelId="{47D6A3F3-D5FC-4F96-8484-6E3C83EA5978}" type="pres">
      <dgm:prSet presAssocID="{8E7D71BB-E18E-48B9-98DF-58F2010FEEDC}" presName="rootConnector" presStyleLbl="node3" presStyleIdx="0" presStyleCnt="5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5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5">
        <dgm:presLayoutVars>
          <dgm:chPref val="3"/>
        </dgm:presLayoutVars>
      </dgm:prSet>
      <dgm:spPr/>
    </dgm:pt>
    <dgm:pt modelId="{2D5533CF-94ED-41C2-A3F0-4591773EDC7A}" type="pres">
      <dgm:prSet presAssocID="{35ACB76E-AEAF-4346-B7AC-B714735AE168}" presName="rootConnector" presStyleLbl="node3" presStyleIdx="1" presStyleCnt="5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FF4C604A-58BB-4E0D-9DD8-439E9E3B3C88}" type="pres">
      <dgm:prSet presAssocID="{078546C3-ACCD-4949-881A-3EE6F483B1B6}" presName="Name37" presStyleLbl="parChTrans1D3" presStyleIdx="2" presStyleCnt="5"/>
      <dgm:spPr/>
    </dgm:pt>
    <dgm:pt modelId="{F3757B5E-9477-47D5-AAF7-1BC3110E8DA7}" type="pres">
      <dgm:prSet presAssocID="{858C6315-AE6F-4530-8074-D7D4823E669E}" presName="hierRoot2" presStyleCnt="0">
        <dgm:presLayoutVars>
          <dgm:hierBranch val="init"/>
        </dgm:presLayoutVars>
      </dgm:prSet>
      <dgm:spPr/>
    </dgm:pt>
    <dgm:pt modelId="{21D1CF5F-834C-4508-9875-67DAC5268CC7}" type="pres">
      <dgm:prSet presAssocID="{858C6315-AE6F-4530-8074-D7D4823E669E}" presName="rootComposite" presStyleCnt="0"/>
      <dgm:spPr/>
    </dgm:pt>
    <dgm:pt modelId="{7F578F9E-291D-48C5-8606-E88E8117B41D}" type="pres">
      <dgm:prSet presAssocID="{858C6315-AE6F-4530-8074-D7D4823E669E}" presName="rootText" presStyleLbl="node3" presStyleIdx="2" presStyleCnt="5">
        <dgm:presLayoutVars>
          <dgm:chPref val="3"/>
        </dgm:presLayoutVars>
      </dgm:prSet>
      <dgm:spPr/>
    </dgm:pt>
    <dgm:pt modelId="{035402E9-F1DE-4BA6-B7BB-BE5C2451C09E}" type="pres">
      <dgm:prSet presAssocID="{858C6315-AE6F-4530-8074-D7D4823E669E}" presName="rootConnector" presStyleLbl="node3" presStyleIdx="2" presStyleCnt="5"/>
      <dgm:spPr/>
    </dgm:pt>
    <dgm:pt modelId="{BF919E94-AF83-499D-A10C-D5F1A15642A5}" type="pres">
      <dgm:prSet presAssocID="{858C6315-AE6F-4530-8074-D7D4823E669E}" presName="hierChild4" presStyleCnt="0"/>
      <dgm:spPr/>
    </dgm:pt>
    <dgm:pt modelId="{058A7A5B-1EB7-4D45-A0A7-96883A2427A0}" type="pres">
      <dgm:prSet presAssocID="{858C6315-AE6F-4530-8074-D7D4823E669E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3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3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3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3" presStyleCnt="5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3" presStyleCnt="5">
        <dgm:presLayoutVars>
          <dgm:chPref val="3"/>
        </dgm:presLayoutVars>
      </dgm:prSet>
      <dgm:spPr>
        <a:xfrm>
          <a:off x="2797545" y="2516076"/>
          <a:ext cx="1769910" cy="884955"/>
        </a:xfrm>
        <a:prstGeom prst="rect">
          <a:avLst/>
        </a:prstGeom>
      </dgm:spPr>
    </dgm:pt>
    <dgm:pt modelId="{6A5006D5-5CC2-47ED-B2EA-F077F0D53CC3}" type="pres">
      <dgm:prSet presAssocID="{C1582682-8B0F-4E6F-9377-2F047B50619E}" presName="rootConnector" presStyleLbl="node3" presStyleIdx="3" presStyleCnt="5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4" presStyleCnt="5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4" presStyleCnt="5">
        <dgm:presLayoutVars>
          <dgm:chPref val="3"/>
        </dgm:presLayoutVars>
      </dgm:prSet>
      <dgm:spPr>
        <a:xfrm>
          <a:off x="2797545" y="3772712"/>
          <a:ext cx="1769910" cy="884955"/>
        </a:xfrm>
        <a:prstGeom prst="rect">
          <a:avLst/>
        </a:prstGeom>
      </dgm:spPr>
    </dgm:pt>
    <dgm:pt modelId="{84AF352F-FC61-4168-BE82-493D759F322C}" type="pres">
      <dgm:prSet presAssocID="{93525024-C502-4E42-8B93-177515624311}" presName="rootConnector" presStyleLbl="node3" presStyleIdx="4" presStyleCnt="5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56D708EA-3234-425F-8042-C28EA319A5B5}" type="pres">
      <dgm:prSet presAssocID="{FFFFE17D-2329-44CB-BE73-AD9923064044}" presName="Name37" presStyleLbl="parChTrans1D2" presStyleIdx="2" presStyleCnt="3"/>
      <dgm:spPr/>
    </dgm:pt>
    <dgm:pt modelId="{D395ED3B-59F4-4871-BD8F-F335840D3F90}" type="pres">
      <dgm:prSet presAssocID="{80A2522A-D49D-4AEC-9676-174E223287FF}" presName="hierRoot2" presStyleCnt="0">
        <dgm:presLayoutVars>
          <dgm:hierBranch val="init"/>
        </dgm:presLayoutVars>
      </dgm:prSet>
      <dgm:spPr/>
    </dgm:pt>
    <dgm:pt modelId="{D2C00624-3004-4B1D-868A-F31BBF2ED5DC}" type="pres">
      <dgm:prSet presAssocID="{80A2522A-D49D-4AEC-9676-174E223287FF}" presName="rootComposite" presStyleCnt="0"/>
      <dgm:spPr/>
    </dgm:pt>
    <dgm:pt modelId="{C93942A3-EB07-4980-9EDD-50A113823910}" type="pres">
      <dgm:prSet presAssocID="{80A2522A-D49D-4AEC-9676-174E223287FF}" presName="rootText" presStyleLbl="node2" presStyleIdx="2" presStyleCnt="3">
        <dgm:presLayoutVars>
          <dgm:chPref val="3"/>
        </dgm:presLayoutVars>
      </dgm:prSet>
      <dgm:spPr/>
    </dgm:pt>
    <dgm:pt modelId="{9AC0DBCC-91C3-4E58-990B-4D0657B422D9}" type="pres">
      <dgm:prSet presAssocID="{80A2522A-D49D-4AEC-9676-174E223287FF}" presName="rootConnector" presStyleLbl="node2" presStyleIdx="2" presStyleCnt="3"/>
      <dgm:spPr/>
    </dgm:pt>
    <dgm:pt modelId="{3A05E728-95AA-4B73-8284-F27532B590A9}" type="pres">
      <dgm:prSet presAssocID="{80A2522A-D49D-4AEC-9676-174E223287FF}" presName="hierChild4" presStyleCnt="0"/>
      <dgm:spPr/>
    </dgm:pt>
    <dgm:pt modelId="{2DCC62EE-5341-4475-99B9-CF5A3E6B38A9}" type="pres">
      <dgm:prSet presAssocID="{80A2522A-D49D-4AEC-9676-174E223287FF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BCA22B21-B673-40B6-8039-766EFBF62E6E}" type="presOf" srcId="{858C6315-AE6F-4530-8074-D7D4823E669E}" destId="{035402E9-F1DE-4BA6-B7BB-BE5C2451C09E}" srcOrd="1" destOrd="0" presId="urn:microsoft.com/office/officeart/2005/8/layout/orgChart1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2AF38F38-9B71-4014-A054-1FA014593B24}" type="presOf" srcId="{80A2522A-D49D-4AEC-9676-174E223287FF}" destId="{C93942A3-EB07-4980-9EDD-50A113823910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5BDB78C-C265-4307-B07E-C5AD6CD32797}" srcId="{6DBE443A-FAD6-4785-9C48-C5F64F634A98}" destId="{80A2522A-D49D-4AEC-9676-174E223287FF}" srcOrd="2" destOrd="0" parTransId="{FFFFE17D-2329-44CB-BE73-AD9923064044}" sibTransId="{54F788F2-20ED-4AE6-96C4-68785B8EEAD1}"/>
    <dgm:cxn modelId="{73175798-97D8-45D1-BA11-A1E23EAF5A11}" type="presOf" srcId="{078546C3-ACCD-4949-881A-3EE6F483B1B6}" destId="{FF4C604A-58BB-4E0D-9DD8-439E9E3B3C8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8C8A969D-D2DA-4846-88FA-81D6ACF70D81}" type="presOf" srcId="{80A2522A-D49D-4AEC-9676-174E223287FF}" destId="{9AC0DBCC-91C3-4E58-990B-4D0657B422D9}" srcOrd="1" destOrd="0" presId="urn:microsoft.com/office/officeart/2005/8/layout/orgChart1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ECE622B0-7E3B-4A9B-81D5-DA9B3F271B88}" type="presOf" srcId="{858C6315-AE6F-4530-8074-D7D4823E669E}" destId="{7F578F9E-291D-48C5-8606-E88E8117B41D}" srcOrd="0" destOrd="0" presId="urn:microsoft.com/office/officeart/2005/8/layout/orgChart1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C88433B4-6F35-4201-8D56-661BB41D2B83}" type="presOf" srcId="{FFFFE17D-2329-44CB-BE73-AD9923064044}" destId="{56D708EA-3234-425F-8042-C28EA319A5B5}" srcOrd="0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CCAA0FE3-033D-456F-B786-116C6F172CEA}" srcId="{0C513C2D-6286-4B1A-AAB1-C7EDB2B835AD}" destId="{858C6315-AE6F-4530-8074-D7D4823E669E}" srcOrd="2" destOrd="0" parTransId="{078546C3-ACCD-4949-881A-3EE6F483B1B6}" sibTransId="{3CBBE9FF-CDFD-46F9-AFFC-9018AC3AE033}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E52A5C93-FED6-4AAE-B630-1EFD56DB810E}" type="presParOf" srcId="{D905091D-13FF-4F70-8C7E-429FCAA98C87}" destId="{FF4C604A-58BB-4E0D-9DD8-439E9E3B3C88}" srcOrd="4" destOrd="0" presId="urn:microsoft.com/office/officeart/2005/8/layout/orgChart1"/>
    <dgm:cxn modelId="{F6371520-EE5F-4E4A-A138-9D194EF06559}" type="presParOf" srcId="{D905091D-13FF-4F70-8C7E-429FCAA98C87}" destId="{F3757B5E-9477-47D5-AAF7-1BC3110E8DA7}" srcOrd="5" destOrd="0" presId="urn:microsoft.com/office/officeart/2005/8/layout/orgChart1"/>
    <dgm:cxn modelId="{630EC3E5-9DD6-4715-9104-BF835E4A4C11}" type="presParOf" srcId="{F3757B5E-9477-47D5-AAF7-1BC3110E8DA7}" destId="{21D1CF5F-834C-4508-9875-67DAC5268CC7}" srcOrd="0" destOrd="0" presId="urn:microsoft.com/office/officeart/2005/8/layout/orgChart1"/>
    <dgm:cxn modelId="{2D8209C3-0482-4667-ABAC-40787555D763}" type="presParOf" srcId="{21D1CF5F-834C-4508-9875-67DAC5268CC7}" destId="{7F578F9E-291D-48C5-8606-E88E8117B41D}" srcOrd="0" destOrd="0" presId="urn:microsoft.com/office/officeart/2005/8/layout/orgChart1"/>
    <dgm:cxn modelId="{D27CC839-DC81-4F61-A38D-825542FEBE9C}" type="presParOf" srcId="{21D1CF5F-834C-4508-9875-67DAC5268CC7}" destId="{035402E9-F1DE-4BA6-B7BB-BE5C2451C09E}" srcOrd="1" destOrd="0" presId="urn:microsoft.com/office/officeart/2005/8/layout/orgChart1"/>
    <dgm:cxn modelId="{57893416-512B-46A6-8C7E-077F1F21ACE1}" type="presParOf" srcId="{F3757B5E-9477-47D5-AAF7-1BC3110E8DA7}" destId="{BF919E94-AF83-499D-A10C-D5F1A15642A5}" srcOrd="1" destOrd="0" presId="urn:microsoft.com/office/officeart/2005/8/layout/orgChart1"/>
    <dgm:cxn modelId="{91EF2464-CAEF-470F-8C1A-A29DE18663EB}" type="presParOf" srcId="{F3757B5E-9477-47D5-AAF7-1BC3110E8DA7}" destId="{058A7A5B-1EB7-4D45-A0A7-96883A2427A0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3595462E-F6B6-4575-946C-BDFAEF1BDC52}" type="presParOf" srcId="{93F2A15B-4483-4E3B-9AE9-69C3F4FC9AA6}" destId="{56D708EA-3234-425F-8042-C28EA319A5B5}" srcOrd="4" destOrd="0" presId="urn:microsoft.com/office/officeart/2005/8/layout/orgChart1"/>
    <dgm:cxn modelId="{A06E9733-3212-405F-AD65-605A88634F00}" type="presParOf" srcId="{93F2A15B-4483-4E3B-9AE9-69C3F4FC9AA6}" destId="{D395ED3B-59F4-4871-BD8F-F335840D3F90}" srcOrd="5" destOrd="0" presId="urn:microsoft.com/office/officeart/2005/8/layout/orgChart1"/>
    <dgm:cxn modelId="{7F346E63-0A19-41E2-9214-A7D88CE3D403}" type="presParOf" srcId="{D395ED3B-59F4-4871-BD8F-F335840D3F90}" destId="{D2C00624-3004-4B1D-868A-F31BBF2ED5DC}" srcOrd="0" destOrd="0" presId="urn:microsoft.com/office/officeart/2005/8/layout/orgChart1"/>
    <dgm:cxn modelId="{EDB50B86-8DFC-470D-8813-BDF0C292FC08}" type="presParOf" srcId="{D2C00624-3004-4B1D-868A-F31BBF2ED5DC}" destId="{C93942A3-EB07-4980-9EDD-50A113823910}" srcOrd="0" destOrd="0" presId="urn:microsoft.com/office/officeart/2005/8/layout/orgChart1"/>
    <dgm:cxn modelId="{0915E778-5057-4028-96FD-5187D4C948BF}" type="presParOf" srcId="{D2C00624-3004-4B1D-868A-F31BBF2ED5DC}" destId="{9AC0DBCC-91C3-4E58-990B-4D0657B422D9}" srcOrd="1" destOrd="0" presId="urn:microsoft.com/office/officeart/2005/8/layout/orgChart1"/>
    <dgm:cxn modelId="{2EF43DBF-6821-4711-9923-032B1D011DDD}" type="presParOf" srcId="{D395ED3B-59F4-4871-BD8F-F335840D3F90}" destId="{3A05E728-95AA-4B73-8284-F27532B590A9}" srcOrd="1" destOrd="0" presId="urn:microsoft.com/office/officeart/2005/8/layout/orgChart1"/>
    <dgm:cxn modelId="{4F971E27-D82C-441C-BD23-955FBF795BEE}" type="presParOf" srcId="{D395ED3B-59F4-4871-BD8F-F335840D3F90}" destId="{2DCC62EE-5341-4475-99B9-CF5A3E6B38A9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C4BCA-AFAD-4953-A338-38BC9698AC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D817CC-298A-41B4-8308-F468CB741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Formular / entender problema de negocio</a:t>
          </a:r>
          <a:endParaRPr lang="es-PE" dirty="0"/>
        </a:p>
      </dgm:t>
    </dgm:pt>
    <dgm:pt modelId="{CD83A5D1-C088-4FC9-95DE-CE40D105941F}" type="parTrans" cxnId="{BADAC4E7-956F-4F81-B548-0265F701730C}">
      <dgm:prSet/>
      <dgm:spPr/>
      <dgm:t>
        <a:bodyPr/>
        <a:lstStyle/>
        <a:p>
          <a:endParaRPr lang="es-PE"/>
        </a:p>
      </dgm:t>
    </dgm:pt>
    <dgm:pt modelId="{636A0F0C-5AF4-427D-857F-9B8666FB786B}" type="sibTrans" cxnId="{BADAC4E7-956F-4F81-B548-0265F701730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2D11726-DDAE-4728-809A-AC1448966F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Para cada modelo, explorar </a:t>
          </a:r>
          <a:r>
            <a:rPr lang="es-MX" dirty="0" err="1"/>
            <a:t>dataset</a:t>
          </a:r>
          <a:r>
            <a:rPr lang="es-MX" dirty="0"/>
            <a:t> disponible (df)</a:t>
          </a:r>
          <a:endParaRPr lang="es-PE" dirty="0"/>
        </a:p>
      </dgm:t>
    </dgm:pt>
    <dgm:pt modelId="{97938719-7C10-4C9E-A030-22E1C970AA56}" type="parTrans" cxnId="{784B457F-B555-4B71-BFED-21A56B1EE02C}">
      <dgm:prSet/>
      <dgm:spPr/>
      <dgm:t>
        <a:bodyPr/>
        <a:lstStyle/>
        <a:p>
          <a:endParaRPr lang="es-PE"/>
        </a:p>
      </dgm:t>
    </dgm:pt>
    <dgm:pt modelId="{E2D86154-7288-4CC3-8573-1F4C8AD1768A}" type="sibTrans" cxnId="{784B457F-B555-4B71-BFED-21A56B1EE02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CB06DF2-BC4E-4D82-A345-B2B16E49D38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Limpiar features (missings / ordinales)</a:t>
          </a:r>
          <a:endParaRPr lang="es-PE" dirty="0"/>
        </a:p>
      </dgm:t>
    </dgm:pt>
    <dgm:pt modelId="{E9E999A7-CF91-49CA-9693-B8D310644689}" type="parTrans" cxnId="{AA58B160-913A-42C6-827B-5E83F935DE39}">
      <dgm:prSet/>
      <dgm:spPr/>
      <dgm:t>
        <a:bodyPr/>
        <a:lstStyle/>
        <a:p>
          <a:endParaRPr lang="es-PE"/>
        </a:p>
      </dgm:t>
    </dgm:pt>
    <dgm:pt modelId="{66D27E7E-52CF-41A0-892B-742900A3BBC7}" type="sibTrans" cxnId="{AA58B160-913A-42C6-827B-5E83F935DE39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36063FB-F75A-4A93-9F23-ED1BDA7FD1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Transformar features (crear nuevos features)</a:t>
          </a:r>
          <a:endParaRPr lang="es-PE" dirty="0"/>
        </a:p>
      </dgm:t>
    </dgm:pt>
    <dgm:pt modelId="{A7537181-8F82-46E9-BBEC-E2C3DB3198C1}" type="parTrans" cxnId="{7A50E859-DEFA-4B93-984E-1EA15A76AF7F}">
      <dgm:prSet/>
      <dgm:spPr/>
      <dgm:t>
        <a:bodyPr/>
        <a:lstStyle/>
        <a:p>
          <a:endParaRPr lang="es-PE"/>
        </a:p>
      </dgm:t>
    </dgm:pt>
    <dgm:pt modelId="{28EB6374-DE31-491B-8BAB-7C474073855E}" type="sibTrans" cxnId="{7A50E859-DEFA-4B93-984E-1EA15A76AF7F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01B6C97F-E510-49CA-9C9C-66988B621C8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Aplicar regresión lineal</a:t>
          </a:r>
          <a:endParaRPr lang="es-PE" dirty="0">
            <a:solidFill>
              <a:schemeClr val="tx1"/>
            </a:solidFill>
          </a:endParaRPr>
        </a:p>
      </dgm:t>
    </dgm:pt>
    <dgm:pt modelId="{AB8F8D51-F8A2-48AC-A5EF-BB985A4D0CC3}" type="parTrans" cxnId="{B88B4CD7-50F4-4169-B607-7C3F59B7312E}">
      <dgm:prSet/>
      <dgm:spPr/>
      <dgm:t>
        <a:bodyPr/>
        <a:lstStyle/>
        <a:p>
          <a:endParaRPr lang="es-PE"/>
        </a:p>
      </dgm:t>
    </dgm:pt>
    <dgm:pt modelId="{55AE4941-5C0B-4CD6-B65F-F4CE3098665D}" type="sibTrans" cxnId="{B88B4CD7-50F4-4169-B607-7C3F59B7312E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9608B74-5C09-4B6C-AEB3-AC252986A99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Validar cumplimiento de los supuestos de la regresión lineal </a:t>
          </a:r>
          <a:endParaRPr lang="es-PE" dirty="0"/>
        </a:p>
      </dgm:t>
    </dgm:pt>
    <dgm:pt modelId="{38296C2E-D176-4780-BFDA-97046A2D18E6}" type="parTrans" cxnId="{C860F1CD-2934-4722-BD0E-9C6E7C2E15FC}">
      <dgm:prSet/>
      <dgm:spPr/>
      <dgm:t>
        <a:bodyPr/>
        <a:lstStyle/>
        <a:p>
          <a:endParaRPr lang="es-PE"/>
        </a:p>
      </dgm:t>
    </dgm:pt>
    <dgm:pt modelId="{29BD412E-B3A1-4B74-B28B-061BBB362844}" type="sibTrans" cxnId="{C860F1CD-2934-4722-BD0E-9C6E7C2E15FC}">
      <dgm:prSet custT="1"/>
      <dgm:spPr>
        <a:noFill/>
        <a:ln w="22225" cap="flat" cmpd="sng" algn="ctr">
          <a:solidFill>
            <a:srgbClr val="44546A"/>
          </a:solidFill>
          <a:prstDash val="solid"/>
          <a:miter lim="800000"/>
          <a:tailEnd type="arrow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C66ADFE-9F6B-4B8F-AABC-A36F7039144E}">
      <dgm:prSet custT="1"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2153C0F-F10C-4AF4-97B0-1AC71BD30B38}" type="parTrans" cxnId="{41F69014-A8D2-42B6-BAD6-B1177A96DB1F}">
      <dgm:prSet/>
      <dgm:spPr/>
      <dgm:t>
        <a:bodyPr/>
        <a:lstStyle/>
        <a:p>
          <a:endParaRPr lang="es-PE"/>
        </a:p>
      </dgm:t>
    </dgm:pt>
    <dgm:pt modelId="{C443786B-6595-404C-9D7A-E5EAED6793A6}" type="sibTrans" cxnId="{41F69014-A8D2-42B6-BAD6-B1177A96DB1F}">
      <dgm:prSet custT="1"/>
      <dgm:spPr>
        <a:noFill/>
        <a:ln w="22225" cap="flat" cmpd="sng" algn="ctr">
          <a:solidFill>
            <a:srgbClr val="44546A"/>
          </a:solidFill>
          <a:prstDash val="solid"/>
          <a:miter lim="800000"/>
          <a:tailEnd type="arrow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31A79EE-5CF1-4C60-B572-491D2B17E81F}">
      <dgm:prSet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3875273A-721F-4235-8557-21C9EE3DDF13}" type="parTrans" cxnId="{C70490A6-8AA0-4F30-8BAE-2468F2FF5BE7}">
      <dgm:prSet/>
      <dgm:spPr/>
      <dgm:t>
        <a:bodyPr/>
        <a:lstStyle/>
        <a:p>
          <a:endParaRPr lang="es-PE"/>
        </a:p>
      </dgm:t>
    </dgm:pt>
    <dgm:pt modelId="{87DA8742-5958-49BD-97E7-839CFD4EDB5A}" type="sibTrans" cxnId="{C70490A6-8AA0-4F30-8BAE-2468F2FF5BE7}">
      <dgm:prSet/>
      <dgm:spPr/>
      <dgm:t>
        <a:bodyPr/>
        <a:lstStyle/>
        <a:p>
          <a:endParaRPr lang="es-PE"/>
        </a:p>
      </dgm:t>
    </dgm:pt>
    <dgm:pt modelId="{945A70E9-7393-4031-AB2E-F59B6F8C82AC}">
      <dgm:prSet custT="1"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568" tIns="99568" rIns="99568" bIns="9956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Establecer “teoría” de cuáles son los drivers y variables que explican “Y”</a:t>
          </a:r>
          <a:endParaRPr lang="en-US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46F4C87-ADB0-4452-A6AD-EB2D5FDA7A51}" type="parTrans" cxnId="{1D69590A-2C6B-46D2-AAE8-490244858067}">
      <dgm:prSet/>
      <dgm:spPr/>
      <dgm:t>
        <a:bodyPr/>
        <a:lstStyle/>
        <a:p>
          <a:endParaRPr lang="en-US"/>
        </a:p>
      </dgm:t>
    </dgm:pt>
    <dgm:pt modelId="{A1D3509C-8601-4AFF-9089-B2DB71A67D4B}" type="sibTrans" cxnId="{1D69590A-2C6B-46D2-AAE8-490244858067}">
      <dgm:prSet/>
      <dgm:spPr/>
      <dgm:t>
        <a:bodyPr/>
        <a:lstStyle/>
        <a:p>
          <a:endParaRPr lang="en-US"/>
        </a:p>
      </dgm:t>
    </dgm:pt>
    <dgm:pt modelId="{6F24E682-C75C-4395-9E21-655AABEA2414}">
      <dgm:prSet custT="1"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9568" tIns="99568" rIns="99568" bIns="99568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Definir “modelos” que se van a van a estimar </a:t>
          </a:r>
          <a:endParaRPr lang="en-US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E435878-4D51-4B4A-A148-4DFAB110A7D8}" type="parTrans" cxnId="{4439C24C-60BD-4174-857D-4034489C10A1}">
      <dgm:prSet/>
      <dgm:spPr/>
      <dgm:t>
        <a:bodyPr/>
        <a:lstStyle/>
        <a:p>
          <a:endParaRPr lang="en-US"/>
        </a:p>
      </dgm:t>
    </dgm:pt>
    <dgm:pt modelId="{D07E5754-A9DC-470E-89AB-83BEF29970A2}" type="sibTrans" cxnId="{4439C24C-60BD-4174-857D-4034489C10A1}">
      <dgm:prSet/>
      <dgm:spPr/>
      <dgm:t>
        <a:bodyPr/>
        <a:lstStyle/>
        <a:p>
          <a:endParaRPr lang="en-US"/>
        </a:p>
      </dgm:t>
    </dgm:pt>
    <dgm:pt modelId="{2C225CF6-E8E2-496E-B41C-93A1A0101CB7}">
      <dgm:prSet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r>
            <a:rPr lang="es-PE" dirty="0"/>
            <a:t>Consolidar resultados de todos los “modelos” y analizar resultados</a:t>
          </a:r>
          <a:endParaRPr lang="en-US" dirty="0"/>
        </a:p>
      </dgm:t>
    </dgm:pt>
    <dgm:pt modelId="{682B9812-CEBD-43D1-A303-BD6AF5DFE4FD}" type="parTrans" cxnId="{2D981C38-A3F3-4BEE-9892-799F6E97C478}">
      <dgm:prSet/>
      <dgm:spPr/>
      <dgm:t>
        <a:bodyPr/>
        <a:lstStyle/>
        <a:p>
          <a:endParaRPr lang="en-US"/>
        </a:p>
      </dgm:t>
    </dgm:pt>
    <dgm:pt modelId="{ED9A762E-FC6F-4681-9FDA-D936F0697FAA}" type="sibTrans" cxnId="{2D981C38-A3F3-4BEE-9892-799F6E97C478}">
      <dgm:prSet/>
      <dgm:spPr/>
      <dgm:t>
        <a:bodyPr/>
        <a:lstStyle/>
        <a:p>
          <a:endParaRPr lang="en-US"/>
        </a:p>
      </dgm:t>
    </dgm:pt>
    <dgm:pt modelId="{C4A8192D-5206-4DCD-95F0-D511061A6349}" type="pres">
      <dgm:prSet presAssocID="{400C4BCA-AFAD-4953-A338-38BC9698AC5F}" presName="Name0" presStyleCnt="0">
        <dgm:presLayoutVars>
          <dgm:dir/>
          <dgm:resizeHandles val="exact"/>
        </dgm:presLayoutVars>
      </dgm:prSet>
      <dgm:spPr/>
    </dgm:pt>
    <dgm:pt modelId="{17C92976-6B30-4DD6-A39A-FDC8056C491F}" type="pres">
      <dgm:prSet presAssocID="{1AD817CC-298A-41B4-8308-F468CB7418C7}" presName="node" presStyleLbl="node1" presStyleIdx="0" presStyleCnt="11">
        <dgm:presLayoutVars>
          <dgm:bulletEnabled val="1"/>
        </dgm:presLayoutVars>
      </dgm:prSet>
      <dgm:spPr/>
    </dgm:pt>
    <dgm:pt modelId="{9D666E17-13C6-4DB7-BC3A-99AAE18BF8EC}" type="pres">
      <dgm:prSet presAssocID="{636A0F0C-5AF4-427D-857F-9B8666FB786B}" presName="sibTrans" presStyleLbl="sibTrans1D1" presStyleIdx="0" presStyleCnt="10"/>
      <dgm:spPr/>
    </dgm:pt>
    <dgm:pt modelId="{B39C551C-96F3-4583-A1DF-055D7D3AA0B6}" type="pres">
      <dgm:prSet presAssocID="{636A0F0C-5AF4-427D-857F-9B8666FB786B}" presName="connectorText" presStyleLbl="sibTrans1D1" presStyleIdx="0" presStyleCnt="10"/>
      <dgm:spPr/>
    </dgm:pt>
    <dgm:pt modelId="{B9276C0E-A92C-45A4-984B-87C174200E35}" type="pres">
      <dgm:prSet presAssocID="{945A70E9-7393-4031-AB2E-F59B6F8C82AC}" presName="node" presStyleLbl="node1" presStyleIdx="1" presStyleCnt="11">
        <dgm:presLayoutVars>
          <dgm:bulletEnabled val="1"/>
        </dgm:presLayoutVars>
      </dgm:prSet>
      <dgm:spPr>
        <a:xfrm>
          <a:off x="3054697" y="2934"/>
          <a:ext cx="1747407" cy="1048444"/>
        </a:xfrm>
        <a:prstGeom prst="rect">
          <a:avLst/>
        </a:prstGeom>
      </dgm:spPr>
    </dgm:pt>
    <dgm:pt modelId="{B65972F8-0287-4110-AEE5-0BF3FD12B031}" type="pres">
      <dgm:prSet presAssocID="{A1D3509C-8601-4AFF-9089-B2DB71A67D4B}" presName="sibTrans" presStyleLbl="sibTrans1D1" presStyleIdx="1" presStyleCnt="10"/>
      <dgm:spPr/>
    </dgm:pt>
    <dgm:pt modelId="{8C71D247-08A2-4B13-BC75-110E226F5AF5}" type="pres">
      <dgm:prSet presAssocID="{A1D3509C-8601-4AFF-9089-B2DB71A67D4B}" presName="connectorText" presStyleLbl="sibTrans1D1" presStyleIdx="1" presStyleCnt="10"/>
      <dgm:spPr/>
    </dgm:pt>
    <dgm:pt modelId="{50FF8B8E-BFC5-42E4-BDF3-6BEA98064621}" type="pres">
      <dgm:prSet presAssocID="{6F24E682-C75C-4395-9E21-655AABEA2414}" presName="node" presStyleLbl="node1" presStyleIdx="2" presStyleCnt="11">
        <dgm:presLayoutVars>
          <dgm:bulletEnabled val="1"/>
        </dgm:presLayoutVars>
      </dgm:prSet>
      <dgm:spPr>
        <a:xfrm>
          <a:off x="5204007" y="2934"/>
          <a:ext cx="1747407" cy="1048444"/>
        </a:xfrm>
        <a:prstGeom prst="rect">
          <a:avLst/>
        </a:prstGeom>
      </dgm:spPr>
    </dgm:pt>
    <dgm:pt modelId="{4396C788-8569-43A3-9BD2-2DEF3253F2CD}" type="pres">
      <dgm:prSet presAssocID="{D07E5754-A9DC-470E-89AB-83BEF29970A2}" presName="sibTrans" presStyleLbl="sibTrans1D1" presStyleIdx="2" presStyleCnt="10"/>
      <dgm:spPr/>
    </dgm:pt>
    <dgm:pt modelId="{E863DDE9-C1AD-45E8-8502-EED8FBB9C3BF}" type="pres">
      <dgm:prSet presAssocID="{D07E5754-A9DC-470E-89AB-83BEF29970A2}" presName="connectorText" presStyleLbl="sibTrans1D1" presStyleIdx="2" presStyleCnt="10"/>
      <dgm:spPr/>
    </dgm:pt>
    <dgm:pt modelId="{D8B917E7-136A-4814-A72E-06267A0E93CB}" type="pres">
      <dgm:prSet presAssocID="{42D11726-DDAE-4728-809A-AC1448966F8D}" presName="node" presStyleLbl="node1" presStyleIdx="3" presStyleCnt="11">
        <dgm:presLayoutVars>
          <dgm:bulletEnabled val="1"/>
        </dgm:presLayoutVars>
      </dgm:prSet>
      <dgm:spPr/>
    </dgm:pt>
    <dgm:pt modelId="{DAA1D1E7-1FD3-4069-8465-2660F782619C}" type="pres">
      <dgm:prSet presAssocID="{E2D86154-7288-4CC3-8573-1F4C8AD1768A}" presName="sibTrans" presStyleLbl="sibTrans1D1" presStyleIdx="3" presStyleCnt="10"/>
      <dgm:spPr/>
    </dgm:pt>
    <dgm:pt modelId="{AC789F5B-4472-4EA8-A8BE-F357414DC64C}" type="pres">
      <dgm:prSet presAssocID="{E2D86154-7288-4CC3-8573-1F4C8AD1768A}" presName="connectorText" presStyleLbl="sibTrans1D1" presStyleIdx="3" presStyleCnt="10"/>
      <dgm:spPr/>
    </dgm:pt>
    <dgm:pt modelId="{53B5B6E7-8DE9-459F-882F-D6BCFC8DF97F}" type="pres">
      <dgm:prSet presAssocID="{4CB06DF2-BC4E-4D82-A345-B2B16E49D380}" presName="node" presStyleLbl="node1" presStyleIdx="4" presStyleCnt="11">
        <dgm:presLayoutVars>
          <dgm:bulletEnabled val="1"/>
        </dgm:presLayoutVars>
      </dgm:prSet>
      <dgm:spPr/>
    </dgm:pt>
    <dgm:pt modelId="{48A9BD75-A758-4205-ACEF-1A62288F72CB}" type="pres">
      <dgm:prSet presAssocID="{66D27E7E-52CF-41A0-892B-742900A3BBC7}" presName="sibTrans" presStyleLbl="sibTrans1D1" presStyleIdx="4" presStyleCnt="10"/>
      <dgm:spPr/>
    </dgm:pt>
    <dgm:pt modelId="{24F99454-5DD0-4326-A767-A6C3F2B17593}" type="pres">
      <dgm:prSet presAssocID="{66D27E7E-52CF-41A0-892B-742900A3BBC7}" presName="connectorText" presStyleLbl="sibTrans1D1" presStyleIdx="4" presStyleCnt="10"/>
      <dgm:spPr/>
    </dgm:pt>
    <dgm:pt modelId="{FD839BBC-4230-4C2C-B882-20E0296E56BF}" type="pres">
      <dgm:prSet presAssocID="{436063FB-F75A-4A93-9F23-ED1BDA7FD1E5}" presName="node" presStyleLbl="node1" presStyleIdx="5" presStyleCnt="11">
        <dgm:presLayoutVars>
          <dgm:bulletEnabled val="1"/>
        </dgm:presLayoutVars>
      </dgm:prSet>
      <dgm:spPr/>
    </dgm:pt>
    <dgm:pt modelId="{54BA3A31-B249-4AFA-B37C-C319B2E10E03}" type="pres">
      <dgm:prSet presAssocID="{28EB6374-DE31-491B-8BAB-7C474073855E}" presName="sibTrans" presStyleLbl="sibTrans1D1" presStyleIdx="5" presStyleCnt="10"/>
      <dgm:spPr/>
    </dgm:pt>
    <dgm:pt modelId="{53C05752-5F01-44CE-B668-6EA9AE282539}" type="pres">
      <dgm:prSet presAssocID="{28EB6374-DE31-491B-8BAB-7C474073855E}" presName="connectorText" presStyleLbl="sibTrans1D1" presStyleIdx="5" presStyleCnt="10"/>
      <dgm:spPr/>
    </dgm:pt>
    <dgm:pt modelId="{57B0A5AA-93FC-4D92-8730-98613FADDBC8}" type="pres">
      <dgm:prSet presAssocID="{E31A79EE-5CF1-4C60-B572-491D2B17E81F}" presName="node" presStyleLbl="node1" presStyleIdx="6" presStyleCnt="11">
        <dgm:presLayoutVars>
          <dgm:bulletEnabled val="1"/>
        </dgm:presLayoutVars>
      </dgm:prSet>
      <dgm:spPr>
        <a:xfrm>
          <a:off x="1990" y="2222759"/>
          <a:ext cx="2132650" cy="1279590"/>
        </a:xfrm>
        <a:prstGeom prst="rect">
          <a:avLst/>
        </a:prstGeom>
      </dgm:spPr>
    </dgm:pt>
    <dgm:pt modelId="{F25BED44-F9B4-4D7C-BBCF-D5746036CCA9}" type="pres">
      <dgm:prSet presAssocID="{87DA8742-5958-49BD-97E7-839CFD4EDB5A}" presName="sibTrans" presStyleLbl="sibTrans1D1" presStyleIdx="6" presStyleCnt="10"/>
      <dgm:spPr/>
    </dgm:pt>
    <dgm:pt modelId="{F5B427C2-87C4-4D1E-8F7A-A44DD4C05420}" type="pres">
      <dgm:prSet presAssocID="{87DA8742-5958-49BD-97E7-839CFD4EDB5A}" presName="connectorText" presStyleLbl="sibTrans1D1" presStyleIdx="6" presStyleCnt="10"/>
      <dgm:spPr/>
    </dgm:pt>
    <dgm:pt modelId="{1776B21D-E2AB-4AA7-B6E7-AC8DDFF67AA7}" type="pres">
      <dgm:prSet presAssocID="{01B6C97F-E510-49CA-9C9C-66988B621C86}" presName="node" presStyleLbl="node1" presStyleIdx="7" presStyleCnt="11">
        <dgm:presLayoutVars>
          <dgm:bulletEnabled val="1"/>
        </dgm:presLayoutVars>
      </dgm:prSet>
      <dgm:spPr/>
    </dgm:pt>
    <dgm:pt modelId="{507506AD-673C-4A41-A3AD-1900289CCB8F}" type="pres">
      <dgm:prSet presAssocID="{55AE4941-5C0B-4CD6-B65F-F4CE3098665D}" presName="sibTrans" presStyleLbl="sibTrans1D1" presStyleIdx="7" presStyleCnt="10"/>
      <dgm:spPr/>
    </dgm:pt>
    <dgm:pt modelId="{7E1F0DE2-DE61-4D61-9922-2EE3C95A1E6D}" type="pres">
      <dgm:prSet presAssocID="{55AE4941-5C0B-4CD6-B65F-F4CE3098665D}" presName="connectorText" presStyleLbl="sibTrans1D1" presStyleIdx="7" presStyleCnt="10"/>
      <dgm:spPr/>
    </dgm:pt>
    <dgm:pt modelId="{07BB2FE0-2C42-47EE-A016-D29F3C885B60}" type="pres">
      <dgm:prSet presAssocID="{29608B74-5C09-4B6C-AEB3-AC252986A992}" presName="node" presStyleLbl="node1" presStyleIdx="8" presStyleCnt="11">
        <dgm:presLayoutVars>
          <dgm:bulletEnabled val="1"/>
        </dgm:presLayoutVars>
      </dgm:prSet>
      <dgm:spPr/>
    </dgm:pt>
    <dgm:pt modelId="{6452A9F4-0D3A-4DF0-B4E5-CD977E09C5F0}" type="pres">
      <dgm:prSet presAssocID="{29BD412E-B3A1-4B74-B28B-061BBB362844}" presName="sibTrans" presStyleLbl="sibTrans1D1" presStyleIdx="8" presStyleCnt="10"/>
      <dgm:spPr>
        <a:xfrm>
          <a:off x="2650993" y="3382132"/>
          <a:ext cx="371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303" y="45720"/>
              </a:lnTo>
            </a:path>
          </a:pathLst>
        </a:custGeom>
      </dgm:spPr>
    </dgm:pt>
    <dgm:pt modelId="{2F9E2730-4F28-46BA-87D0-FB667DC7D084}" type="pres">
      <dgm:prSet presAssocID="{29BD412E-B3A1-4B74-B28B-061BBB362844}" presName="connectorText" presStyleLbl="sibTrans1D1" presStyleIdx="8" presStyleCnt="10"/>
      <dgm:spPr/>
    </dgm:pt>
    <dgm:pt modelId="{A63E031D-7D20-49C0-9813-9126892524FE}" type="pres">
      <dgm:prSet presAssocID="{0C66ADFE-9F6B-4B8F-AABC-A36F7039144E}" presName="node" presStyleLbl="node1" presStyleIdx="9" presStyleCnt="11">
        <dgm:presLayoutVars>
          <dgm:bulletEnabled val="1"/>
        </dgm:presLayoutVars>
      </dgm:prSet>
      <dgm:spPr>
        <a:xfrm>
          <a:off x="5248310" y="2222759"/>
          <a:ext cx="2132650" cy="1279590"/>
        </a:xfrm>
        <a:prstGeom prst="rect">
          <a:avLst/>
        </a:prstGeom>
      </dgm:spPr>
    </dgm:pt>
    <dgm:pt modelId="{A6E475B6-FD68-4B61-9E8C-7596D55FDF6A}" type="pres">
      <dgm:prSet presAssocID="{C443786B-6595-404C-9D7A-E5EAED6793A6}" presName="sibTrans" presStyleLbl="sibTrans1D1" presStyleIdx="9" presStyleCnt="10"/>
      <dgm:spPr>
        <a:xfrm>
          <a:off x="4800304" y="3382132"/>
          <a:ext cx="371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303" y="45720"/>
              </a:lnTo>
            </a:path>
          </a:pathLst>
        </a:custGeom>
      </dgm:spPr>
    </dgm:pt>
    <dgm:pt modelId="{E4A4FC14-0FB2-4AEC-ACA1-6C7D7151DDBE}" type="pres">
      <dgm:prSet presAssocID="{C443786B-6595-404C-9D7A-E5EAED6793A6}" presName="connectorText" presStyleLbl="sibTrans1D1" presStyleIdx="9" presStyleCnt="10"/>
      <dgm:spPr/>
    </dgm:pt>
    <dgm:pt modelId="{44C60303-0D41-4A87-8A05-9612EAA9FFEA}" type="pres">
      <dgm:prSet presAssocID="{2C225CF6-E8E2-496E-B41C-93A1A0101CB7}" presName="node" presStyleLbl="node1" presStyleIdx="10" presStyleCnt="11">
        <dgm:presLayoutVars>
          <dgm:bulletEnabled val="1"/>
        </dgm:presLayoutVars>
      </dgm:prSet>
      <dgm:spPr>
        <a:xfrm>
          <a:off x="5204007" y="2903630"/>
          <a:ext cx="1747407" cy="1048444"/>
        </a:xfrm>
        <a:prstGeom prst="rect">
          <a:avLst/>
        </a:prstGeom>
      </dgm:spPr>
    </dgm:pt>
  </dgm:ptLst>
  <dgm:cxnLst>
    <dgm:cxn modelId="{460AA102-6B22-48EC-957A-047981D00057}" type="presOf" srcId="{01B6C97F-E510-49CA-9C9C-66988B621C86}" destId="{1776B21D-E2AB-4AA7-B6E7-AC8DDFF67AA7}" srcOrd="0" destOrd="0" presId="urn:microsoft.com/office/officeart/2005/8/layout/bProcess3"/>
    <dgm:cxn modelId="{28841F08-3E3B-419D-A460-E0C64A5FA1D6}" type="presOf" srcId="{28EB6374-DE31-491B-8BAB-7C474073855E}" destId="{54BA3A31-B249-4AFA-B37C-C319B2E10E03}" srcOrd="0" destOrd="0" presId="urn:microsoft.com/office/officeart/2005/8/layout/bProcess3"/>
    <dgm:cxn modelId="{1D69590A-2C6B-46D2-AAE8-490244858067}" srcId="{400C4BCA-AFAD-4953-A338-38BC9698AC5F}" destId="{945A70E9-7393-4031-AB2E-F59B6F8C82AC}" srcOrd="1" destOrd="0" parTransId="{346F4C87-ADB0-4452-A6AD-EB2D5FDA7A51}" sibTransId="{A1D3509C-8601-4AFF-9089-B2DB71A67D4B}"/>
    <dgm:cxn modelId="{AEA32F12-F21D-46C3-BD4F-32C139727878}" type="presOf" srcId="{436063FB-F75A-4A93-9F23-ED1BDA7FD1E5}" destId="{FD839BBC-4230-4C2C-B882-20E0296E56BF}" srcOrd="0" destOrd="0" presId="urn:microsoft.com/office/officeart/2005/8/layout/bProcess3"/>
    <dgm:cxn modelId="{41F69014-A8D2-42B6-BAD6-B1177A96DB1F}" srcId="{400C4BCA-AFAD-4953-A338-38BC9698AC5F}" destId="{0C66ADFE-9F6B-4B8F-AABC-A36F7039144E}" srcOrd="9" destOrd="0" parTransId="{02153C0F-F10C-4AF4-97B0-1AC71BD30B38}" sibTransId="{C443786B-6595-404C-9D7A-E5EAED6793A6}"/>
    <dgm:cxn modelId="{E5811C15-B616-4E22-B05E-5AAC629DBEFD}" type="presOf" srcId="{0C66ADFE-9F6B-4B8F-AABC-A36F7039144E}" destId="{A63E031D-7D20-49C0-9813-9126892524FE}" srcOrd="0" destOrd="0" presId="urn:microsoft.com/office/officeart/2005/8/layout/bProcess3"/>
    <dgm:cxn modelId="{1EF35019-6185-4192-A331-E6096764CF08}" type="presOf" srcId="{A1D3509C-8601-4AFF-9089-B2DB71A67D4B}" destId="{B65972F8-0287-4110-AEE5-0BF3FD12B031}" srcOrd="0" destOrd="0" presId="urn:microsoft.com/office/officeart/2005/8/layout/bProcess3"/>
    <dgm:cxn modelId="{1179CA1A-3E47-42B4-AA1A-C25B70BC68D8}" type="presOf" srcId="{E31A79EE-5CF1-4C60-B572-491D2B17E81F}" destId="{57B0A5AA-93FC-4D92-8730-98613FADDBC8}" srcOrd="0" destOrd="0" presId="urn:microsoft.com/office/officeart/2005/8/layout/bProcess3"/>
    <dgm:cxn modelId="{A012091E-6611-4AB7-85F2-377AF31C020C}" type="presOf" srcId="{28EB6374-DE31-491B-8BAB-7C474073855E}" destId="{53C05752-5F01-44CE-B668-6EA9AE282539}" srcOrd="1" destOrd="0" presId="urn:microsoft.com/office/officeart/2005/8/layout/bProcess3"/>
    <dgm:cxn modelId="{27D12224-72B8-40F7-B109-0E9F0F07C5C9}" type="presOf" srcId="{55AE4941-5C0B-4CD6-B65F-F4CE3098665D}" destId="{507506AD-673C-4A41-A3AD-1900289CCB8F}" srcOrd="0" destOrd="0" presId="urn:microsoft.com/office/officeart/2005/8/layout/bProcess3"/>
    <dgm:cxn modelId="{DCBC1825-79F6-487A-A595-C560E8B93A8E}" type="presOf" srcId="{D07E5754-A9DC-470E-89AB-83BEF29970A2}" destId="{4396C788-8569-43A3-9BD2-2DEF3253F2CD}" srcOrd="0" destOrd="0" presId="urn:microsoft.com/office/officeart/2005/8/layout/bProcess3"/>
    <dgm:cxn modelId="{B54F2C2B-E37D-4962-9128-0447DE7C4A6F}" type="presOf" srcId="{E2D86154-7288-4CC3-8573-1F4C8AD1768A}" destId="{DAA1D1E7-1FD3-4069-8465-2660F782619C}" srcOrd="0" destOrd="0" presId="urn:microsoft.com/office/officeart/2005/8/layout/bProcess3"/>
    <dgm:cxn modelId="{0076A833-B1F7-454C-B09D-DC1B1D0D2191}" type="presOf" srcId="{4CB06DF2-BC4E-4D82-A345-B2B16E49D380}" destId="{53B5B6E7-8DE9-459F-882F-D6BCFC8DF97F}" srcOrd="0" destOrd="0" presId="urn:microsoft.com/office/officeart/2005/8/layout/bProcess3"/>
    <dgm:cxn modelId="{2D981C38-A3F3-4BEE-9892-799F6E97C478}" srcId="{400C4BCA-AFAD-4953-A338-38BC9698AC5F}" destId="{2C225CF6-E8E2-496E-B41C-93A1A0101CB7}" srcOrd="10" destOrd="0" parTransId="{682B9812-CEBD-43D1-A303-BD6AF5DFE4FD}" sibTransId="{ED9A762E-FC6F-4681-9FDA-D936F0697FAA}"/>
    <dgm:cxn modelId="{A94B0F3A-C4D1-4DA0-9996-1A1511F77E77}" type="presOf" srcId="{636A0F0C-5AF4-427D-857F-9B8666FB786B}" destId="{B39C551C-96F3-4583-A1DF-055D7D3AA0B6}" srcOrd="1" destOrd="0" presId="urn:microsoft.com/office/officeart/2005/8/layout/bProcess3"/>
    <dgm:cxn modelId="{AA58B160-913A-42C6-827B-5E83F935DE39}" srcId="{400C4BCA-AFAD-4953-A338-38BC9698AC5F}" destId="{4CB06DF2-BC4E-4D82-A345-B2B16E49D380}" srcOrd="4" destOrd="0" parTransId="{E9E999A7-CF91-49CA-9693-B8D310644689}" sibTransId="{66D27E7E-52CF-41A0-892B-742900A3BBC7}"/>
    <dgm:cxn modelId="{57A94044-219A-428A-812B-3E28B1665E52}" type="presOf" srcId="{D07E5754-A9DC-470E-89AB-83BEF29970A2}" destId="{E863DDE9-C1AD-45E8-8502-EED8FBB9C3BF}" srcOrd="1" destOrd="0" presId="urn:microsoft.com/office/officeart/2005/8/layout/bProcess3"/>
    <dgm:cxn modelId="{7EE79E65-8094-4408-8033-DBAFAAA192C4}" type="presOf" srcId="{1AD817CC-298A-41B4-8308-F468CB7418C7}" destId="{17C92976-6B30-4DD6-A39A-FDC8056C491F}" srcOrd="0" destOrd="0" presId="urn:microsoft.com/office/officeart/2005/8/layout/bProcess3"/>
    <dgm:cxn modelId="{C389764A-DB80-4609-8892-FEB89A5BA4EA}" type="presOf" srcId="{66D27E7E-52CF-41A0-892B-742900A3BBC7}" destId="{48A9BD75-A758-4205-ACEF-1A62288F72CB}" srcOrd="0" destOrd="0" presId="urn:microsoft.com/office/officeart/2005/8/layout/bProcess3"/>
    <dgm:cxn modelId="{315A516C-3549-4963-9DD6-9DFF588F81D1}" type="presOf" srcId="{29BD412E-B3A1-4B74-B28B-061BBB362844}" destId="{6452A9F4-0D3A-4DF0-B4E5-CD977E09C5F0}" srcOrd="0" destOrd="0" presId="urn:microsoft.com/office/officeart/2005/8/layout/bProcess3"/>
    <dgm:cxn modelId="{4439C24C-60BD-4174-857D-4034489C10A1}" srcId="{400C4BCA-AFAD-4953-A338-38BC9698AC5F}" destId="{6F24E682-C75C-4395-9E21-655AABEA2414}" srcOrd="2" destOrd="0" parTransId="{DE435878-4D51-4B4A-A148-4DFAB110A7D8}" sibTransId="{D07E5754-A9DC-470E-89AB-83BEF29970A2}"/>
    <dgm:cxn modelId="{A344394F-3CB4-415E-8E8A-CEB8229FA61E}" type="presOf" srcId="{6F24E682-C75C-4395-9E21-655AABEA2414}" destId="{50FF8B8E-BFC5-42E4-BDF3-6BEA98064621}" srcOrd="0" destOrd="0" presId="urn:microsoft.com/office/officeart/2005/8/layout/bProcess3"/>
    <dgm:cxn modelId="{908DD152-9A4A-4E44-8D6E-8F83E8D0A009}" type="presOf" srcId="{42D11726-DDAE-4728-809A-AC1448966F8D}" destId="{D8B917E7-136A-4814-A72E-06267A0E93CB}" srcOrd="0" destOrd="0" presId="urn:microsoft.com/office/officeart/2005/8/layout/bProcess3"/>
    <dgm:cxn modelId="{7A50E859-DEFA-4B93-984E-1EA15A76AF7F}" srcId="{400C4BCA-AFAD-4953-A338-38BC9698AC5F}" destId="{436063FB-F75A-4A93-9F23-ED1BDA7FD1E5}" srcOrd="5" destOrd="0" parTransId="{A7537181-8F82-46E9-BBEC-E2C3DB3198C1}" sibTransId="{28EB6374-DE31-491B-8BAB-7C474073855E}"/>
    <dgm:cxn modelId="{5C02107B-7255-43CD-8A3D-E1BC9B06594B}" type="presOf" srcId="{A1D3509C-8601-4AFF-9089-B2DB71A67D4B}" destId="{8C71D247-08A2-4B13-BC75-110E226F5AF5}" srcOrd="1" destOrd="0" presId="urn:microsoft.com/office/officeart/2005/8/layout/bProcess3"/>
    <dgm:cxn modelId="{784B457F-B555-4B71-BFED-21A56B1EE02C}" srcId="{400C4BCA-AFAD-4953-A338-38BC9698AC5F}" destId="{42D11726-DDAE-4728-809A-AC1448966F8D}" srcOrd="3" destOrd="0" parTransId="{97938719-7C10-4C9E-A030-22E1C970AA56}" sibTransId="{E2D86154-7288-4CC3-8573-1F4C8AD1768A}"/>
    <dgm:cxn modelId="{A3BD0583-6173-4EC1-A73B-1503C3409399}" type="presOf" srcId="{636A0F0C-5AF4-427D-857F-9B8666FB786B}" destId="{9D666E17-13C6-4DB7-BC3A-99AAE18BF8EC}" srcOrd="0" destOrd="0" presId="urn:microsoft.com/office/officeart/2005/8/layout/bProcess3"/>
    <dgm:cxn modelId="{450EDD9A-5E92-4E7A-9A00-E8521846717C}" type="presOf" srcId="{29BD412E-B3A1-4B74-B28B-061BBB362844}" destId="{2F9E2730-4F28-46BA-87D0-FB667DC7D084}" srcOrd="1" destOrd="0" presId="urn:microsoft.com/office/officeart/2005/8/layout/bProcess3"/>
    <dgm:cxn modelId="{8B0DF79F-6B13-41C1-9454-B82804FA1782}" type="presOf" srcId="{87DA8742-5958-49BD-97E7-839CFD4EDB5A}" destId="{F5B427C2-87C4-4D1E-8F7A-A44DD4C05420}" srcOrd="1" destOrd="0" presId="urn:microsoft.com/office/officeart/2005/8/layout/bProcess3"/>
    <dgm:cxn modelId="{142AA0A0-5621-44E5-ACCE-1E5D18AC3DF4}" type="presOf" srcId="{945A70E9-7393-4031-AB2E-F59B6F8C82AC}" destId="{B9276C0E-A92C-45A4-984B-87C174200E35}" srcOrd="0" destOrd="0" presId="urn:microsoft.com/office/officeart/2005/8/layout/bProcess3"/>
    <dgm:cxn modelId="{C70490A6-8AA0-4F30-8BAE-2468F2FF5BE7}" srcId="{400C4BCA-AFAD-4953-A338-38BC9698AC5F}" destId="{E31A79EE-5CF1-4C60-B572-491D2B17E81F}" srcOrd="6" destOrd="0" parTransId="{3875273A-721F-4235-8557-21C9EE3DDF13}" sibTransId="{87DA8742-5958-49BD-97E7-839CFD4EDB5A}"/>
    <dgm:cxn modelId="{34CEE8AC-4B0B-41A9-9574-54C15FAB7885}" type="presOf" srcId="{87DA8742-5958-49BD-97E7-839CFD4EDB5A}" destId="{F25BED44-F9B4-4D7C-BBCF-D5746036CCA9}" srcOrd="0" destOrd="0" presId="urn:microsoft.com/office/officeart/2005/8/layout/bProcess3"/>
    <dgm:cxn modelId="{207D43B1-B7DB-4694-BC81-1CA297BFE903}" type="presOf" srcId="{66D27E7E-52CF-41A0-892B-742900A3BBC7}" destId="{24F99454-5DD0-4326-A767-A6C3F2B17593}" srcOrd="1" destOrd="0" presId="urn:microsoft.com/office/officeart/2005/8/layout/bProcess3"/>
    <dgm:cxn modelId="{E62628B5-A85D-4074-916D-D928134C5703}" type="presOf" srcId="{400C4BCA-AFAD-4953-A338-38BC9698AC5F}" destId="{C4A8192D-5206-4DCD-95F0-D511061A6349}" srcOrd="0" destOrd="0" presId="urn:microsoft.com/office/officeart/2005/8/layout/bProcess3"/>
    <dgm:cxn modelId="{22D94ACA-4135-475D-B724-C346405FF793}" type="presOf" srcId="{29608B74-5C09-4B6C-AEB3-AC252986A992}" destId="{07BB2FE0-2C42-47EE-A016-D29F3C885B60}" srcOrd="0" destOrd="0" presId="urn:microsoft.com/office/officeart/2005/8/layout/bProcess3"/>
    <dgm:cxn modelId="{C860F1CD-2934-4722-BD0E-9C6E7C2E15FC}" srcId="{400C4BCA-AFAD-4953-A338-38BC9698AC5F}" destId="{29608B74-5C09-4B6C-AEB3-AC252986A992}" srcOrd="8" destOrd="0" parTransId="{38296C2E-D176-4780-BFDA-97046A2D18E6}" sibTransId="{29BD412E-B3A1-4B74-B28B-061BBB362844}"/>
    <dgm:cxn modelId="{9FA713D2-290E-4945-A4C7-B6EE6BC097D5}" type="presOf" srcId="{2C225CF6-E8E2-496E-B41C-93A1A0101CB7}" destId="{44C60303-0D41-4A87-8A05-9612EAA9FFEA}" srcOrd="0" destOrd="0" presId="urn:microsoft.com/office/officeart/2005/8/layout/bProcess3"/>
    <dgm:cxn modelId="{B88B4CD7-50F4-4169-B607-7C3F59B7312E}" srcId="{400C4BCA-AFAD-4953-A338-38BC9698AC5F}" destId="{01B6C97F-E510-49CA-9C9C-66988B621C86}" srcOrd="7" destOrd="0" parTransId="{AB8F8D51-F8A2-48AC-A5EF-BB985A4D0CC3}" sibTransId="{55AE4941-5C0B-4CD6-B65F-F4CE3098665D}"/>
    <dgm:cxn modelId="{5D8BFEDB-D384-4036-A7A3-842AA53C00CA}" type="presOf" srcId="{C443786B-6595-404C-9D7A-E5EAED6793A6}" destId="{A6E475B6-FD68-4B61-9E8C-7596D55FDF6A}" srcOrd="0" destOrd="0" presId="urn:microsoft.com/office/officeart/2005/8/layout/bProcess3"/>
    <dgm:cxn modelId="{49B4CFE2-41AF-4A9C-93B7-BA9FA0437863}" type="presOf" srcId="{C443786B-6595-404C-9D7A-E5EAED6793A6}" destId="{E4A4FC14-0FB2-4AEC-ACA1-6C7D7151DDBE}" srcOrd="1" destOrd="0" presId="urn:microsoft.com/office/officeart/2005/8/layout/bProcess3"/>
    <dgm:cxn modelId="{5B717CE7-6931-41B1-85DB-2F52C8B83324}" type="presOf" srcId="{55AE4941-5C0B-4CD6-B65F-F4CE3098665D}" destId="{7E1F0DE2-DE61-4D61-9922-2EE3C95A1E6D}" srcOrd="1" destOrd="0" presId="urn:microsoft.com/office/officeart/2005/8/layout/bProcess3"/>
    <dgm:cxn modelId="{BADAC4E7-956F-4F81-B548-0265F701730C}" srcId="{400C4BCA-AFAD-4953-A338-38BC9698AC5F}" destId="{1AD817CC-298A-41B4-8308-F468CB7418C7}" srcOrd="0" destOrd="0" parTransId="{CD83A5D1-C088-4FC9-95DE-CE40D105941F}" sibTransId="{636A0F0C-5AF4-427D-857F-9B8666FB786B}"/>
    <dgm:cxn modelId="{C21418ED-A1FC-4B1C-965C-280950150567}" type="presOf" srcId="{E2D86154-7288-4CC3-8573-1F4C8AD1768A}" destId="{AC789F5B-4472-4EA8-A8BE-F357414DC64C}" srcOrd="1" destOrd="0" presId="urn:microsoft.com/office/officeart/2005/8/layout/bProcess3"/>
    <dgm:cxn modelId="{EDE0BCB5-5842-40A5-88DE-CAACC1A2708A}" type="presParOf" srcId="{C4A8192D-5206-4DCD-95F0-D511061A6349}" destId="{17C92976-6B30-4DD6-A39A-FDC8056C491F}" srcOrd="0" destOrd="0" presId="urn:microsoft.com/office/officeart/2005/8/layout/bProcess3"/>
    <dgm:cxn modelId="{512E1D1C-32FC-4C21-86D1-0A91DA849118}" type="presParOf" srcId="{C4A8192D-5206-4DCD-95F0-D511061A6349}" destId="{9D666E17-13C6-4DB7-BC3A-99AAE18BF8EC}" srcOrd="1" destOrd="0" presId="urn:microsoft.com/office/officeart/2005/8/layout/bProcess3"/>
    <dgm:cxn modelId="{F78A58B2-964E-4E88-B262-4DFC924CEEAE}" type="presParOf" srcId="{9D666E17-13C6-4DB7-BC3A-99AAE18BF8EC}" destId="{B39C551C-96F3-4583-A1DF-055D7D3AA0B6}" srcOrd="0" destOrd="0" presId="urn:microsoft.com/office/officeart/2005/8/layout/bProcess3"/>
    <dgm:cxn modelId="{9E94C6A5-271F-4C4F-A899-8ED34A938FF8}" type="presParOf" srcId="{C4A8192D-5206-4DCD-95F0-D511061A6349}" destId="{B9276C0E-A92C-45A4-984B-87C174200E35}" srcOrd="2" destOrd="0" presId="urn:microsoft.com/office/officeart/2005/8/layout/bProcess3"/>
    <dgm:cxn modelId="{3D6CCE7B-95CC-4E81-96F6-54E4AB969BA5}" type="presParOf" srcId="{C4A8192D-5206-4DCD-95F0-D511061A6349}" destId="{B65972F8-0287-4110-AEE5-0BF3FD12B031}" srcOrd="3" destOrd="0" presId="urn:microsoft.com/office/officeart/2005/8/layout/bProcess3"/>
    <dgm:cxn modelId="{83753942-4A06-4000-AAD8-5A41CDE0B97A}" type="presParOf" srcId="{B65972F8-0287-4110-AEE5-0BF3FD12B031}" destId="{8C71D247-08A2-4B13-BC75-110E226F5AF5}" srcOrd="0" destOrd="0" presId="urn:microsoft.com/office/officeart/2005/8/layout/bProcess3"/>
    <dgm:cxn modelId="{4CF3293C-42C9-4AB9-9307-B9FE8FD1A6BF}" type="presParOf" srcId="{C4A8192D-5206-4DCD-95F0-D511061A6349}" destId="{50FF8B8E-BFC5-42E4-BDF3-6BEA98064621}" srcOrd="4" destOrd="0" presId="urn:microsoft.com/office/officeart/2005/8/layout/bProcess3"/>
    <dgm:cxn modelId="{F2883BBE-77FD-4F46-AA41-A3B69A3A7342}" type="presParOf" srcId="{C4A8192D-5206-4DCD-95F0-D511061A6349}" destId="{4396C788-8569-43A3-9BD2-2DEF3253F2CD}" srcOrd="5" destOrd="0" presId="urn:microsoft.com/office/officeart/2005/8/layout/bProcess3"/>
    <dgm:cxn modelId="{AADD847A-1E29-4D46-A7F8-9F50B12701D1}" type="presParOf" srcId="{4396C788-8569-43A3-9BD2-2DEF3253F2CD}" destId="{E863DDE9-C1AD-45E8-8502-EED8FBB9C3BF}" srcOrd="0" destOrd="0" presId="urn:microsoft.com/office/officeart/2005/8/layout/bProcess3"/>
    <dgm:cxn modelId="{2F86264D-291F-48C2-875C-29A98538A831}" type="presParOf" srcId="{C4A8192D-5206-4DCD-95F0-D511061A6349}" destId="{D8B917E7-136A-4814-A72E-06267A0E93CB}" srcOrd="6" destOrd="0" presId="urn:microsoft.com/office/officeart/2005/8/layout/bProcess3"/>
    <dgm:cxn modelId="{F1B8832D-536D-4823-8028-2730B1A3C3E6}" type="presParOf" srcId="{C4A8192D-5206-4DCD-95F0-D511061A6349}" destId="{DAA1D1E7-1FD3-4069-8465-2660F782619C}" srcOrd="7" destOrd="0" presId="urn:microsoft.com/office/officeart/2005/8/layout/bProcess3"/>
    <dgm:cxn modelId="{76339088-CCEC-4A63-9592-482E32F3B628}" type="presParOf" srcId="{DAA1D1E7-1FD3-4069-8465-2660F782619C}" destId="{AC789F5B-4472-4EA8-A8BE-F357414DC64C}" srcOrd="0" destOrd="0" presId="urn:microsoft.com/office/officeart/2005/8/layout/bProcess3"/>
    <dgm:cxn modelId="{5DB77871-E961-48D0-B18E-E21F4D8DCCA7}" type="presParOf" srcId="{C4A8192D-5206-4DCD-95F0-D511061A6349}" destId="{53B5B6E7-8DE9-459F-882F-D6BCFC8DF97F}" srcOrd="8" destOrd="0" presId="urn:microsoft.com/office/officeart/2005/8/layout/bProcess3"/>
    <dgm:cxn modelId="{F0855466-A031-4940-9194-4512D6C9B7AE}" type="presParOf" srcId="{C4A8192D-5206-4DCD-95F0-D511061A6349}" destId="{48A9BD75-A758-4205-ACEF-1A62288F72CB}" srcOrd="9" destOrd="0" presId="urn:microsoft.com/office/officeart/2005/8/layout/bProcess3"/>
    <dgm:cxn modelId="{73E141CE-A5CE-4632-92C3-0A73A5DC9D86}" type="presParOf" srcId="{48A9BD75-A758-4205-ACEF-1A62288F72CB}" destId="{24F99454-5DD0-4326-A767-A6C3F2B17593}" srcOrd="0" destOrd="0" presId="urn:microsoft.com/office/officeart/2005/8/layout/bProcess3"/>
    <dgm:cxn modelId="{148C4C5D-256D-40BF-AB0F-5746C0B7388B}" type="presParOf" srcId="{C4A8192D-5206-4DCD-95F0-D511061A6349}" destId="{FD839BBC-4230-4C2C-B882-20E0296E56BF}" srcOrd="10" destOrd="0" presId="urn:microsoft.com/office/officeart/2005/8/layout/bProcess3"/>
    <dgm:cxn modelId="{C40CAC8B-249B-4F70-879A-A426E31DEBD5}" type="presParOf" srcId="{C4A8192D-5206-4DCD-95F0-D511061A6349}" destId="{54BA3A31-B249-4AFA-B37C-C319B2E10E03}" srcOrd="11" destOrd="0" presId="urn:microsoft.com/office/officeart/2005/8/layout/bProcess3"/>
    <dgm:cxn modelId="{5FF7DF82-8A6D-47FB-ACA5-09D118E67EE7}" type="presParOf" srcId="{54BA3A31-B249-4AFA-B37C-C319B2E10E03}" destId="{53C05752-5F01-44CE-B668-6EA9AE282539}" srcOrd="0" destOrd="0" presId="urn:microsoft.com/office/officeart/2005/8/layout/bProcess3"/>
    <dgm:cxn modelId="{976BDD22-ABEF-44AC-808F-5B211497F7A5}" type="presParOf" srcId="{C4A8192D-5206-4DCD-95F0-D511061A6349}" destId="{57B0A5AA-93FC-4D92-8730-98613FADDBC8}" srcOrd="12" destOrd="0" presId="urn:microsoft.com/office/officeart/2005/8/layout/bProcess3"/>
    <dgm:cxn modelId="{41D42ACC-3325-469B-A4A6-A6DBD0E41DA1}" type="presParOf" srcId="{C4A8192D-5206-4DCD-95F0-D511061A6349}" destId="{F25BED44-F9B4-4D7C-BBCF-D5746036CCA9}" srcOrd="13" destOrd="0" presId="urn:microsoft.com/office/officeart/2005/8/layout/bProcess3"/>
    <dgm:cxn modelId="{7E84B0BC-5003-4FAE-AFCD-6A7450CA608F}" type="presParOf" srcId="{F25BED44-F9B4-4D7C-BBCF-D5746036CCA9}" destId="{F5B427C2-87C4-4D1E-8F7A-A44DD4C05420}" srcOrd="0" destOrd="0" presId="urn:microsoft.com/office/officeart/2005/8/layout/bProcess3"/>
    <dgm:cxn modelId="{25829B0B-A689-4D6A-83F4-BCBE8D728876}" type="presParOf" srcId="{C4A8192D-5206-4DCD-95F0-D511061A6349}" destId="{1776B21D-E2AB-4AA7-B6E7-AC8DDFF67AA7}" srcOrd="14" destOrd="0" presId="urn:microsoft.com/office/officeart/2005/8/layout/bProcess3"/>
    <dgm:cxn modelId="{679230FF-E795-42A3-B954-951E135AC2EC}" type="presParOf" srcId="{C4A8192D-5206-4DCD-95F0-D511061A6349}" destId="{507506AD-673C-4A41-A3AD-1900289CCB8F}" srcOrd="15" destOrd="0" presId="urn:microsoft.com/office/officeart/2005/8/layout/bProcess3"/>
    <dgm:cxn modelId="{2EE5ED25-3220-4EEA-9E34-4AE3316EC033}" type="presParOf" srcId="{507506AD-673C-4A41-A3AD-1900289CCB8F}" destId="{7E1F0DE2-DE61-4D61-9922-2EE3C95A1E6D}" srcOrd="0" destOrd="0" presId="urn:microsoft.com/office/officeart/2005/8/layout/bProcess3"/>
    <dgm:cxn modelId="{28283DE3-EE90-4B5C-89AE-AF364024E555}" type="presParOf" srcId="{C4A8192D-5206-4DCD-95F0-D511061A6349}" destId="{07BB2FE0-2C42-47EE-A016-D29F3C885B60}" srcOrd="16" destOrd="0" presId="urn:microsoft.com/office/officeart/2005/8/layout/bProcess3"/>
    <dgm:cxn modelId="{D68AC86A-5168-4666-B6E6-73E9EC346032}" type="presParOf" srcId="{C4A8192D-5206-4DCD-95F0-D511061A6349}" destId="{6452A9F4-0D3A-4DF0-B4E5-CD977E09C5F0}" srcOrd="17" destOrd="0" presId="urn:microsoft.com/office/officeart/2005/8/layout/bProcess3"/>
    <dgm:cxn modelId="{2EA60CDB-3CDF-4460-BB39-2901F073CF15}" type="presParOf" srcId="{6452A9F4-0D3A-4DF0-B4E5-CD977E09C5F0}" destId="{2F9E2730-4F28-46BA-87D0-FB667DC7D084}" srcOrd="0" destOrd="0" presId="urn:microsoft.com/office/officeart/2005/8/layout/bProcess3"/>
    <dgm:cxn modelId="{5784EFEC-62BB-42ED-953E-060795EACA49}" type="presParOf" srcId="{C4A8192D-5206-4DCD-95F0-D511061A6349}" destId="{A63E031D-7D20-49C0-9813-9126892524FE}" srcOrd="18" destOrd="0" presId="urn:microsoft.com/office/officeart/2005/8/layout/bProcess3"/>
    <dgm:cxn modelId="{74933AA1-26F0-4261-B076-598F548ADE5C}" type="presParOf" srcId="{C4A8192D-5206-4DCD-95F0-D511061A6349}" destId="{A6E475B6-FD68-4B61-9E8C-7596D55FDF6A}" srcOrd="19" destOrd="0" presId="urn:microsoft.com/office/officeart/2005/8/layout/bProcess3"/>
    <dgm:cxn modelId="{7CE362D1-D6C7-4962-A6B7-8650A37C7F9D}" type="presParOf" srcId="{A6E475B6-FD68-4B61-9E8C-7596D55FDF6A}" destId="{E4A4FC14-0FB2-4AEC-ACA1-6C7D7151DDBE}" srcOrd="0" destOrd="0" presId="urn:microsoft.com/office/officeart/2005/8/layout/bProcess3"/>
    <dgm:cxn modelId="{1020A648-BBA1-4715-846E-9AF2137C2B3B}" type="presParOf" srcId="{C4A8192D-5206-4DCD-95F0-D511061A6349}" destId="{44C60303-0D41-4A87-8A05-9612EAA9FFEA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08EA-3234-425F-8042-C28EA319A5B5}">
      <dsp:nvSpPr>
        <dsp:cNvPr id="0" name=""/>
        <dsp:cNvSpPr/>
      </dsp:nvSpPr>
      <dsp:spPr>
        <a:xfrm>
          <a:off x="3240023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40"/>
              </a:lnTo>
              <a:lnTo>
                <a:pt x="2141591" y="185840"/>
              </a:lnTo>
              <a:lnTo>
                <a:pt x="2141591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6F7C-E864-4509-9369-E52F1E38A239}">
      <dsp:nvSpPr>
        <dsp:cNvPr id="0" name=""/>
        <dsp:cNvSpPr/>
      </dsp:nvSpPr>
      <dsp:spPr>
        <a:xfrm>
          <a:off x="2532059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2532059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3194303" y="887758"/>
          <a:ext cx="91440" cy="3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604A-58BB-4E0D-9DD8-439E9E3B3C88}">
      <dsp:nvSpPr>
        <dsp:cNvPr id="0" name=""/>
        <dsp:cNvSpPr/>
      </dsp:nvSpPr>
      <dsp:spPr>
        <a:xfrm>
          <a:off x="390467" y="2144395"/>
          <a:ext cx="265486" cy="332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31"/>
              </a:lnTo>
              <a:lnTo>
                <a:pt x="265486" y="33274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390467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390467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098432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2141591" y="0"/>
              </a:moveTo>
              <a:lnTo>
                <a:pt x="2141591" y="185840"/>
              </a:lnTo>
              <a:lnTo>
                <a:pt x="0" y="185840"/>
              </a:lnTo>
              <a:lnTo>
                <a:pt x="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2355068" y="2803"/>
          <a:ext cx="1769910" cy="884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Data mining</a:t>
          </a:r>
          <a:endParaRPr lang="es-PE" sz="2300" kern="1200"/>
        </a:p>
      </dsp:txBody>
      <dsp:txXfrm>
        <a:off x="2355068" y="2803"/>
        <a:ext cx="1769910" cy="884955"/>
      </dsp:txXfrm>
    </dsp:sp>
    <dsp:sp modelId="{F6DD3F56-924B-4FBC-BAB0-7DFD8EE933BE}">
      <dsp:nvSpPr>
        <dsp:cNvPr id="0" name=""/>
        <dsp:cNvSpPr/>
      </dsp:nvSpPr>
      <dsp:spPr>
        <a:xfrm>
          <a:off x="213476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supervisadas</a:t>
          </a:r>
          <a:endParaRPr lang="es-PE" sz="2300" kern="1200"/>
        </a:p>
      </dsp:txBody>
      <dsp:txXfrm>
        <a:off x="213476" y="1259440"/>
        <a:ext cx="1769910" cy="884955"/>
      </dsp:txXfrm>
    </dsp:sp>
    <dsp:sp modelId="{C27C370F-862F-41AC-987A-422D89C5F45B}">
      <dsp:nvSpPr>
        <dsp:cNvPr id="0" name=""/>
        <dsp:cNvSpPr/>
      </dsp:nvSpPr>
      <dsp:spPr>
        <a:xfrm>
          <a:off x="655954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Regression</a:t>
          </a:r>
          <a:endParaRPr lang="es-PE" sz="2300" kern="1200"/>
        </a:p>
      </dsp:txBody>
      <dsp:txXfrm>
        <a:off x="655954" y="2516076"/>
        <a:ext cx="1769910" cy="884955"/>
      </dsp:txXfrm>
    </dsp:sp>
    <dsp:sp modelId="{92A43832-A7D3-4000-81DC-0DB90D691E2F}">
      <dsp:nvSpPr>
        <dsp:cNvPr id="0" name=""/>
        <dsp:cNvSpPr/>
      </dsp:nvSpPr>
      <dsp:spPr>
        <a:xfrm>
          <a:off x="655954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Classification</a:t>
          </a:r>
          <a:endParaRPr lang="es-PE" sz="2300" kern="1200"/>
        </a:p>
      </dsp:txBody>
      <dsp:txXfrm>
        <a:off x="655954" y="3772712"/>
        <a:ext cx="1769910" cy="884955"/>
      </dsp:txXfrm>
    </dsp:sp>
    <dsp:sp modelId="{7F578F9E-291D-48C5-8606-E88E8117B41D}">
      <dsp:nvSpPr>
        <dsp:cNvPr id="0" name=""/>
        <dsp:cNvSpPr/>
      </dsp:nvSpPr>
      <dsp:spPr>
        <a:xfrm>
          <a:off x="655954" y="5029349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Recommender </a:t>
          </a:r>
          <a:r>
            <a:rPr lang="es-MX" sz="2300" kern="1200" dirty="0" err="1"/>
            <a:t>Systems</a:t>
          </a:r>
          <a:endParaRPr lang="es-PE" sz="2300" kern="1200" dirty="0"/>
        </a:p>
      </dsp:txBody>
      <dsp:txXfrm>
        <a:off x="655954" y="5029349"/>
        <a:ext cx="1769910" cy="884955"/>
      </dsp:txXfrm>
    </dsp:sp>
    <dsp:sp modelId="{0EDD7EF1-A57C-4D25-8935-8AE51885F818}">
      <dsp:nvSpPr>
        <dsp:cNvPr id="0" name=""/>
        <dsp:cNvSpPr/>
      </dsp:nvSpPr>
      <dsp:spPr>
        <a:xfrm>
          <a:off x="2355068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no supervisadas</a:t>
          </a:r>
          <a:endParaRPr lang="es-PE" sz="2300" kern="1200"/>
        </a:p>
      </dsp:txBody>
      <dsp:txXfrm>
        <a:off x="2355068" y="1259440"/>
        <a:ext cx="1769910" cy="884955"/>
      </dsp:txXfrm>
    </dsp:sp>
    <dsp:sp modelId="{9A67940F-9200-4966-AA8B-5213F66C8C84}">
      <dsp:nvSpPr>
        <dsp:cNvPr id="0" name=""/>
        <dsp:cNvSpPr/>
      </dsp:nvSpPr>
      <dsp:spPr>
        <a:xfrm>
          <a:off x="2797545" y="2516076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2516076"/>
        <a:ext cx="1769910" cy="884955"/>
      </dsp:txXfrm>
    </dsp:sp>
    <dsp:sp modelId="{269A834E-F66F-4C77-B276-966C8F36E001}">
      <dsp:nvSpPr>
        <dsp:cNvPr id="0" name=""/>
        <dsp:cNvSpPr/>
      </dsp:nvSpPr>
      <dsp:spPr>
        <a:xfrm>
          <a:off x="2797545" y="3772712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3772712"/>
        <a:ext cx="1769910" cy="884955"/>
      </dsp:txXfrm>
    </dsp:sp>
    <dsp:sp modelId="{C93942A3-EB07-4980-9EDD-50A113823910}">
      <dsp:nvSpPr>
        <dsp:cNvPr id="0" name=""/>
        <dsp:cNvSpPr/>
      </dsp:nvSpPr>
      <dsp:spPr>
        <a:xfrm>
          <a:off x="4496659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Text mining</a:t>
          </a:r>
          <a:endParaRPr lang="es-PE" sz="2300" kern="1200"/>
        </a:p>
      </dsp:txBody>
      <dsp:txXfrm>
        <a:off x="4496659" y="1259440"/>
        <a:ext cx="1769910" cy="88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6E17-13C6-4DB7-BC3A-99AAE18BF8EC}">
      <dsp:nvSpPr>
        <dsp:cNvPr id="0" name=""/>
        <dsp:cNvSpPr/>
      </dsp:nvSpPr>
      <dsp:spPr>
        <a:xfrm>
          <a:off x="2648695" y="480018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824486" y="523727"/>
        <a:ext cx="20114" cy="4022"/>
      </dsp:txXfrm>
    </dsp:sp>
    <dsp:sp modelId="{17C92976-6B30-4DD6-A39A-FDC8056C491F}">
      <dsp:nvSpPr>
        <dsp:cNvPr id="0" name=""/>
        <dsp:cNvSpPr/>
      </dsp:nvSpPr>
      <dsp:spPr>
        <a:xfrm>
          <a:off x="901380" y="1004"/>
          <a:ext cx="1749115" cy="104946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Formular / entender problema de negocio</a:t>
          </a:r>
          <a:endParaRPr lang="es-PE" sz="1400" kern="1200" dirty="0"/>
        </a:p>
      </dsp:txBody>
      <dsp:txXfrm>
        <a:off x="901380" y="1004"/>
        <a:ext cx="1749115" cy="1049469"/>
      </dsp:txXfrm>
    </dsp:sp>
    <dsp:sp modelId="{B65972F8-0287-4110-AEE5-0BF3FD12B031}">
      <dsp:nvSpPr>
        <dsp:cNvPr id="0" name=""/>
        <dsp:cNvSpPr/>
      </dsp:nvSpPr>
      <dsp:spPr>
        <a:xfrm>
          <a:off x="4800107" y="480018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5898" y="523727"/>
        <a:ext cx="20114" cy="4022"/>
      </dsp:txXfrm>
    </dsp:sp>
    <dsp:sp modelId="{B9276C0E-A92C-45A4-984B-87C174200E35}">
      <dsp:nvSpPr>
        <dsp:cNvPr id="0" name=""/>
        <dsp:cNvSpPr/>
      </dsp:nvSpPr>
      <dsp:spPr>
        <a:xfrm>
          <a:off x="3052792" y="1004"/>
          <a:ext cx="1749115" cy="1049469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Establecer “teoría” de cuáles son los drivers y variables que explican “Y”</a:t>
          </a:r>
          <a:endParaRPr lang="en-US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052792" y="1004"/>
        <a:ext cx="1749115" cy="1049469"/>
      </dsp:txXfrm>
    </dsp:sp>
    <dsp:sp modelId="{4396C788-8569-43A3-9BD2-2DEF3253F2CD}">
      <dsp:nvSpPr>
        <dsp:cNvPr id="0" name=""/>
        <dsp:cNvSpPr/>
      </dsp:nvSpPr>
      <dsp:spPr>
        <a:xfrm>
          <a:off x="6951519" y="480018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27310" y="523727"/>
        <a:ext cx="20114" cy="4022"/>
      </dsp:txXfrm>
    </dsp:sp>
    <dsp:sp modelId="{50FF8B8E-BFC5-42E4-BDF3-6BEA98064621}">
      <dsp:nvSpPr>
        <dsp:cNvPr id="0" name=""/>
        <dsp:cNvSpPr/>
      </dsp:nvSpPr>
      <dsp:spPr>
        <a:xfrm>
          <a:off x="5204204" y="1004"/>
          <a:ext cx="1749115" cy="1049469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Definir “modelos” que se van a van a estimar </a:t>
          </a:r>
          <a:endParaRPr lang="en-US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204204" y="1004"/>
        <a:ext cx="1749115" cy="1049469"/>
      </dsp:txXfrm>
    </dsp:sp>
    <dsp:sp modelId="{DAA1D1E7-1FD3-4069-8465-2660F782619C}">
      <dsp:nvSpPr>
        <dsp:cNvPr id="0" name=""/>
        <dsp:cNvSpPr/>
      </dsp:nvSpPr>
      <dsp:spPr>
        <a:xfrm>
          <a:off x="1775938" y="1048673"/>
          <a:ext cx="6454235" cy="371696"/>
        </a:xfrm>
        <a:custGeom>
          <a:avLst/>
          <a:gdLst/>
          <a:ahLst/>
          <a:cxnLst/>
          <a:rect l="0" t="0" r="0" b="0"/>
          <a:pathLst>
            <a:path>
              <a:moveTo>
                <a:pt x="6454235" y="0"/>
              </a:moveTo>
              <a:lnTo>
                <a:pt x="6454235" y="202948"/>
              </a:lnTo>
              <a:lnTo>
                <a:pt x="0" y="202948"/>
              </a:lnTo>
              <a:lnTo>
                <a:pt x="0" y="371696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841386" y="1232510"/>
        <a:ext cx="323338" cy="4022"/>
      </dsp:txXfrm>
    </dsp:sp>
    <dsp:sp modelId="{D8B917E7-136A-4814-A72E-06267A0E93CB}">
      <dsp:nvSpPr>
        <dsp:cNvPr id="0" name=""/>
        <dsp:cNvSpPr/>
      </dsp:nvSpPr>
      <dsp:spPr>
        <a:xfrm>
          <a:off x="7355616" y="1004"/>
          <a:ext cx="1749115" cy="104946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Para cada modelo, explorar </a:t>
          </a:r>
          <a:r>
            <a:rPr lang="es-MX" sz="1400" kern="1200" dirty="0" err="1"/>
            <a:t>dataset</a:t>
          </a:r>
          <a:r>
            <a:rPr lang="es-MX" sz="1400" kern="1200" dirty="0"/>
            <a:t> disponible (df)</a:t>
          </a:r>
          <a:endParaRPr lang="es-PE" sz="1400" kern="1200" dirty="0"/>
        </a:p>
      </dsp:txBody>
      <dsp:txXfrm>
        <a:off x="7355616" y="1004"/>
        <a:ext cx="1749115" cy="1049469"/>
      </dsp:txXfrm>
    </dsp:sp>
    <dsp:sp modelId="{48A9BD75-A758-4205-ACEF-1A62288F72CB}">
      <dsp:nvSpPr>
        <dsp:cNvPr id="0" name=""/>
        <dsp:cNvSpPr/>
      </dsp:nvSpPr>
      <dsp:spPr>
        <a:xfrm>
          <a:off x="2648695" y="1931784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824486" y="1975493"/>
        <a:ext cx="20114" cy="4022"/>
      </dsp:txXfrm>
    </dsp:sp>
    <dsp:sp modelId="{53B5B6E7-8DE9-459F-882F-D6BCFC8DF97F}">
      <dsp:nvSpPr>
        <dsp:cNvPr id="0" name=""/>
        <dsp:cNvSpPr/>
      </dsp:nvSpPr>
      <dsp:spPr>
        <a:xfrm>
          <a:off x="901380" y="1452769"/>
          <a:ext cx="1749115" cy="104946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Limpiar features (missings / ordinales)</a:t>
          </a:r>
          <a:endParaRPr lang="es-PE" sz="1400" kern="1200" dirty="0"/>
        </a:p>
      </dsp:txBody>
      <dsp:txXfrm>
        <a:off x="901380" y="1452769"/>
        <a:ext cx="1749115" cy="1049469"/>
      </dsp:txXfrm>
    </dsp:sp>
    <dsp:sp modelId="{54BA3A31-B249-4AFA-B37C-C319B2E10E03}">
      <dsp:nvSpPr>
        <dsp:cNvPr id="0" name=""/>
        <dsp:cNvSpPr/>
      </dsp:nvSpPr>
      <dsp:spPr>
        <a:xfrm>
          <a:off x="4800107" y="1931784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5898" y="1975493"/>
        <a:ext cx="20114" cy="4022"/>
      </dsp:txXfrm>
    </dsp:sp>
    <dsp:sp modelId="{FD839BBC-4230-4C2C-B882-20E0296E56BF}">
      <dsp:nvSpPr>
        <dsp:cNvPr id="0" name=""/>
        <dsp:cNvSpPr/>
      </dsp:nvSpPr>
      <dsp:spPr>
        <a:xfrm>
          <a:off x="3052792" y="1452769"/>
          <a:ext cx="1749115" cy="104946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Transformar features (crear nuevos features)</a:t>
          </a:r>
          <a:endParaRPr lang="es-PE" sz="1400" kern="1200" dirty="0"/>
        </a:p>
      </dsp:txBody>
      <dsp:txXfrm>
        <a:off x="3052792" y="1452769"/>
        <a:ext cx="1749115" cy="1049469"/>
      </dsp:txXfrm>
    </dsp:sp>
    <dsp:sp modelId="{F25BED44-F9B4-4D7C-BBCF-D5746036CCA9}">
      <dsp:nvSpPr>
        <dsp:cNvPr id="0" name=""/>
        <dsp:cNvSpPr/>
      </dsp:nvSpPr>
      <dsp:spPr>
        <a:xfrm>
          <a:off x="6951519" y="1931784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6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127310" y="1975493"/>
        <a:ext cx="20114" cy="4022"/>
      </dsp:txXfrm>
    </dsp:sp>
    <dsp:sp modelId="{57B0A5AA-93FC-4D92-8730-98613FADDBC8}">
      <dsp:nvSpPr>
        <dsp:cNvPr id="0" name=""/>
        <dsp:cNvSpPr/>
      </dsp:nvSpPr>
      <dsp:spPr>
        <a:xfrm>
          <a:off x="5204204" y="1452769"/>
          <a:ext cx="1749115" cy="1049469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204204" y="1452769"/>
        <a:ext cx="1749115" cy="1049469"/>
      </dsp:txXfrm>
    </dsp:sp>
    <dsp:sp modelId="{507506AD-673C-4A41-A3AD-1900289CCB8F}">
      <dsp:nvSpPr>
        <dsp:cNvPr id="0" name=""/>
        <dsp:cNvSpPr/>
      </dsp:nvSpPr>
      <dsp:spPr>
        <a:xfrm>
          <a:off x="1775938" y="2500439"/>
          <a:ext cx="6454235" cy="371696"/>
        </a:xfrm>
        <a:custGeom>
          <a:avLst/>
          <a:gdLst/>
          <a:ahLst/>
          <a:cxnLst/>
          <a:rect l="0" t="0" r="0" b="0"/>
          <a:pathLst>
            <a:path>
              <a:moveTo>
                <a:pt x="6454235" y="0"/>
              </a:moveTo>
              <a:lnTo>
                <a:pt x="6454235" y="202948"/>
              </a:lnTo>
              <a:lnTo>
                <a:pt x="0" y="202948"/>
              </a:lnTo>
              <a:lnTo>
                <a:pt x="0" y="371696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841386" y="2684275"/>
        <a:ext cx="323338" cy="4022"/>
      </dsp:txXfrm>
    </dsp:sp>
    <dsp:sp modelId="{1776B21D-E2AB-4AA7-B6E7-AC8DDFF67AA7}">
      <dsp:nvSpPr>
        <dsp:cNvPr id="0" name=""/>
        <dsp:cNvSpPr/>
      </dsp:nvSpPr>
      <dsp:spPr>
        <a:xfrm>
          <a:off x="7355616" y="1452769"/>
          <a:ext cx="1749115" cy="104946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Aplicar regresión lineal</a:t>
          </a:r>
          <a:endParaRPr lang="es-PE" sz="1400" kern="1200" dirty="0">
            <a:solidFill>
              <a:schemeClr val="tx1"/>
            </a:solidFill>
          </a:endParaRPr>
        </a:p>
      </dsp:txBody>
      <dsp:txXfrm>
        <a:off x="7355616" y="1452769"/>
        <a:ext cx="1749115" cy="1049469"/>
      </dsp:txXfrm>
    </dsp:sp>
    <dsp:sp modelId="{6452A9F4-0D3A-4DF0-B4E5-CD977E09C5F0}">
      <dsp:nvSpPr>
        <dsp:cNvPr id="0" name=""/>
        <dsp:cNvSpPr/>
      </dsp:nvSpPr>
      <dsp:spPr>
        <a:xfrm>
          <a:off x="2648695" y="3383550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303" y="45720"/>
              </a:lnTo>
            </a:path>
          </a:pathLst>
        </a:custGeom>
        <a:noFill/>
        <a:ln w="22225" cap="flat" cmpd="sng" algn="ctr">
          <a:solidFill>
            <a:srgbClr val="44546A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24486" y="3427258"/>
        <a:ext cx="20114" cy="4022"/>
      </dsp:txXfrm>
    </dsp:sp>
    <dsp:sp modelId="{07BB2FE0-2C42-47EE-A016-D29F3C885B60}">
      <dsp:nvSpPr>
        <dsp:cNvPr id="0" name=""/>
        <dsp:cNvSpPr/>
      </dsp:nvSpPr>
      <dsp:spPr>
        <a:xfrm>
          <a:off x="901380" y="2904535"/>
          <a:ext cx="1749115" cy="104946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Validar cumplimiento de los supuestos de la regresión lineal </a:t>
          </a:r>
          <a:endParaRPr lang="es-PE" sz="1400" kern="1200" dirty="0"/>
        </a:p>
      </dsp:txBody>
      <dsp:txXfrm>
        <a:off x="901380" y="2904535"/>
        <a:ext cx="1749115" cy="1049469"/>
      </dsp:txXfrm>
    </dsp:sp>
    <dsp:sp modelId="{A6E475B6-FD68-4B61-9E8C-7596D55FDF6A}">
      <dsp:nvSpPr>
        <dsp:cNvPr id="0" name=""/>
        <dsp:cNvSpPr/>
      </dsp:nvSpPr>
      <dsp:spPr>
        <a:xfrm>
          <a:off x="4800107" y="3383550"/>
          <a:ext cx="371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303" y="45720"/>
              </a:lnTo>
            </a:path>
          </a:pathLst>
        </a:custGeom>
        <a:noFill/>
        <a:ln w="22225" cap="flat" cmpd="sng" algn="ctr">
          <a:solidFill>
            <a:srgbClr val="44546A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975898" y="3427258"/>
        <a:ext cx="20114" cy="4022"/>
      </dsp:txXfrm>
    </dsp:sp>
    <dsp:sp modelId="{A63E031D-7D20-49C0-9813-9126892524FE}">
      <dsp:nvSpPr>
        <dsp:cNvPr id="0" name=""/>
        <dsp:cNvSpPr/>
      </dsp:nvSpPr>
      <dsp:spPr>
        <a:xfrm>
          <a:off x="3052792" y="2904535"/>
          <a:ext cx="1749115" cy="1049469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4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3052792" y="2904535"/>
        <a:ext cx="1749115" cy="1049469"/>
      </dsp:txXfrm>
    </dsp:sp>
    <dsp:sp modelId="{44C60303-0D41-4A87-8A05-9612EAA9FFEA}">
      <dsp:nvSpPr>
        <dsp:cNvPr id="0" name=""/>
        <dsp:cNvSpPr/>
      </dsp:nvSpPr>
      <dsp:spPr>
        <a:xfrm>
          <a:off x="5204204" y="2904535"/>
          <a:ext cx="1749115" cy="1049469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 dirty="0"/>
            <a:t>Consolidar resultados de todos los “modelos” y analizar resultados</a:t>
          </a:r>
          <a:endParaRPr lang="en-US" sz="1400" kern="1200" dirty="0"/>
        </a:p>
      </dsp:txBody>
      <dsp:txXfrm>
        <a:off x="5204204" y="2904535"/>
        <a:ext cx="1749115" cy="104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733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51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una relación entre x y x al cuadrado, va dar un B significativo pero esta equivocado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67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modelo de series de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34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Ejemplo, por alguna razón los errores tienen una varianza inclinada hacia algun lado, no dará estadísticas confiables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20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Ejemplo: efectos estacionales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78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87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00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8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Resaltar que los Betas y el e son la clave del modelo. Existe un error porque no hay relación perfecta.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8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17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230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29/11/2023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465790" y="2273962"/>
            <a:ext cx="7909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Grupo       Dataset                                                        Variable dependiente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1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Clase6_example2_fish.csv</a:t>
            </a:r>
            <a:r>
              <a:rPr lang="es-PE" altLang="es-PE" sz="2000" dirty="0"/>
              <a:t>                       </a:t>
            </a:r>
            <a:r>
              <a:rPr lang="es-PE" altLang="es-PE" sz="2000" dirty="0" err="1"/>
              <a:t>Weight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2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Clase6_example3_insurance.csv</a:t>
            </a:r>
            <a:r>
              <a:rPr lang="es-PE" altLang="es-PE" sz="2000" dirty="0"/>
              <a:t>            </a:t>
            </a:r>
            <a:r>
              <a:rPr lang="es-PE" altLang="es-PE" sz="2000" dirty="0" err="1"/>
              <a:t>Charges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3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Clase6_example4_realstate.csv </a:t>
            </a:r>
            <a:r>
              <a:rPr lang="es-PE" altLang="es-PE" sz="2000" dirty="0"/>
              <a:t>             House Price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4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Clase6_example5_lifeexpectancy.csv    </a:t>
            </a:r>
            <a:r>
              <a:rPr lang="es-PE" altLang="es-PE" sz="2000" dirty="0" err="1"/>
              <a:t>Life</a:t>
            </a:r>
            <a:r>
              <a:rPr lang="es-PE" altLang="es-PE" sz="2000" dirty="0"/>
              <a:t> </a:t>
            </a:r>
            <a:r>
              <a:rPr lang="es-PE" altLang="es-PE" sz="2000" dirty="0" err="1"/>
              <a:t>expectancy</a:t>
            </a:r>
            <a:r>
              <a:rPr lang="es-PE" altLang="es-PE" sz="2000" dirty="0"/>
              <a:t> (</a:t>
            </a:r>
            <a:r>
              <a:rPr lang="es-PE" altLang="es-PE" sz="2000" dirty="0" err="1"/>
              <a:t>years</a:t>
            </a:r>
            <a:r>
              <a:rPr lang="es-PE" altLang="es-PE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5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Clase6_example6_winequality.csv         </a:t>
            </a:r>
            <a:r>
              <a:rPr lang="es-PE" altLang="es-PE" sz="2000" dirty="0"/>
              <a:t>Quality </a:t>
            </a:r>
            <a:r>
              <a:rPr lang="es-PE" altLang="es-PE" sz="2000" dirty="0" err="1"/>
              <a:t>index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8898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FE71A1-67E5-4892-BA9F-2B428432B5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0431" y="1936022"/>
            <a:ext cx="6905263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 medidas clave: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b="1" dirty="0"/>
              <a:t>P-values: </a:t>
            </a:r>
            <a:r>
              <a:rPr lang="es-MX" sz="2000" dirty="0"/>
              <a:t>Si es menor a 0.05 entonces la independiente tiene una relación significativa con la dependiente</a:t>
            </a:r>
          </a:p>
          <a:p>
            <a:pPr marL="285750" indent="-285750">
              <a:buFontTx/>
              <a:buChar char="-"/>
            </a:pPr>
            <a:r>
              <a:rPr lang="es-MX" sz="2000" b="1" dirty="0"/>
              <a:t>Adjusted R-</a:t>
            </a:r>
            <a:r>
              <a:rPr lang="es-MX" sz="2000" b="1" dirty="0" err="1"/>
              <a:t>squared</a:t>
            </a:r>
            <a:r>
              <a:rPr lang="es-MX" sz="2000" b="1" dirty="0"/>
              <a:t>: </a:t>
            </a:r>
            <a:r>
              <a:rPr lang="es-MX" sz="2000" dirty="0"/>
              <a:t>Si es mayor a 60% es una ecuación que predice bien el comportamiento de la dependiente</a:t>
            </a:r>
          </a:p>
          <a:p>
            <a:pPr marL="285750" indent="-285750">
              <a:buFontTx/>
              <a:buChar char="-"/>
            </a:pPr>
            <a:endParaRPr lang="es-MX" sz="2000" dirty="0"/>
          </a:p>
          <a:p>
            <a:r>
              <a:rPr lang="es-MX" sz="2000" b="1" dirty="0"/>
              <a:t>2 ejercicios: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Interpretar Betas y p-values de cada variable</a:t>
            </a:r>
          </a:p>
          <a:p>
            <a:pPr marL="285750" indent="-285750">
              <a:buFontTx/>
              <a:buChar char="-"/>
            </a:pPr>
            <a:r>
              <a:rPr lang="es-MX" sz="2000" dirty="0"/>
              <a:t>Simular una predicción del modelo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0550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Bonus!</a:t>
            </a:r>
            <a:endParaRPr lang="es-PE" b="1" dirty="0"/>
          </a:p>
        </p:txBody>
      </p:sp>
      <p:pic>
        <p:nvPicPr>
          <p:cNvPr id="1026" name="Picture 2" descr="Puede ser una imagen de texto que dice &quot;Evaluación del efecto de la vacuna 2 (brazo 2): Outcome PCR positivo PCR positivo más Desaturación &lt;93%) TAC anormal Hospitalización Fallecimiento CEPA DE BEIJIN Eficacia de la vacuna (IC 95%) p 0.2230 5.2%(-99.5%-55.2%) 15.6%(-15.1%-38.3%) 0.8796 0.2672 0.6526 0.6211 -99.2%) EFECTIVIDAD 11.5%&quot;">
            <a:extLst>
              <a:ext uri="{FF2B5EF4-FFF2-40B4-BE49-F238E27FC236}">
                <a16:creationId xmlns:a16="http://schemas.microsoft.com/office/drawing/2014/main" id="{513C45A4-D348-4CEE-BA9E-53360344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6" y="1732512"/>
            <a:ext cx="8665028" cy="46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5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968829" y="1837315"/>
            <a:ext cx="87485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1: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Se asume que existe una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El modelo debería tener al menos 1 variable estadísticamente significativa (p-value menor a 0.05). Caso contrario se deben buscar otras X.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Se debe examinar visualmente la correlación entre las X significativas e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Tentativamente, se deberían eliminar las X no significativas del modelo.</a:t>
            </a:r>
          </a:p>
        </p:txBody>
      </p:sp>
    </p:spTree>
    <p:extLst>
      <p:ext uri="{BB962C8B-B14F-4D97-AF65-F5344CB8AC3E}">
        <p14:creationId xmlns:p14="http://schemas.microsoft.com/office/powerpoint/2010/main" val="354017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101781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2: </a:t>
            </a:r>
            <a:r>
              <a:rPr lang="es-PE" sz="2800" b="1" dirty="0"/>
              <a:t>Los errores son aleatorios e independientes </a:t>
            </a:r>
            <a:r>
              <a:rPr lang="en-US" sz="2800" b="1" dirty="0"/>
              <a:t>entre </a:t>
            </a:r>
            <a:r>
              <a:rPr lang="es-PE" sz="2800" b="1" dirty="0"/>
              <a:t>sí</a:t>
            </a:r>
          </a:p>
          <a:p>
            <a:endParaRPr lang="es-MX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 diferentes observaciones no deben estar relacionados entre sí. Esto es necesarios para que los “B” sean estables.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autocorrelación Durbin-Watson: si es mayor a 1, modelo está OK. Caso contrario, se debe poner modelo en diferencias (series de tiempo).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multicolinealidad VIF: las X con VIF menor a 5 están OK, el resto deberían eliminarse (a criterio del modelador, es mejor eliminar las de peor p-value).</a:t>
            </a:r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95576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3: </a:t>
            </a:r>
            <a:r>
              <a:rPr lang="en-US" sz="2800" b="1" dirty="0"/>
              <a:t>Los </a:t>
            </a:r>
            <a:r>
              <a:rPr lang="es-PE" sz="2800" b="1" dirty="0"/>
              <a:t>errores deben tener una distribución </a:t>
            </a:r>
            <a:r>
              <a:rPr lang="en-US" sz="2800" b="1" dirty="0"/>
              <a:t>normal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deben tener una función de distribución del tipo normal con media cero: </a:t>
            </a:r>
            <a:endParaRPr lang="es-MX" sz="2400" b="1" dirty="0"/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Jarque Bera: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Omnibus: 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pic>
        <p:nvPicPr>
          <p:cNvPr id="2052" name="Picture 4" descr="2. La distribución normal">
            <a:extLst>
              <a:ext uri="{FF2B5EF4-FFF2-40B4-BE49-F238E27FC236}">
                <a16:creationId xmlns:a16="http://schemas.microsoft.com/office/drawing/2014/main" id="{C72613A5-8706-4D30-B778-611B4560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5" y="3429000"/>
            <a:ext cx="2174844" cy="10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6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199" y="2079061"/>
            <a:ext cx="100039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4: </a:t>
            </a:r>
            <a:r>
              <a:rPr lang="es-PE" sz="2800" b="1" i="0" dirty="0">
                <a:solidFill>
                  <a:srgbClr val="292929"/>
                </a:solidFill>
                <a:effectLst/>
                <a:latin typeface="sohne"/>
              </a:rPr>
              <a:t>Los errores deben tener homocedasticidad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La varianza de los errores no depende de las X. Es decir, la varianza de los errores es constante.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¿Qué hacer?: </a:t>
            </a:r>
            <a:r>
              <a:rPr lang="es-MX" sz="2400" dirty="0"/>
              <a:t>Idealmente, u</a:t>
            </a:r>
            <a:r>
              <a:rPr lang="en-US" sz="2400" dirty="0"/>
              <a:t>sar Generalized Linear Model (GLM) 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Ejercicio en clase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1301762" y="2274027"/>
            <a:ext cx="874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Reutilizar data de ejemplo de clase para testear el cumplimiento de los supuestos de la regresión lineal y luego mostrarlo en clase.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Ojo: en algunos casos deberán volver a correr el código cuando identifiquen que necesitan eliminar mas variables a fin de cumplir con los supuestos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22239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BCC86B-D94C-4D93-85CF-49305BD86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244162"/>
              </p:ext>
            </p:extLst>
          </p:nvPr>
        </p:nvGraphicFramePr>
        <p:xfrm>
          <a:off x="1258529" y="1631919"/>
          <a:ext cx="10006112" cy="39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5">
            <a:extLst>
              <a:ext uri="{FF2B5EF4-FFF2-40B4-BE49-F238E27FC236}">
                <a16:creationId xmlns:a16="http://schemas.microsoft.com/office/drawing/2014/main" id="{F41653B6-A472-44B8-AED2-46B36D9F6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Proceso de aplicación de algoritmo de regresión lineal</a:t>
            </a:r>
            <a:endParaRPr lang="es-PE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C28F-60E6-40E5-96DC-4307A8D1D886}"/>
              </a:ext>
            </a:extLst>
          </p:cNvPr>
          <p:cNvSpPr txBox="1"/>
          <p:nvPr/>
        </p:nvSpPr>
        <p:spPr>
          <a:xfrm>
            <a:off x="927992" y="5786831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i="1" dirty="0"/>
              <a:t>En Python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2902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4EC5-962B-49CD-A6BC-2FE91A8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Material de clase</a:t>
            </a:r>
            <a:endParaRPr lang="es-P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4499-08C0-4799-BB33-64242D5C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Ejemplo excel</a:t>
            </a:r>
            <a:r>
              <a:rPr lang="es-PE" dirty="0"/>
              <a:t>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regression_example.xlsx (en teams)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Código: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https://colab.research.google.com/github/AlejandroPSJ2/DataMining_c4/blob/main/Clase4_regression_notebook.ipynb</a:t>
            </a:r>
          </a:p>
        </p:txBody>
      </p:sp>
    </p:spTree>
    <p:extLst>
      <p:ext uri="{BB962C8B-B14F-4D97-AF65-F5344CB8AC3E}">
        <p14:creationId xmlns:p14="http://schemas.microsoft.com/office/powerpoint/2010/main" val="6708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81124" y="274152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5.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98" y="2779588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88048" y="4135786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6.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77" y="4125364"/>
            <a:ext cx="1160759" cy="10884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502223" y="5569626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88362" y="5545531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94302" y="5781354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AAD7E-81C0-4E7E-97D9-2DC26C4C013A}"/>
              </a:ext>
            </a:extLst>
          </p:cNvPr>
          <p:cNvSpPr/>
          <p:nvPr/>
        </p:nvSpPr>
        <p:spPr>
          <a:xfrm>
            <a:off x="6245144" y="1624797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Rectangle 29" descr="Dictionary">
            <a:extLst>
              <a:ext uri="{FF2B5EF4-FFF2-40B4-BE49-F238E27FC236}">
                <a16:creationId xmlns:a16="http://schemas.microsoft.com/office/drawing/2014/main" id="{F90A2EC5-3839-4509-BEC2-DB9ADC4E136F}"/>
              </a:ext>
            </a:extLst>
          </p:cNvPr>
          <p:cNvSpPr/>
          <p:nvPr/>
        </p:nvSpPr>
        <p:spPr>
          <a:xfrm>
            <a:off x="6457591" y="1830987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EEFF0-6181-480B-AF6E-2EE342F01588}"/>
              </a:ext>
            </a:extLst>
          </p:cNvPr>
          <p:cNvSpPr txBox="1"/>
          <p:nvPr/>
        </p:nvSpPr>
        <p:spPr>
          <a:xfrm>
            <a:off x="7408038" y="1579855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70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76390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65EAA-F3C7-4C5C-A301-1DEE76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95" y="543147"/>
            <a:ext cx="5829695" cy="620120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1800" dirty="0"/>
              <a:t>La técnica de regresión busca estimar la relación funcional que existe entre una serie de variables “independientes” y una “dependiente”.</a:t>
            </a:r>
          </a:p>
          <a:p>
            <a:pPr eaLnBrk="1" hangingPunct="1">
              <a:lnSpc>
                <a:spcPct val="90000"/>
              </a:lnSpc>
            </a:pPr>
            <a:endParaRPr lang="es-PE" altLang="es-PE" sz="1800" dirty="0"/>
          </a:p>
          <a:p>
            <a:pPr lvl="1"/>
            <a:r>
              <a:rPr lang="es-PE" altLang="es-PE" sz="1800" dirty="0"/>
              <a:t>Independientes: AKA explicativas, regresores, predictoras, exógenas, son las variables que permiten explicar (o predecir) el comportamiento de la variable dependiente.</a:t>
            </a:r>
          </a:p>
          <a:p>
            <a:pPr lvl="1"/>
            <a:endParaRPr lang="es-PE" altLang="es-PE" sz="1800" dirty="0"/>
          </a:p>
          <a:p>
            <a:pPr lvl="1"/>
            <a:r>
              <a:rPr lang="es-PE" altLang="es-PE" sz="1800" dirty="0"/>
              <a:t>Dependiente: AKA endógena, es la variable que se busca explicar (o predecir) </a:t>
            </a:r>
          </a:p>
          <a:p>
            <a:pPr lvl="1"/>
            <a:endParaRPr lang="es-PE" altLang="es-PE" sz="1600" dirty="0"/>
          </a:p>
          <a:p>
            <a:r>
              <a:rPr lang="es-PE" sz="1800" dirty="0"/>
              <a:t>Ejemplo: una función que busque explicar (o predecir) la altura de una persona:</a:t>
            </a:r>
          </a:p>
          <a:p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Independiente: edad (X1), altura de los padres (X2), nivel nutricional en la infancia temprana (X3)</a:t>
            </a:r>
          </a:p>
          <a:p>
            <a:pPr lvl="1">
              <a:lnSpc>
                <a:spcPct val="100000"/>
              </a:lnSpc>
            </a:pPr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Dependiente: altura de la persona (Y)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PE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PE" sz="1800" b="1" dirty="0"/>
              <a:t>Regresión:    Y = A + B1*X1 + B2*X2* B3*X3 + e</a:t>
            </a:r>
          </a:p>
          <a:p>
            <a:endParaRPr lang="es-PE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4CD05-9E52-46A3-A951-398F76EC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3" y="1879379"/>
            <a:ext cx="3808352" cy="36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768A867-2A42-49B8-9475-CC178DB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12" y="1827645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DDBE347-B5CE-4D12-8C6A-67618CA0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1" y="345668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0B2C41E-2114-46CC-A7C0-82D54B49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96" y="5151824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C2BA994-DE00-439F-8FDB-7F4EDF01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79" y="2628074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FEE352E-C754-4F71-A077-58F9C16E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3" y="1080385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1EBFFD4-16B5-48A3-9A5C-C5F81497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3" y="4338941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E07410D-4782-4CF0-9D4E-70B2F6B70477}"/>
              </a:ext>
            </a:extLst>
          </p:cNvPr>
          <p:cNvSpPr txBox="1"/>
          <p:nvPr/>
        </p:nvSpPr>
        <p:spPr>
          <a:xfrm>
            <a:off x="8646910" y="535520"/>
            <a:ext cx="15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 en T+1</a:t>
            </a:r>
            <a:endParaRPr lang="es-MX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97F4119-CD1D-40A7-876F-FCB6D9801246}"/>
              </a:ext>
            </a:extLst>
          </p:cNvPr>
          <p:cNvSpPr txBox="1"/>
          <p:nvPr/>
        </p:nvSpPr>
        <p:spPr>
          <a:xfrm>
            <a:off x="9067739" y="1137010"/>
            <a:ext cx="891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$1,000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$20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$300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$50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$800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$100</a:t>
            </a:r>
          </a:p>
          <a:p>
            <a:endParaRPr lang="es-MX" sz="1700" dirty="0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21DD14D-13E0-4CE1-9AE4-A42F85C8C320}"/>
              </a:ext>
            </a:extLst>
          </p:cNvPr>
          <p:cNvSpPr/>
          <p:nvPr/>
        </p:nvSpPr>
        <p:spPr>
          <a:xfrm rot="16200000">
            <a:off x="5522051" y="3503818"/>
            <a:ext cx="172500" cy="52505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5BC7AC-522F-4C97-877A-5F1A57139CD9}"/>
              </a:ext>
            </a:extLst>
          </p:cNvPr>
          <p:cNvSpPr txBox="1"/>
          <p:nvPr/>
        </p:nvSpPr>
        <p:spPr>
          <a:xfrm>
            <a:off x="4814325" y="639633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Independientes</a:t>
            </a:r>
            <a:endParaRPr lang="es-PE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C10610-FF0C-4899-BD49-D17349107CCA}"/>
              </a:ext>
            </a:extLst>
          </p:cNvPr>
          <p:cNvSpPr txBox="1"/>
          <p:nvPr/>
        </p:nvSpPr>
        <p:spPr>
          <a:xfrm>
            <a:off x="2538998" y="434054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190C05-8AA5-4809-BF03-6A1477091AED}"/>
              </a:ext>
            </a:extLst>
          </p:cNvPr>
          <p:cNvSpPr txBox="1"/>
          <p:nvPr/>
        </p:nvSpPr>
        <p:spPr>
          <a:xfrm>
            <a:off x="3874190" y="4190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9C15E5-9ADB-405D-995D-007CB912BB57}"/>
              </a:ext>
            </a:extLst>
          </p:cNvPr>
          <p:cNvSpPr txBox="1"/>
          <p:nvPr/>
        </p:nvSpPr>
        <p:spPr>
          <a:xfrm>
            <a:off x="5231060" y="439732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312D01-136F-4C0D-9D65-B97E3E77AFF0}"/>
              </a:ext>
            </a:extLst>
          </p:cNvPr>
          <p:cNvSpPr txBox="1"/>
          <p:nvPr/>
        </p:nvSpPr>
        <p:spPr>
          <a:xfrm>
            <a:off x="6332943" y="4174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0E6556-C26E-4DAD-9517-AD6D064931A3}"/>
              </a:ext>
            </a:extLst>
          </p:cNvPr>
          <p:cNvSpPr txBox="1"/>
          <p:nvPr/>
        </p:nvSpPr>
        <p:spPr>
          <a:xfrm>
            <a:off x="7434826" y="55389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Edad</a:t>
            </a:r>
            <a:endParaRPr lang="es-MX" dirty="0"/>
          </a:p>
        </p:txBody>
      </p:sp>
      <p:sp>
        <p:nvSpPr>
          <p:cNvPr id="123" name="Arrow: Up 122">
            <a:extLst>
              <a:ext uri="{FF2B5EF4-FFF2-40B4-BE49-F238E27FC236}">
                <a16:creationId xmlns:a16="http://schemas.microsoft.com/office/drawing/2014/main" id="{3E48BEA2-7AB0-4CE3-98C0-D98F1C89C28C}"/>
              </a:ext>
            </a:extLst>
          </p:cNvPr>
          <p:cNvSpPr/>
          <p:nvPr/>
        </p:nvSpPr>
        <p:spPr>
          <a:xfrm>
            <a:off x="2860410" y="127517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E5074A5D-4BDB-4C71-9E8D-395DAE2EBFB4}"/>
              </a:ext>
            </a:extLst>
          </p:cNvPr>
          <p:cNvSpPr/>
          <p:nvPr/>
        </p:nvSpPr>
        <p:spPr>
          <a:xfrm>
            <a:off x="3083694" y="127517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64A0E9E5-3B98-4847-8765-B1FC95ED5DC8}"/>
              </a:ext>
            </a:extLst>
          </p:cNvPr>
          <p:cNvSpPr/>
          <p:nvPr/>
        </p:nvSpPr>
        <p:spPr>
          <a:xfrm>
            <a:off x="3309195" y="127840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Arrow: Up 125">
            <a:extLst>
              <a:ext uri="{FF2B5EF4-FFF2-40B4-BE49-F238E27FC236}">
                <a16:creationId xmlns:a16="http://schemas.microsoft.com/office/drawing/2014/main" id="{389F63FD-7C06-466F-9321-1312FA9D70DE}"/>
              </a:ext>
            </a:extLst>
          </p:cNvPr>
          <p:cNvSpPr/>
          <p:nvPr/>
        </p:nvSpPr>
        <p:spPr>
          <a:xfrm>
            <a:off x="4090385" y="126015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Arrow: Up 126">
            <a:extLst>
              <a:ext uri="{FF2B5EF4-FFF2-40B4-BE49-F238E27FC236}">
                <a16:creationId xmlns:a16="http://schemas.microsoft.com/office/drawing/2014/main" id="{E6B3082F-0C4B-470B-ABF6-49B390BB5D27}"/>
              </a:ext>
            </a:extLst>
          </p:cNvPr>
          <p:cNvSpPr/>
          <p:nvPr/>
        </p:nvSpPr>
        <p:spPr>
          <a:xfrm>
            <a:off x="4313669" y="126015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Arrow: Up 127">
            <a:extLst>
              <a:ext uri="{FF2B5EF4-FFF2-40B4-BE49-F238E27FC236}">
                <a16:creationId xmlns:a16="http://schemas.microsoft.com/office/drawing/2014/main" id="{6977F6EF-A3C4-4DDB-A39D-E4BD6123FFCE}"/>
              </a:ext>
            </a:extLst>
          </p:cNvPr>
          <p:cNvSpPr/>
          <p:nvPr/>
        </p:nvSpPr>
        <p:spPr>
          <a:xfrm>
            <a:off x="4539170" y="126338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Arrow: Up 128">
            <a:extLst>
              <a:ext uri="{FF2B5EF4-FFF2-40B4-BE49-F238E27FC236}">
                <a16:creationId xmlns:a16="http://schemas.microsoft.com/office/drawing/2014/main" id="{2AA74732-F30F-461F-B275-A06EB08F3325}"/>
              </a:ext>
            </a:extLst>
          </p:cNvPr>
          <p:cNvSpPr/>
          <p:nvPr/>
        </p:nvSpPr>
        <p:spPr>
          <a:xfrm>
            <a:off x="4133017" y="27593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5778A71F-878C-4F36-8DBF-1C2DF0BE4197}"/>
              </a:ext>
            </a:extLst>
          </p:cNvPr>
          <p:cNvSpPr/>
          <p:nvPr/>
        </p:nvSpPr>
        <p:spPr>
          <a:xfrm>
            <a:off x="4356301" y="275934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C695C2A6-8EF0-475C-A1D3-297E18C29C97}"/>
              </a:ext>
            </a:extLst>
          </p:cNvPr>
          <p:cNvSpPr/>
          <p:nvPr/>
        </p:nvSpPr>
        <p:spPr>
          <a:xfrm>
            <a:off x="4581802" y="276257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Arrow: Up 131">
            <a:extLst>
              <a:ext uri="{FF2B5EF4-FFF2-40B4-BE49-F238E27FC236}">
                <a16:creationId xmlns:a16="http://schemas.microsoft.com/office/drawing/2014/main" id="{B622EDC4-73B7-446C-B17D-EB496B7CC8BD}"/>
              </a:ext>
            </a:extLst>
          </p:cNvPr>
          <p:cNvSpPr/>
          <p:nvPr/>
        </p:nvSpPr>
        <p:spPr>
          <a:xfrm>
            <a:off x="2908256" y="453025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Arrow: Up 132">
            <a:extLst>
              <a:ext uri="{FF2B5EF4-FFF2-40B4-BE49-F238E27FC236}">
                <a16:creationId xmlns:a16="http://schemas.microsoft.com/office/drawing/2014/main" id="{2EAFFD01-7D8A-4DD2-A7D1-A19D8A8E490D}"/>
              </a:ext>
            </a:extLst>
          </p:cNvPr>
          <p:cNvSpPr/>
          <p:nvPr/>
        </p:nvSpPr>
        <p:spPr>
          <a:xfrm>
            <a:off x="3131540" y="45302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Arrow: Up 133">
            <a:extLst>
              <a:ext uri="{FF2B5EF4-FFF2-40B4-BE49-F238E27FC236}">
                <a16:creationId xmlns:a16="http://schemas.microsoft.com/office/drawing/2014/main" id="{950FB4A1-36E4-497E-9220-65BFB5B1A030}"/>
              </a:ext>
            </a:extLst>
          </p:cNvPr>
          <p:cNvSpPr/>
          <p:nvPr/>
        </p:nvSpPr>
        <p:spPr>
          <a:xfrm>
            <a:off x="4137235" y="450136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C6A2E17A-7176-47D7-80B8-CBCAA7AD294F}"/>
              </a:ext>
            </a:extLst>
          </p:cNvPr>
          <p:cNvSpPr/>
          <p:nvPr/>
        </p:nvSpPr>
        <p:spPr>
          <a:xfrm>
            <a:off x="4360519" y="45013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84A9035C-C7DA-454B-949C-D2619F5A3FEF}"/>
              </a:ext>
            </a:extLst>
          </p:cNvPr>
          <p:cNvSpPr/>
          <p:nvPr/>
        </p:nvSpPr>
        <p:spPr>
          <a:xfrm>
            <a:off x="4586020" y="450459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EC3EBBD2-10FC-44B3-9C77-773C4B36FCB6}"/>
              </a:ext>
            </a:extLst>
          </p:cNvPr>
          <p:cNvSpPr/>
          <p:nvPr/>
        </p:nvSpPr>
        <p:spPr>
          <a:xfrm>
            <a:off x="5504603" y="27690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883C06C8-8C06-4667-905F-7163665F497E}"/>
              </a:ext>
            </a:extLst>
          </p:cNvPr>
          <p:cNvSpPr/>
          <p:nvPr/>
        </p:nvSpPr>
        <p:spPr>
          <a:xfrm>
            <a:off x="5727887" y="276903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9D14A4BE-679C-45AF-8F24-6D82404B2BD6}"/>
              </a:ext>
            </a:extLst>
          </p:cNvPr>
          <p:cNvSpPr/>
          <p:nvPr/>
        </p:nvSpPr>
        <p:spPr>
          <a:xfrm>
            <a:off x="5953388" y="27722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C2284E2F-5F2F-44BC-85FD-8B37FD41AFC5}"/>
              </a:ext>
            </a:extLst>
          </p:cNvPr>
          <p:cNvSpPr/>
          <p:nvPr/>
        </p:nvSpPr>
        <p:spPr>
          <a:xfrm>
            <a:off x="2877361" y="277454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Arrow: Up 140">
            <a:extLst>
              <a:ext uri="{FF2B5EF4-FFF2-40B4-BE49-F238E27FC236}">
                <a16:creationId xmlns:a16="http://schemas.microsoft.com/office/drawing/2014/main" id="{328A60CD-45AC-45FE-8A70-F6CDD2375159}"/>
              </a:ext>
            </a:extLst>
          </p:cNvPr>
          <p:cNvSpPr/>
          <p:nvPr/>
        </p:nvSpPr>
        <p:spPr>
          <a:xfrm>
            <a:off x="3100645" y="27745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Arrow: Up 141">
            <a:extLst>
              <a:ext uri="{FF2B5EF4-FFF2-40B4-BE49-F238E27FC236}">
                <a16:creationId xmlns:a16="http://schemas.microsoft.com/office/drawing/2014/main" id="{ACC49EB7-DCF6-4989-8202-7C57A6E98095}"/>
              </a:ext>
            </a:extLst>
          </p:cNvPr>
          <p:cNvSpPr/>
          <p:nvPr/>
        </p:nvSpPr>
        <p:spPr>
          <a:xfrm>
            <a:off x="3326146" y="277777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Arrow: Up 142">
            <a:extLst>
              <a:ext uri="{FF2B5EF4-FFF2-40B4-BE49-F238E27FC236}">
                <a16:creationId xmlns:a16="http://schemas.microsoft.com/office/drawing/2014/main" id="{43069185-5105-4D43-861F-16DE17F06FFD}"/>
              </a:ext>
            </a:extLst>
          </p:cNvPr>
          <p:cNvSpPr/>
          <p:nvPr/>
        </p:nvSpPr>
        <p:spPr>
          <a:xfrm rot="10800000">
            <a:off x="5460747" y="128141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Arrow: Up 143">
            <a:extLst>
              <a:ext uri="{FF2B5EF4-FFF2-40B4-BE49-F238E27FC236}">
                <a16:creationId xmlns:a16="http://schemas.microsoft.com/office/drawing/2014/main" id="{F4CBF360-F815-4CF2-ABAA-B637ED55614C}"/>
              </a:ext>
            </a:extLst>
          </p:cNvPr>
          <p:cNvSpPr/>
          <p:nvPr/>
        </p:nvSpPr>
        <p:spPr>
          <a:xfrm rot="10800000">
            <a:off x="5684031" y="128141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Arrow: Up 144">
            <a:extLst>
              <a:ext uri="{FF2B5EF4-FFF2-40B4-BE49-F238E27FC236}">
                <a16:creationId xmlns:a16="http://schemas.microsoft.com/office/drawing/2014/main" id="{11368BC7-E5EE-47BE-B4F6-0FF906E4B987}"/>
              </a:ext>
            </a:extLst>
          </p:cNvPr>
          <p:cNvSpPr/>
          <p:nvPr/>
        </p:nvSpPr>
        <p:spPr>
          <a:xfrm rot="10800000">
            <a:off x="6730963" y="126505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Arrow: Up 145">
            <a:extLst>
              <a:ext uri="{FF2B5EF4-FFF2-40B4-BE49-F238E27FC236}">
                <a16:creationId xmlns:a16="http://schemas.microsoft.com/office/drawing/2014/main" id="{25B462F7-089D-450D-824D-CAECE4956072}"/>
              </a:ext>
            </a:extLst>
          </p:cNvPr>
          <p:cNvSpPr/>
          <p:nvPr/>
        </p:nvSpPr>
        <p:spPr>
          <a:xfrm rot="10800000">
            <a:off x="6954247" y="126505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29284CD7-1F3E-4B33-8DCD-A5D1B3AA5FC4}"/>
              </a:ext>
            </a:extLst>
          </p:cNvPr>
          <p:cNvSpPr/>
          <p:nvPr/>
        </p:nvSpPr>
        <p:spPr>
          <a:xfrm rot="10800000">
            <a:off x="6742619" y="280484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Up 147">
            <a:extLst>
              <a:ext uri="{FF2B5EF4-FFF2-40B4-BE49-F238E27FC236}">
                <a16:creationId xmlns:a16="http://schemas.microsoft.com/office/drawing/2014/main" id="{14719D26-A37F-4904-A6D6-BCA1019ACEB6}"/>
              </a:ext>
            </a:extLst>
          </p:cNvPr>
          <p:cNvSpPr/>
          <p:nvPr/>
        </p:nvSpPr>
        <p:spPr>
          <a:xfrm rot="10800000">
            <a:off x="6965903" y="280484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Arrow: Up 148">
            <a:extLst>
              <a:ext uri="{FF2B5EF4-FFF2-40B4-BE49-F238E27FC236}">
                <a16:creationId xmlns:a16="http://schemas.microsoft.com/office/drawing/2014/main" id="{CF3E4FB9-F6FD-4A35-A16C-3C3B89CF4439}"/>
              </a:ext>
            </a:extLst>
          </p:cNvPr>
          <p:cNvSpPr/>
          <p:nvPr/>
        </p:nvSpPr>
        <p:spPr>
          <a:xfrm rot="10800000">
            <a:off x="5504603" y="451522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Arrow: Up 149">
            <a:extLst>
              <a:ext uri="{FF2B5EF4-FFF2-40B4-BE49-F238E27FC236}">
                <a16:creationId xmlns:a16="http://schemas.microsoft.com/office/drawing/2014/main" id="{2D53C748-4619-45FC-A6EE-440BAE91356F}"/>
              </a:ext>
            </a:extLst>
          </p:cNvPr>
          <p:cNvSpPr/>
          <p:nvPr/>
        </p:nvSpPr>
        <p:spPr>
          <a:xfrm rot="10800000">
            <a:off x="6688564" y="449813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Arrow: Up 150">
            <a:extLst>
              <a:ext uri="{FF2B5EF4-FFF2-40B4-BE49-F238E27FC236}">
                <a16:creationId xmlns:a16="http://schemas.microsoft.com/office/drawing/2014/main" id="{928F96D8-CA2B-4261-828F-428CE023201C}"/>
              </a:ext>
            </a:extLst>
          </p:cNvPr>
          <p:cNvSpPr/>
          <p:nvPr/>
        </p:nvSpPr>
        <p:spPr>
          <a:xfrm rot="10800000">
            <a:off x="6911848" y="449813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Arrow: Up 151">
            <a:extLst>
              <a:ext uri="{FF2B5EF4-FFF2-40B4-BE49-F238E27FC236}">
                <a16:creationId xmlns:a16="http://schemas.microsoft.com/office/drawing/2014/main" id="{E9877714-DBDF-4B5B-AA35-1D9E22D3C019}"/>
              </a:ext>
            </a:extLst>
          </p:cNvPr>
          <p:cNvSpPr/>
          <p:nvPr/>
        </p:nvSpPr>
        <p:spPr>
          <a:xfrm rot="10800000">
            <a:off x="7137349" y="450136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120278DD-0CBB-46A6-B015-D804532832C2}"/>
              </a:ext>
            </a:extLst>
          </p:cNvPr>
          <p:cNvSpPr/>
          <p:nvPr/>
        </p:nvSpPr>
        <p:spPr>
          <a:xfrm rot="10800000">
            <a:off x="2862177" y="202109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EE134E53-440E-4887-A68D-41FC3529AD22}"/>
              </a:ext>
            </a:extLst>
          </p:cNvPr>
          <p:cNvSpPr/>
          <p:nvPr/>
        </p:nvSpPr>
        <p:spPr>
          <a:xfrm rot="10800000">
            <a:off x="3085461" y="202109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Arrow: Up 154">
            <a:extLst>
              <a:ext uri="{FF2B5EF4-FFF2-40B4-BE49-F238E27FC236}">
                <a16:creationId xmlns:a16="http://schemas.microsoft.com/office/drawing/2014/main" id="{557D0C9E-019A-4473-95B6-214378785C7D}"/>
              </a:ext>
            </a:extLst>
          </p:cNvPr>
          <p:cNvSpPr/>
          <p:nvPr/>
        </p:nvSpPr>
        <p:spPr>
          <a:xfrm rot="10800000">
            <a:off x="2880451" y="364448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Arrow: Up 155">
            <a:extLst>
              <a:ext uri="{FF2B5EF4-FFF2-40B4-BE49-F238E27FC236}">
                <a16:creationId xmlns:a16="http://schemas.microsoft.com/office/drawing/2014/main" id="{2EECD0FE-60BF-495C-9BA6-73E0F3953A39}"/>
              </a:ext>
            </a:extLst>
          </p:cNvPr>
          <p:cNvSpPr/>
          <p:nvPr/>
        </p:nvSpPr>
        <p:spPr>
          <a:xfrm rot="10800000">
            <a:off x="3103735" y="364448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Arrow: Up 162">
            <a:extLst>
              <a:ext uri="{FF2B5EF4-FFF2-40B4-BE49-F238E27FC236}">
                <a16:creationId xmlns:a16="http://schemas.microsoft.com/office/drawing/2014/main" id="{10DD061C-9FA6-49DB-975E-C1EB23B38D31}"/>
              </a:ext>
            </a:extLst>
          </p:cNvPr>
          <p:cNvSpPr/>
          <p:nvPr/>
        </p:nvSpPr>
        <p:spPr>
          <a:xfrm rot="10800000">
            <a:off x="4135018" y="362038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Arrow: Up 163">
            <a:extLst>
              <a:ext uri="{FF2B5EF4-FFF2-40B4-BE49-F238E27FC236}">
                <a16:creationId xmlns:a16="http://schemas.microsoft.com/office/drawing/2014/main" id="{83BC1CDB-EC66-4622-A2A6-6C86362C2499}"/>
              </a:ext>
            </a:extLst>
          </p:cNvPr>
          <p:cNvSpPr/>
          <p:nvPr/>
        </p:nvSpPr>
        <p:spPr>
          <a:xfrm rot="10800000">
            <a:off x="4358302" y="362038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Arrow: Up 164">
            <a:extLst>
              <a:ext uri="{FF2B5EF4-FFF2-40B4-BE49-F238E27FC236}">
                <a16:creationId xmlns:a16="http://schemas.microsoft.com/office/drawing/2014/main" id="{201E9C59-80BE-4CF2-AA12-384D14AE329D}"/>
              </a:ext>
            </a:extLst>
          </p:cNvPr>
          <p:cNvSpPr/>
          <p:nvPr/>
        </p:nvSpPr>
        <p:spPr>
          <a:xfrm rot="10800000">
            <a:off x="4132917" y="200122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4DD90457-577E-4110-B5C8-C3854476956D}"/>
              </a:ext>
            </a:extLst>
          </p:cNvPr>
          <p:cNvSpPr/>
          <p:nvPr/>
        </p:nvSpPr>
        <p:spPr>
          <a:xfrm>
            <a:off x="5454566" y="197579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rrow: Up 166">
            <a:extLst>
              <a:ext uri="{FF2B5EF4-FFF2-40B4-BE49-F238E27FC236}">
                <a16:creationId xmlns:a16="http://schemas.microsoft.com/office/drawing/2014/main" id="{9CBB33E6-1830-470C-9E22-4CB4B47382D3}"/>
              </a:ext>
            </a:extLst>
          </p:cNvPr>
          <p:cNvSpPr/>
          <p:nvPr/>
        </p:nvSpPr>
        <p:spPr>
          <a:xfrm>
            <a:off x="567785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Arrow: Up 167">
            <a:extLst>
              <a:ext uri="{FF2B5EF4-FFF2-40B4-BE49-F238E27FC236}">
                <a16:creationId xmlns:a16="http://schemas.microsoft.com/office/drawing/2014/main" id="{79E86734-D61C-4AA3-B409-87ADE9ED5929}"/>
              </a:ext>
            </a:extLst>
          </p:cNvPr>
          <p:cNvSpPr/>
          <p:nvPr/>
        </p:nvSpPr>
        <p:spPr>
          <a:xfrm>
            <a:off x="5903351" y="197902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Arrow: Up 168">
            <a:extLst>
              <a:ext uri="{FF2B5EF4-FFF2-40B4-BE49-F238E27FC236}">
                <a16:creationId xmlns:a16="http://schemas.microsoft.com/office/drawing/2014/main" id="{A16E77A8-AED8-45FB-8EEB-B857CA6EEF6E}"/>
              </a:ext>
            </a:extLst>
          </p:cNvPr>
          <p:cNvSpPr/>
          <p:nvPr/>
        </p:nvSpPr>
        <p:spPr>
          <a:xfrm>
            <a:off x="6703325" y="19725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F95F256D-F3F8-4E43-BCDA-915BC68EEA1F}"/>
              </a:ext>
            </a:extLst>
          </p:cNvPr>
          <p:cNvSpPr/>
          <p:nvPr/>
        </p:nvSpPr>
        <p:spPr>
          <a:xfrm>
            <a:off x="6926609" y="19725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9E4D899A-AA4B-4676-B110-62332FE307D2}"/>
              </a:ext>
            </a:extLst>
          </p:cNvPr>
          <p:cNvSpPr/>
          <p:nvPr/>
        </p:nvSpPr>
        <p:spPr>
          <a:xfrm>
            <a:off x="715211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85595E9-3C7E-46A0-9BB7-76C88209625D}"/>
              </a:ext>
            </a:extLst>
          </p:cNvPr>
          <p:cNvSpPr/>
          <p:nvPr/>
        </p:nvSpPr>
        <p:spPr>
          <a:xfrm>
            <a:off x="5482013" y="35969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DDCCD6C9-F980-4911-B9D2-D85CDCA4EBD4}"/>
              </a:ext>
            </a:extLst>
          </p:cNvPr>
          <p:cNvSpPr/>
          <p:nvPr/>
        </p:nvSpPr>
        <p:spPr>
          <a:xfrm>
            <a:off x="5705297" y="35969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Arrow: Up 173">
            <a:extLst>
              <a:ext uri="{FF2B5EF4-FFF2-40B4-BE49-F238E27FC236}">
                <a16:creationId xmlns:a16="http://schemas.microsoft.com/office/drawing/2014/main" id="{42FFC52C-DB52-410D-B53B-23B6F05198E5}"/>
              </a:ext>
            </a:extLst>
          </p:cNvPr>
          <p:cNvSpPr/>
          <p:nvPr/>
        </p:nvSpPr>
        <p:spPr>
          <a:xfrm>
            <a:off x="6682485" y="35918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B14F8296-EB53-440D-A69D-4A52EF39A31E}"/>
              </a:ext>
            </a:extLst>
          </p:cNvPr>
          <p:cNvSpPr/>
          <p:nvPr/>
        </p:nvSpPr>
        <p:spPr>
          <a:xfrm>
            <a:off x="6905769" y="359184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BC36C5B-03B9-4933-ABC9-D50111850623}"/>
              </a:ext>
            </a:extLst>
          </p:cNvPr>
          <p:cNvSpPr/>
          <p:nvPr/>
        </p:nvSpPr>
        <p:spPr>
          <a:xfrm>
            <a:off x="7131270" y="359507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5D98EF4B-E9B1-4D07-9925-6C3A909CC468}"/>
              </a:ext>
            </a:extLst>
          </p:cNvPr>
          <p:cNvSpPr/>
          <p:nvPr/>
        </p:nvSpPr>
        <p:spPr>
          <a:xfrm>
            <a:off x="5480445" y="537801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27920F66-D038-47DA-A925-FFA4AF3F6D8F}"/>
              </a:ext>
            </a:extLst>
          </p:cNvPr>
          <p:cNvSpPr/>
          <p:nvPr/>
        </p:nvSpPr>
        <p:spPr>
          <a:xfrm>
            <a:off x="5703729" y="537801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Arrow: Up 179">
            <a:extLst>
              <a:ext uri="{FF2B5EF4-FFF2-40B4-BE49-F238E27FC236}">
                <a16:creationId xmlns:a16="http://schemas.microsoft.com/office/drawing/2014/main" id="{FFEAD4A8-E2CC-4907-ABFB-E3632553DD8E}"/>
              </a:ext>
            </a:extLst>
          </p:cNvPr>
          <p:cNvSpPr/>
          <p:nvPr/>
        </p:nvSpPr>
        <p:spPr>
          <a:xfrm>
            <a:off x="6688564" y="536134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Arrow: Up 180">
            <a:extLst>
              <a:ext uri="{FF2B5EF4-FFF2-40B4-BE49-F238E27FC236}">
                <a16:creationId xmlns:a16="http://schemas.microsoft.com/office/drawing/2014/main" id="{6F339D1E-16FF-4339-A387-4E647A8D97A0}"/>
              </a:ext>
            </a:extLst>
          </p:cNvPr>
          <p:cNvSpPr/>
          <p:nvPr/>
        </p:nvSpPr>
        <p:spPr>
          <a:xfrm>
            <a:off x="6911848" y="536134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2" name="Arrow: Up 181">
            <a:extLst>
              <a:ext uri="{FF2B5EF4-FFF2-40B4-BE49-F238E27FC236}">
                <a16:creationId xmlns:a16="http://schemas.microsoft.com/office/drawing/2014/main" id="{8FF84CEE-7A1B-4E54-87F4-D037A3037F7A}"/>
              </a:ext>
            </a:extLst>
          </p:cNvPr>
          <p:cNvSpPr/>
          <p:nvPr/>
        </p:nvSpPr>
        <p:spPr>
          <a:xfrm>
            <a:off x="7137349" y="536457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CAE1C73-34F9-4225-8A4A-7EBFB3E72BE9}"/>
              </a:ext>
            </a:extLst>
          </p:cNvPr>
          <p:cNvSpPr txBox="1"/>
          <p:nvPr/>
        </p:nvSpPr>
        <p:spPr>
          <a:xfrm>
            <a:off x="7909622" y="1154335"/>
            <a:ext cx="89198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74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72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23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71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25</a:t>
            </a:r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4C804C-3CD0-4330-B4E4-394793F4100A}"/>
              </a:ext>
            </a:extLst>
          </p:cNvPr>
          <p:cNvSpPr/>
          <p:nvPr/>
        </p:nvSpPr>
        <p:spPr>
          <a:xfrm>
            <a:off x="8597758" y="434054"/>
            <a:ext cx="1512920" cy="543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B0FAC2-E9BD-422A-AFC0-4E269A26D1BF}"/>
              </a:ext>
            </a:extLst>
          </p:cNvPr>
          <p:cNvSpPr txBox="1"/>
          <p:nvPr/>
        </p:nvSpPr>
        <p:spPr>
          <a:xfrm>
            <a:off x="10563606" y="110236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Dependiente</a:t>
            </a:r>
            <a:endParaRPr lang="es-P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50181B-9C06-4CF9-9D44-883341FA245E}"/>
              </a:ext>
            </a:extLst>
          </p:cNvPr>
          <p:cNvCxnSpPr>
            <a:cxnSpLocks/>
          </p:cNvCxnSpPr>
          <p:nvPr/>
        </p:nvCxnSpPr>
        <p:spPr>
          <a:xfrm>
            <a:off x="10269683" y="680345"/>
            <a:ext cx="922297" cy="4030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272AC-2B05-4B77-9BA3-DDE36ED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de Regresión</a:t>
            </a:r>
            <a:endParaRPr lang="es-PE" dirty="0"/>
          </a:p>
        </p:txBody>
      </p:sp>
      <p:pic>
        <p:nvPicPr>
          <p:cNvPr id="2" name="Picture 2" descr="Image result for types of regression algorithms">
            <a:extLst>
              <a:ext uri="{FF2B5EF4-FFF2-40B4-BE49-F238E27FC236}">
                <a16:creationId xmlns:a16="http://schemas.microsoft.com/office/drawing/2014/main" id="{74FC0C76-FFB2-421A-87D4-E71032AE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48" y="1761596"/>
            <a:ext cx="5799725" cy="48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BF3C7B0-3F8B-4D4D-8D38-E67F15E6ECA9}"/>
              </a:ext>
            </a:extLst>
          </p:cNvPr>
          <p:cNvSpPr/>
          <p:nvPr/>
        </p:nvSpPr>
        <p:spPr>
          <a:xfrm>
            <a:off x="5198172" y="1690688"/>
            <a:ext cx="2572201" cy="874401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1EDE3-EA34-4FD1-A5BA-D69DDF7E40FB}"/>
              </a:ext>
            </a:extLst>
          </p:cNvPr>
          <p:cNvSpPr txBox="1"/>
          <p:nvPr/>
        </p:nvSpPr>
        <p:spPr>
          <a:xfrm>
            <a:off x="7580544" y="1686481"/>
            <a:ext cx="185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El más básico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38847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969592" y="1748041"/>
            <a:ext cx="91958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El algoritmo busca determinar “A” y los “B” de tal forma que minimicen el error “e” en la data disponible.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C1BAA-018D-4319-A37F-83D2D06F7D5A}"/>
              </a:ext>
            </a:extLst>
          </p:cNvPr>
          <p:cNvSpPr txBox="1"/>
          <p:nvPr/>
        </p:nvSpPr>
        <p:spPr>
          <a:xfrm>
            <a:off x="1354695" y="2870582"/>
            <a:ext cx="7456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s-PE" sz="2400" b="1" dirty="0"/>
              <a:t>Regresión lineal:    Y = A + B1*X1 + B2*X2* B3*X3 + 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DC076-3500-4621-90A1-7AC0236F89F4}"/>
              </a:ext>
            </a:extLst>
          </p:cNvPr>
          <p:cNvSpPr/>
          <p:nvPr/>
        </p:nvSpPr>
        <p:spPr>
          <a:xfrm>
            <a:off x="4069491" y="4470031"/>
            <a:ext cx="2026509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6609202" y="3922856"/>
            <a:ext cx="3593527" cy="233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significa “A”?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importancia tiene la magnitud y signo de “B” sobre la predicción de “Y”?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¿Se comprueba que “A” y los “B” minimizan los errores “e”?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4475F-D3BC-44A3-8C1C-440DF3FD28DB}"/>
              </a:ext>
            </a:extLst>
          </p:cNvPr>
          <p:cNvSpPr txBox="1"/>
          <p:nvPr/>
        </p:nvSpPr>
        <p:spPr>
          <a:xfrm>
            <a:off x="2166893" y="4608530"/>
            <a:ext cx="1661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Ver ejemplo en Excel</a:t>
            </a:r>
          </a:p>
        </p:txBody>
      </p:sp>
    </p:spTree>
    <p:extLst>
      <p:ext uri="{BB962C8B-B14F-4D97-AF65-F5344CB8AC3E}">
        <p14:creationId xmlns:p14="http://schemas.microsoft.com/office/powerpoint/2010/main" val="38837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1097280" y="1901337"/>
            <a:ext cx="10307198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significa “A”?: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240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MX" sz="2400" u="none" strike="noStrike" dirty="0">
                <a:effectLst/>
              </a:rPr>
              <a:t>Punto de partida de la curva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importancia tiene “B” sobre la predicción de “Y”?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Signo:</a:t>
            </a:r>
            <a:r>
              <a:rPr lang="es-PE" sz="2400" u="none" strike="noStrike" dirty="0">
                <a:effectLst/>
              </a:rPr>
              <a:t> Indica si existe una relación positiva o negativa entre X  e Y</a:t>
            </a:r>
            <a:endParaRPr lang="es-PE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&gt;|1| : </a:t>
            </a:r>
            <a:r>
              <a:rPr lang="es-MX" sz="2400" u="none" strike="noStrike" dirty="0">
                <a:effectLst/>
              </a:rPr>
              <a:t>Velocidad de crecimiento de Y es mayor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=|1| : </a:t>
            </a:r>
            <a:r>
              <a:rPr lang="es-MX" sz="2400" u="none" strike="noStrike" dirty="0">
                <a:effectLst/>
              </a:rPr>
              <a:t>Velocidad de crecimiento de Y es igual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&lt;|1| : </a:t>
            </a:r>
            <a:r>
              <a:rPr lang="es-MX" sz="2400" u="none" strike="noStrike" dirty="0">
                <a:effectLst/>
              </a:rPr>
              <a:t>Velocidad de crecimiento de Y es menor a velocidad de crecimiento de X</a:t>
            </a:r>
          </a:p>
          <a:p>
            <a:pPr>
              <a:lnSpc>
                <a:spcPct val="90000"/>
              </a:lnSpc>
            </a:pPr>
            <a:r>
              <a:rPr lang="es-MX" sz="2400" b="1" u="none" strike="noStrike" dirty="0">
                <a:effectLst/>
              </a:rPr>
              <a:t>Magnitud: </a:t>
            </a:r>
            <a:r>
              <a:rPr lang="es-MX" sz="2400" u="none" strike="noStrike" dirty="0">
                <a:effectLst/>
              </a:rPr>
              <a:t>Betas mas altos implican una sensibilidad mayor de Y frente a X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s-MX" sz="240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5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1267</Words>
  <Application>Microsoft Office PowerPoint</Application>
  <PresentationFormat>Widescreen</PresentationFormat>
  <Paragraphs>209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Courier New</vt:lpstr>
      <vt:lpstr>sohne</vt:lpstr>
      <vt:lpstr>Office Theme</vt:lpstr>
      <vt:lpstr>Data Mining</vt:lpstr>
      <vt:lpstr>Material de clase</vt:lpstr>
      <vt:lpstr>Plan del curso</vt:lpstr>
      <vt:lpstr>PowerPoint Presentation</vt:lpstr>
      <vt:lpstr>Definición </vt:lpstr>
      <vt:lpstr>PowerPoint Presentation</vt:lpstr>
      <vt:lpstr>Algoritmos de Regresión</vt:lpstr>
      <vt:lpstr>Técnica de regresión lineal</vt:lpstr>
      <vt:lpstr>Técnica de regresión lineal</vt:lpstr>
      <vt:lpstr>Ejemplos en Python</vt:lpstr>
      <vt:lpstr>Ejemplos en Python</vt:lpstr>
      <vt:lpstr>Bonus!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260</cp:revision>
  <dcterms:created xsi:type="dcterms:W3CDTF">2021-01-31T19:12:49Z</dcterms:created>
  <dcterms:modified xsi:type="dcterms:W3CDTF">2023-11-29T23:16:31Z</dcterms:modified>
</cp:coreProperties>
</file>