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Poppins"/>
      <p:regular r:id="rId15"/>
      <p:bold r:id="rId16"/>
      <p:italic r:id="rId17"/>
      <p:boldItalic r:id="rId18"/>
    </p:embeddedFont>
    <p:embeddedFont>
      <p:font typeface="Poppins Thin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Thin-bold.fntdata"/><Relationship Id="rId11" Type="http://schemas.openxmlformats.org/officeDocument/2006/relationships/font" Target="fonts/Roboto-regular.fntdata"/><Relationship Id="rId22" Type="http://schemas.openxmlformats.org/officeDocument/2006/relationships/font" Target="fonts/PoppinsThin-boldItalic.fntdata"/><Relationship Id="rId10" Type="http://schemas.openxmlformats.org/officeDocument/2006/relationships/slide" Target="slides/slide5.xml"/><Relationship Id="rId21" Type="http://schemas.openxmlformats.org/officeDocument/2006/relationships/font" Target="fonts/PoppinsThin-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Thin-regular.fntdata"/><Relationship Id="rId6" Type="http://schemas.openxmlformats.org/officeDocument/2006/relationships/slide" Target="slides/slide1.xml"/><Relationship Id="rId18" Type="http://schemas.openxmlformats.org/officeDocument/2006/relationships/font" Target="fonts/Poppi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1e4e6384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1e4e6384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banda de jugar con timeOut, etc 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También el tener que organizarme el tiempo, estructurar bien todo un proyecto, teniendo claro como y cuanto tiempo dedicar a la realización cada una de las partes. </a:t>
            </a:r>
            <a:r>
              <a:rPr b="1" lang="en"/>
              <a:t>Enfrentarte solo</a:t>
            </a:r>
            <a:r>
              <a:rPr lang="en"/>
              <a:t> a los problemas, sin apoyarte en compañeros.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bec1b2c6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bec1b2c6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banda de jugar con timeOut, etc 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También el tener que organizarme el tiempo, estructurar bien todo un proyecto, teniendo claro como y cuanto tiempo dedicar a la realización cada una de las partes. </a:t>
            </a:r>
            <a:r>
              <a:rPr b="1" lang="en"/>
              <a:t>Enfrentarte solo</a:t>
            </a:r>
            <a:r>
              <a:rPr lang="en"/>
              <a:t> a los problemas, sin apoyarte en compañeros.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1e4e638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1e4e638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banda de jugar con timeOut, etc 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También el tener que organizarme el tiempo, estructurar bien todo un proyecto, teniendo claro como y cuanto tiempo dedicar a la realización cada una de las partes. </a:t>
            </a:r>
            <a:r>
              <a:rPr b="1" lang="en"/>
              <a:t>Enfrentarte solo</a:t>
            </a:r>
            <a:r>
              <a:rPr lang="en"/>
              <a:t> a los problemas, sin apoyarte en compañeros.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bec1b2c6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bec1b2c6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banda de jugar con timeOut, etc 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También el tener que organizarme el tiempo, estructurar bien todo un proyecto, teniendo claro como y cuanto tiempo dedicar a la realización cada una de las partes. </a:t>
            </a:r>
            <a:r>
              <a:rPr b="1" lang="en"/>
              <a:t>Enfrentarte solo</a:t>
            </a:r>
            <a:r>
              <a:rPr lang="en"/>
              <a:t> a los problemas, sin apoyarte en compañeros.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1675CE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94387" y="146500"/>
            <a:ext cx="7881000" cy="42369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4141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38889" y="396628"/>
            <a:ext cx="7881000" cy="42369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4141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01638" y="652443"/>
            <a:ext cx="7881000" cy="42369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4141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0" y="912490"/>
            <a:ext cx="7881000" cy="42369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4141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2789F9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65600" y="330575"/>
            <a:ext cx="8412900" cy="4482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4141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CE2121">
            <a:alpha val="8820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4BBC3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4294967295" type="ctrTitle"/>
          </p:nvPr>
        </p:nvSpPr>
        <p:spPr>
          <a:xfrm>
            <a:off x="311700" y="1002625"/>
            <a:ext cx="4608600" cy="27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latin typeface="Poppins"/>
                <a:ea typeface="Poppins"/>
                <a:cs typeface="Poppins"/>
                <a:sym typeface="Poppins"/>
              </a:rPr>
              <a:t>PHP -FORMS</a:t>
            </a:r>
            <a:endParaRPr b="1" sz="5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3891600"/>
            <a:ext cx="8520600" cy="12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5353B"/>
                </a:solidFill>
                <a:latin typeface="Poppins"/>
                <a:ea typeface="Poppins"/>
                <a:cs typeface="Poppins"/>
                <a:sym typeface="Poppins"/>
              </a:rPr>
              <a:t>Christian Callau</a:t>
            </a:r>
            <a:endParaRPr sz="1600">
              <a:solidFill>
                <a:srgbClr val="35353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5353B"/>
                </a:solidFill>
                <a:latin typeface="Poppins"/>
                <a:ea typeface="Poppins"/>
                <a:cs typeface="Poppins"/>
                <a:sym typeface="Poppins"/>
              </a:rPr>
              <a:t>Guilherme Carra</a:t>
            </a:r>
            <a:endParaRPr sz="1600">
              <a:solidFill>
                <a:srgbClr val="35353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5353B"/>
                </a:solidFill>
                <a:latin typeface="Poppins"/>
                <a:ea typeface="Poppins"/>
                <a:cs typeface="Poppins"/>
                <a:sym typeface="Poppins"/>
              </a:rPr>
              <a:t>Carlta Gallart</a:t>
            </a:r>
            <a:endParaRPr sz="1600">
              <a:solidFill>
                <a:srgbClr val="35353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5353B"/>
                </a:solidFill>
                <a:latin typeface="Poppins"/>
                <a:ea typeface="Poppins"/>
                <a:cs typeface="Poppins"/>
                <a:sym typeface="Poppins"/>
              </a:rPr>
              <a:t>Alejandro Palomes</a:t>
            </a:r>
            <a:endParaRPr sz="1600">
              <a:solidFill>
                <a:srgbClr val="35353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100" y="3464600"/>
            <a:ext cx="1428698" cy="14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4BBC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658375" y="1903050"/>
            <a:ext cx="2602500" cy="13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74BBC3"/>
                </a:solidFill>
                <a:latin typeface="Poppins"/>
                <a:ea typeface="Poppins"/>
                <a:cs typeface="Poppins"/>
                <a:sym typeface="Poppins"/>
              </a:rPr>
              <a:t>JSON</a:t>
            </a:r>
            <a:endParaRPr b="1" sz="3900">
              <a:solidFill>
                <a:srgbClr val="74BBC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74BBC3"/>
                </a:solidFill>
                <a:latin typeface="Poppins"/>
                <a:ea typeface="Poppins"/>
                <a:cs typeface="Poppins"/>
                <a:sym typeface="Poppins"/>
              </a:rPr>
              <a:t>Structure</a:t>
            </a:r>
            <a:endParaRPr b="1" sz="3900">
              <a:solidFill>
                <a:srgbClr val="74BBC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9775" y="2444462"/>
            <a:ext cx="2351400" cy="1773600"/>
          </a:xfrm>
          <a:prstGeom prst="roundRect">
            <a:avLst>
              <a:gd fmla="val 7821" name="adj"/>
            </a:avLst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9775" y="537246"/>
            <a:ext cx="2351400" cy="1436100"/>
          </a:xfrm>
          <a:prstGeom prst="roundRect">
            <a:avLst>
              <a:gd fmla="val 9485" name="adj"/>
            </a:avLst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9100" y="537238"/>
            <a:ext cx="1678500" cy="3680700"/>
          </a:xfrm>
          <a:prstGeom prst="roundRect">
            <a:avLst>
              <a:gd fmla="val 6774" name="adj"/>
            </a:avLst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4659925" y="1973325"/>
            <a:ext cx="9111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 Thin"/>
                <a:ea typeface="Poppins Thin"/>
                <a:cs typeface="Poppins Thin"/>
                <a:sym typeface="Poppins Thin"/>
              </a:rPr>
              <a:t>admins.json</a:t>
            </a:r>
            <a:endParaRPr sz="1000">
              <a:latin typeface="Poppins Thin"/>
              <a:ea typeface="Poppins Thin"/>
              <a:cs typeface="Poppins Thin"/>
              <a:sym typeface="Poppins Thin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427525" y="4218063"/>
            <a:ext cx="13758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 Thin"/>
                <a:ea typeface="Poppins Thin"/>
                <a:cs typeface="Poppins Thin"/>
                <a:sym typeface="Poppins Thin"/>
              </a:rPr>
              <a:t>products</a:t>
            </a:r>
            <a:r>
              <a:rPr lang="en" sz="1000">
                <a:latin typeface="Poppins Thin"/>
                <a:ea typeface="Poppins Thin"/>
                <a:cs typeface="Poppins Thin"/>
                <a:sym typeface="Poppins Thin"/>
              </a:rPr>
              <a:t>.json</a:t>
            </a:r>
            <a:endParaRPr sz="1000">
              <a:latin typeface="Poppins Thin"/>
              <a:ea typeface="Poppins Thin"/>
              <a:cs typeface="Poppins Thin"/>
              <a:sym typeface="Poppins Thin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750450" y="4218063"/>
            <a:ext cx="13758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 Thin"/>
                <a:ea typeface="Poppins Thin"/>
                <a:cs typeface="Poppins Thin"/>
                <a:sym typeface="Poppins Thin"/>
              </a:rPr>
              <a:t>leads</a:t>
            </a:r>
            <a:r>
              <a:rPr lang="en" sz="1000">
                <a:latin typeface="Poppins Thin"/>
                <a:ea typeface="Poppins Thin"/>
                <a:cs typeface="Poppins Thin"/>
                <a:sym typeface="Poppins Thin"/>
              </a:rPr>
              <a:t>.json</a:t>
            </a:r>
            <a:endParaRPr sz="1000">
              <a:latin typeface="Poppins Thin"/>
              <a:ea typeface="Poppins Thin"/>
              <a:cs typeface="Poppins Thin"/>
              <a:sym typeface="Poppins Th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4BBC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6405100" y="3622200"/>
            <a:ext cx="17883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74BBC3"/>
                </a:solidFill>
                <a:latin typeface="Poppins"/>
                <a:ea typeface="Poppins"/>
                <a:cs typeface="Poppins"/>
                <a:sym typeface="Poppins"/>
              </a:rPr>
              <a:t>Tasks</a:t>
            </a:r>
            <a:endParaRPr b="1" sz="3900">
              <a:solidFill>
                <a:srgbClr val="74BBC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738675" y="786075"/>
            <a:ext cx="2164200" cy="3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Home Page 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Poppins Thin"/>
              <a:buChar char="●"/>
            </a:pPr>
            <a:r>
              <a:rPr lang="en" sz="900">
                <a:latin typeface="Poppins Thin"/>
                <a:ea typeface="Poppins Thin"/>
                <a:cs typeface="Poppins Thin"/>
                <a:sym typeface="Poppins Thin"/>
              </a:rPr>
              <a:t>Load data from JSON</a:t>
            </a:r>
            <a:endParaRPr sz="900">
              <a:latin typeface="Poppins Thin"/>
              <a:ea typeface="Poppins Thin"/>
              <a:cs typeface="Poppins Thin"/>
              <a:sym typeface="Poppins Thi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Poppins Thin"/>
              <a:buChar char="●"/>
            </a:pPr>
            <a:r>
              <a:rPr lang="en" sz="900">
                <a:latin typeface="Poppins Thin"/>
                <a:ea typeface="Poppins Thin"/>
                <a:cs typeface="Poppins Thin"/>
                <a:sym typeface="Poppins Thin"/>
              </a:rPr>
              <a:t>Design</a:t>
            </a:r>
            <a:endParaRPr sz="900">
              <a:latin typeface="Poppins Thin"/>
              <a:ea typeface="Poppins Thin"/>
              <a:cs typeface="Poppins Thin"/>
              <a:sym typeface="Poppins Thi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Poppins Thin"/>
              <a:buChar char="●"/>
            </a:pPr>
            <a:r>
              <a:rPr lang="en" sz="900">
                <a:latin typeface="Poppins Thin"/>
                <a:ea typeface="Poppins Thin"/>
                <a:cs typeface="Poppins Thin"/>
                <a:sym typeface="Poppins Thin"/>
              </a:rPr>
              <a:t>Print on screen the products</a:t>
            </a:r>
            <a:endParaRPr sz="900">
              <a:latin typeface="Poppins Thin"/>
              <a:ea typeface="Poppins Thin"/>
              <a:cs typeface="Poppins Thin"/>
              <a:sym typeface="Poppins Thi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Poppins Thin"/>
              <a:buChar char="●"/>
            </a:pPr>
            <a:r>
              <a:rPr lang="en" sz="900">
                <a:latin typeface="Poppins Thin"/>
                <a:ea typeface="Poppins Thin"/>
                <a:cs typeface="Poppins Thin"/>
                <a:sym typeface="Poppins Thin"/>
              </a:rPr>
              <a:t>Listener to redirect to product page</a:t>
            </a:r>
            <a:endParaRPr sz="900">
              <a:latin typeface="Poppins Thin"/>
              <a:ea typeface="Poppins Thin"/>
              <a:cs typeface="Poppins Thin"/>
              <a:sym typeface="Poppins Thin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Font typeface="Poppins Thin"/>
              <a:buChar char="○"/>
            </a:pPr>
            <a:r>
              <a:rPr lang="en" sz="900">
                <a:latin typeface="Poppins Thin"/>
                <a:ea typeface="Poppins Thin"/>
                <a:cs typeface="Poppins Thin"/>
                <a:sym typeface="Poppins Thin"/>
              </a:rPr>
              <a:t>Send id through url</a:t>
            </a:r>
            <a:endParaRPr sz="900">
              <a:latin typeface="Poppins Thin"/>
              <a:ea typeface="Poppins Thin"/>
              <a:cs typeface="Poppins Thin"/>
              <a:sym typeface="Poppins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Poppins Thin"/>
              <a:ea typeface="Poppins Thin"/>
              <a:cs typeface="Poppins Thin"/>
              <a:sym typeface="Poppins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Product Page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Poppins Thin"/>
              <a:buChar char="●"/>
            </a:pPr>
            <a:r>
              <a:rPr lang="en" sz="900">
                <a:latin typeface="Poppins Thin"/>
                <a:ea typeface="Poppins Thin"/>
                <a:cs typeface="Poppins Thin"/>
                <a:sym typeface="Poppins Thin"/>
              </a:rPr>
              <a:t>Get data (id) from url</a:t>
            </a:r>
            <a:endParaRPr sz="900">
              <a:latin typeface="Poppins Thin"/>
              <a:ea typeface="Poppins Thin"/>
              <a:cs typeface="Poppins Thin"/>
              <a:sym typeface="Poppins Thi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Poppins Thin"/>
              <a:buChar char="●"/>
            </a:pPr>
            <a:r>
              <a:rPr lang="en" sz="900">
                <a:latin typeface="Poppins Thin"/>
                <a:ea typeface="Poppins Thin"/>
                <a:cs typeface="Poppins Thin"/>
                <a:sym typeface="Poppins Thin"/>
              </a:rPr>
              <a:t>Fill all data</a:t>
            </a:r>
            <a:endParaRPr sz="900">
              <a:latin typeface="Poppins Thin"/>
              <a:ea typeface="Poppins Thin"/>
              <a:cs typeface="Poppins Thin"/>
              <a:sym typeface="Poppins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Poppins Thin"/>
              <a:ea typeface="Poppins Thin"/>
              <a:cs typeface="Poppins Thin"/>
              <a:sym typeface="Poppins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Poppins Thin"/>
              <a:ea typeface="Poppins Thin"/>
              <a:cs typeface="Poppins Thin"/>
              <a:sym typeface="Poppins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Refactor Validate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Poppins Thin"/>
              <a:buChar char="●"/>
            </a:pPr>
            <a:r>
              <a:rPr lang="en" sz="900">
                <a:latin typeface="Poppins Thin"/>
                <a:ea typeface="Poppins Thin"/>
                <a:cs typeface="Poppins Thin"/>
                <a:sym typeface="Poppins Thin"/>
              </a:rPr>
              <a:t>Send info with POST</a:t>
            </a:r>
            <a:endParaRPr sz="900">
              <a:latin typeface="Poppins Thin"/>
              <a:ea typeface="Poppins Thin"/>
              <a:cs typeface="Poppins Thin"/>
              <a:sym typeface="Poppins Thi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Poppins Thin"/>
              <a:buChar char="●"/>
            </a:pPr>
            <a:r>
              <a:rPr lang="en" sz="900">
                <a:latin typeface="Poppins Thin"/>
                <a:ea typeface="Poppins Thin"/>
                <a:cs typeface="Poppins Thin"/>
                <a:sym typeface="Poppins Thin"/>
              </a:rPr>
              <a:t>Recover info</a:t>
            </a:r>
            <a:endParaRPr sz="900">
              <a:latin typeface="Poppins Thin"/>
              <a:ea typeface="Poppins Thin"/>
              <a:cs typeface="Poppins Thin"/>
              <a:sym typeface="Poppins Thi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Poppins Thin"/>
              <a:buChar char="●"/>
            </a:pPr>
            <a:r>
              <a:rPr lang="en" sz="900">
                <a:latin typeface="Poppins Thin"/>
                <a:ea typeface="Poppins Thin"/>
                <a:cs typeface="Poppins Thin"/>
                <a:sym typeface="Poppins Thin"/>
              </a:rPr>
              <a:t>Validate info</a:t>
            </a:r>
            <a:endParaRPr sz="900">
              <a:latin typeface="Poppins Thin"/>
              <a:ea typeface="Poppins Thin"/>
              <a:cs typeface="Poppins Thin"/>
              <a:sym typeface="Poppins Thi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Poppins Thin"/>
              <a:buChar char="●"/>
            </a:pPr>
            <a:r>
              <a:rPr lang="en" sz="900">
                <a:latin typeface="Poppins Thin"/>
                <a:ea typeface="Poppins Thin"/>
                <a:cs typeface="Poppins Thin"/>
                <a:sym typeface="Poppins Thin"/>
              </a:rPr>
              <a:t>Send info + current step</a:t>
            </a:r>
            <a:endParaRPr sz="900">
              <a:latin typeface="Poppins Thin"/>
              <a:ea typeface="Poppins Thin"/>
              <a:cs typeface="Poppins Thin"/>
              <a:sym typeface="Poppins Thi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Poppins Thin"/>
              <a:buChar char="●"/>
            </a:pPr>
            <a:r>
              <a:rPr lang="en" sz="900">
                <a:latin typeface="Poppins Thin"/>
                <a:ea typeface="Poppins Thin"/>
                <a:cs typeface="Poppins Thin"/>
                <a:sym typeface="Poppins Thin"/>
              </a:rPr>
              <a:t>Send response to JS</a:t>
            </a:r>
            <a:endParaRPr sz="900">
              <a:latin typeface="Poppins Thin"/>
              <a:ea typeface="Poppins Thin"/>
              <a:cs typeface="Poppins Thin"/>
              <a:sym typeface="Poppins Thi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Poppins Thin"/>
              <a:buChar char="●"/>
            </a:pPr>
            <a:r>
              <a:rPr lang="en" sz="900">
                <a:latin typeface="Poppins Thin"/>
                <a:ea typeface="Poppins Thin"/>
                <a:cs typeface="Poppins Thin"/>
                <a:sym typeface="Poppins Thin"/>
              </a:rPr>
              <a:t>Receive response and proceed with form</a:t>
            </a:r>
            <a:endParaRPr sz="900">
              <a:latin typeface="Poppins Thin"/>
              <a:ea typeface="Poppins Thin"/>
              <a:cs typeface="Poppins Thin"/>
              <a:sym typeface="Poppins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oppins Thin"/>
              <a:ea typeface="Poppins Thin"/>
              <a:cs typeface="Poppins Thin"/>
              <a:sym typeface="Poppins Thin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286200" y="786075"/>
            <a:ext cx="2367900" cy="3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ave Data</a:t>
            </a: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Thin"/>
              <a:buChar char="●"/>
            </a:pPr>
            <a:r>
              <a:rPr lang="en" sz="900">
                <a:solidFill>
                  <a:schemeClr val="dk1"/>
                </a:solidFill>
                <a:latin typeface="Poppins Thin"/>
                <a:ea typeface="Poppins Thin"/>
                <a:cs typeface="Poppins Thin"/>
                <a:sym typeface="Poppins Thin"/>
              </a:rPr>
              <a:t>Receive data</a:t>
            </a:r>
            <a:endParaRPr sz="900">
              <a:solidFill>
                <a:schemeClr val="dk1"/>
              </a:solidFill>
              <a:latin typeface="Poppins Thin"/>
              <a:ea typeface="Poppins Thin"/>
              <a:cs typeface="Poppins Thin"/>
              <a:sym typeface="Poppins Thi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Thin"/>
              <a:buChar char="●"/>
            </a:pPr>
            <a:r>
              <a:rPr lang="en" sz="900">
                <a:solidFill>
                  <a:schemeClr val="dk1"/>
                </a:solidFill>
                <a:latin typeface="Poppins Thin"/>
                <a:ea typeface="Poppins Thin"/>
                <a:cs typeface="Poppins Thin"/>
                <a:sym typeface="Poppins Thin"/>
              </a:rPr>
              <a:t>Store data in json</a:t>
            </a:r>
            <a:endParaRPr sz="900">
              <a:solidFill>
                <a:schemeClr val="dk1"/>
              </a:solidFill>
              <a:latin typeface="Poppins Thin"/>
              <a:ea typeface="Poppins Thin"/>
              <a:cs typeface="Poppins Thin"/>
              <a:sym typeface="Poppins Thin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Thin"/>
              <a:buChar char="○"/>
            </a:pPr>
            <a:r>
              <a:rPr lang="en" sz="900">
                <a:solidFill>
                  <a:schemeClr val="dk1"/>
                </a:solidFill>
                <a:latin typeface="Poppins Thin"/>
                <a:ea typeface="Poppins Thin"/>
                <a:cs typeface="Poppins Thin"/>
                <a:sym typeface="Poppins Thin"/>
              </a:rPr>
              <a:t>Check for the user</a:t>
            </a:r>
            <a:endParaRPr sz="900">
              <a:solidFill>
                <a:schemeClr val="dk1"/>
              </a:solidFill>
              <a:latin typeface="Poppins Thin"/>
              <a:ea typeface="Poppins Thin"/>
              <a:cs typeface="Poppins Thin"/>
              <a:sym typeface="Poppins Thin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Thin"/>
              <a:buChar char="○"/>
            </a:pPr>
            <a:r>
              <a:rPr lang="en" sz="900">
                <a:solidFill>
                  <a:schemeClr val="dk1"/>
                </a:solidFill>
                <a:latin typeface="Poppins Thin"/>
                <a:ea typeface="Poppins Thin"/>
                <a:cs typeface="Poppins Thin"/>
                <a:sym typeface="Poppins Thin"/>
              </a:rPr>
              <a:t>Check if the data exists and update</a:t>
            </a:r>
            <a:endParaRPr sz="900">
              <a:solidFill>
                <a:schemeClr val="dk1"/>
              </a:solidFill>
              <a:latin typeface="Poppins Thin"/>
              <a:ea typeface="Poppins Thin"/>
              <a:cs typeface="Poppins Thin"/>
              <a:sym typeface="Poppins Thin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Thin"/>
              <a:buChar char="○"/>
            </a:pPr>
            <a:r>
              <a:rPr lang="en" sz="900">
                <a:solidFill>
                  <a:schemeClr val="dk1"/>
                </a:solidFill>
                <a:latin typeface="Poppins Thin"/>
                <a:ea typeface="Poppins Thin"/>
                <a:cs typeface="Poppins Thin"/>
                <a:sym typeface="Poppins Thin"/>
              </a:rPr>
              <a:t>Store data</a:t>
            </a:r>
            <a:endParaRPr sz="900">
              <a:solidFill>
                <a:schemeClr val="dk1"/>
              </a:solidFill>
              <a:latin typeface="Poppins Thin"/>
              <a:ea typeface="Poppins Thin"/>
              <a:cs typeface="Poppins Thin"/>
              <a:sym typeface="Poppins Thin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Thin"/>
              <a:buChar char="○"/>
            </a:pPr>
            <a:r>
              <a:rPr lang="en" sz="900">
                <a:solidFill>
                  <a:schemeClr val="dk1"/>
                </a:solidFill>
                <a:latin typeface="Poppins Thin"/>
                <a:ea typeface="Poppins Thin"/>
                <a:cs typeface="Poppins Thin"/>
                <a:sym typeface="Poppins Thin"/>
              </a:rPr>
              <a:t>Store step of form (store the following step, i.e. saved data form step 2, but place the user in step 3)</a:t>
            </a:r>
            <a:endParaRPr sz="900">
              <a:solidFill>
                <a:schemeClr val="dk1"/>
              </a:solidFill>
              <a:latin typeface="Poppins Thin"/>
              <a:ea typeface="Poppins Thin"/>
              <a:cs typeface="Poppins Thin"/>
              <a:sym typeface="Poppins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Admin Section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Poppins Thin"/>
              <a:buChar char="●"/>
            </a:pPr>
            <a:r>
              <a:rPr lang="en" sz="900">
                <a:latin typeface="Poppins Thin"/>
                <a:ea typeface="Poppins Thin"/>
                <a:cs typeface="Poppins Thin"/>
                <a:sym typeface="Poppins Thin"/>
              </a:rPr>
              <a:t>Login (admins.json)</a:t>
            </a:r>
            <a:endParaRPr sz="900">
              <a:latin typeface="Poppins Thin"/>
              <a:ea typeface="Poppins Thin"/>
              <a:cs typeface="Poppins Thin"/>
              <a:sym typeface="Poppins Thi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Poppins Thin"/>
              <a:buChar char="●"/>
            </a:pPr>
            <a:r>
              <a:rPr lang="en" sz="900">
                <a:latin typeface="Poppins Thin"/>
                <a:ea typeface="Poppins Thin"/>
                <a:cs typeface="Poppins Thin"/>
                <a:sym typeface="Poppins Thin"/>
              </a:rPr>
              <a:t>Modify products (products.json)</a:t>
            </a:r>
            <a:endParaRPr sz="900">
              <a:latin typeface="Poppins Thin"/>
              <a:ea typeface="Poppins Thin"/>
              <a:cs typeface="Poppins Thin"/>
              <a:sym typeface="Poppins Thin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Font typeface="Poppins Thin"/>
              <a:buChar char="○"/>
            </a:pPr>
            <a:r>
              <a:rPr lang="en" sz="900">
                <a:latin typeface="Poppins Thin"/>
                <a:ea typeface="Poppins Thin"/>
                <a:cs typeface="Poppins Thin"/>
                <a:sym typeface="Poppins Thin"/>
              </a:rPr>
              <a:t>Modify product</a:t>
            </a:r>
            <a:endParaRPr sz="900">
              <a:latin typeface="Poppins Thin"/>
              <a:ea typeface="Poppins Thin"/>
              <a:cs typeface="Poppins Thin"/>
              <a:sym typeface="Poppins Thin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Font typeface="Poppins Thin"/>
              <a:buChar char="○"/>
            </a:pPr>
            <a:r>
              <a:rPr lang="en" sz="900">
                <a:latin typeface="Poppins Thin"/>
                <a:ea typeface="Poppins Thin"/>
                <a:cs typeface="Poppins Thin"/>
                <a:sym typeface="Poppins Thin"/>
              </a:rPr>
              <a:t>Delete product</a:t>
            </a:r>
            <a:endParaRPr sz="900">
              <a:latin typeface="Poppins Thin"/>
              <a:ea typeface="Poppins Thin"/>
              <a:cs typeface="Poppins Thin"/>
              <a:sym typeface="Poppins Thin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Font typeface="Poppins Thin"/>
              <a:buChar char="○"/>
            </a:pPr>
            <a:r>
              <a:rPr lang="en" sz="900">
                <a:latin typeface="Poppins Thin"/>
                <a:ea typeface="Poppins Thin"/>
                <a:cs typeface="Poppins Thin"/>
                <a:sym typeface="Poppins Thin"/>
              </a:rPr>
              <a:t>Add product</a:t>
            </a:r>
            <a:endParaRPr sz="900">
              <a:latin typeface="Poppins Thin"/>
              <a:ea typeface="Poppins Thin"/>
              <a:cs typeface="Poppins Thin"/>
              <a:sym typeface="Poppins Thin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Font typeface="Poppins Thin"/>
              <a:buChar char="■"/>
            </a:pPr>
            <a:r>
              <a:rPr lang="en" sz="900">
                <a:latin typeface="Poppins Thin"/>
                <a:ea typeface="Poppins Thin"/>
                <a:cs typeface="Poppins Thin"/>
                <a:sym typeface="Poppins Thin"/>
              </a:rPr>
              <a:t>Name</a:t>
            </a:r>
            <a:endParaRPr sz="900">
              <a:latin typeface="Poppins Thin"/>
              <a:ea typeface="Poppins Thin"/>
              <a:cs typeface="Poppins Thin"/>
              <a:sym typeface="Poppins Thin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Font typeface="Poppins Thin"/>
              <a:buChar char="■"/>
            </a:pPr>
            <a:r>
              <a:rPr lang="en" sz="900">
                <a:latin typeface="Poppins Thin"/>
                <a:ea typeface="Poppins Thin"/>
                <a:cs typeface="Poppins Thin"/>
                <a:sym typeface="Poppins Thin"/>
              </a:rPr>
              <a:t>Id</a:t>
            </a:r>
            <a:endParaRPr sz="900">
              <a:latin typeface="Poppins Thin"/>
              <a:ea typeface="Poppins Thin"/>
              <a:cs typeface="Poppins Thin"/>
              <a:sym typeface="Poppins Thin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Font typeface="Poppins Thin"/>
              <a:buChar char="■"/>
            </a:pPr>
            <a:r>
              <a:rPr lang="en" sz="900">
                <a:latin typeface="Poppins Thin"/>
                <a:ea typeface="Poppins Thin"/>
                <a:cs typeface="Poppins Thin"/>
                <a:sym typeface="Poppins Thin"/>
              </a:rPr>
              <a:t>Size (with the specific price)</a:t>
            </a:r>
            <a:endParaRPr sz="900">
              <a:latin typeface="Poppins Thin"/>
              <a:ea typeface="Poppins Thin"/>
              <a:cs typeface="Poppins Thin"/>
              <a:sym typeface="Poppins Thin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Font typeface="Poppins Thin"/>
              <a:buChar char="■"/>
            </a:pPr>
            <a:r>
              <a:rPr lang="en" sz="900">
                <a:latin typeface="Poppins Thin"/>
                <a:ea typeface="Poppins Thin"/>
                <a:cs typeface="Poppins Thin"/>
                <a:sym typeface="Poppins Thin"/>
              </a:rPr>
              <a:t>colors</a:t>
            </a:r>
            <a:endParaRPr sz="900">
              <a:latin typeface="Poppins Thin"/>
              <a:ea typeface="Poppins Thin"/>
              <a:cs typeface="Poppins Thin"/>
              <a:sym typeface="Poppins Thi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Poppins Thin"/>
              <a:buChar char="●"/>
            </a:pPr>
            <a:r>
              <a:rPr lang="en" sz="900">
                <a:latin typeface="Poppins Thin"/>
                <a:ea typeface="Poppins Thin"/>
                <a:cs typeface="Poppins Thin"/>
                <a:sym typeface="Poppins Thin"/>
              </a:rPr>
              <a:t>Modify Admins (create/delete)</a:t>
            </a:r>
            <a:endParaRPr sz="900">
              <a:latin typeface="Poppins Thin"/>
              <a:ea typeface="Poppins Thin"/>
              <a:cs typeface="Poppins Thin"/>
              <a:sym typeface="Poppins Thin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6037425" y="786075"/>
            <a:ext cx="2367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Fix Errors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Poppins Thin"/>
              <a:buChar char="●"/>
            </a:pPr>
            <a:r>
              <a:rPr lang="en" sz="900">
                <a:latin typeface="Poppins Thin"/>
                <a:ea typeface="Poppins Thin"/>
                <a:cs typeface="Poppins Thin"/>
                <a:sym typeface="Poppins Thin"/>
              </a:rPr>
              <a:t>No max time</a:t>
            </a:r>
            <a:endParaRPr sz="900">
              <a:latin typeface="Poppins Thin"/>
              <a:ea typeface="Poppins Thin"/>
              <a:cs typeface="Poppins Thin"/>
              <a:sym typeface="Poppins Thi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Poppins Thin"/>
              <a:buChar char="●"/>
            </a:pPr>
            <a:r>
              <a:rPr lang="en" sz="900">
                <a:latin typeface="Poppins Thin"/>
                <a:ea typeface="Poppins Thin"/>
                <a:cs typeface="Poppins Thin"/>
                <a:sym typeface="Poppins Thin"/>
              </a:rPr>
              <a:t>Placeholder contraseña</a:t>
            </a:r>
            <a:endParaRPr sz="900">
              <a:latin typeface="Poppins Thin"/>
              <a:ea typeface="Poppins Thin"/>
              <a:cs typeface="Poppins Thin"/>
              <a:sym typeface="Poppins Thi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Poppins Thin"/>
              <a:buChar char="●"/>
            </a:pPr>
            <a:r>
              <a:rPr lang="en" sz="900">
                <a:latin typeface="Poppins Thin"/>
                <a:ea typeface="Poppins Thin"/>
                <a:cs typeface="Poppins Thin"/>
                <a:sym typeface="Poppins Thin"/>
              </a:rPr>
              <a:t>Radio buttons</a:t>
            </a:r>
            <a:endParaRPr sz="900">
              <a:latin typeface="Poppins Thin"/>
              <a:ea typeface="Poppins Thin"/>
              <a:cs typeface="Poppins Thin"/>
              <a:sym typeface="Poppins Thi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Poppins Thin"/>
              <a:buChar char="●"/>
            </a:pPr>
            <a:r>
              <a:rPr lang="en" sz="900">
                <a:latin typeface="Poppins Thin"/>
                <a:ea typeface="Poppins Thin"/>
                <a:cs typeface="Poppins Thin"/>
                <a:sym typeface="Poppins Thin"/>
              </a:rPr>
              <a:t>General design</a:t>
            </a:r>
            <a:endParaRPr sz="900">
              <a:latin typeface="Poppins Thin"/>
              <a:ea typeface="Poppins Thin"/>
              <a:cs typeface="Poppins Thin"/>
              <a:sym typeface="Poppins Thi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Poppins Thin"/>
              <a:buChar char="●"/>
            </a:pPr>
            <a:r>
              <a:rPr lang="en" sz="900">
                <a:latin typeface="Poppins Thin"/>
                <a:ea typeface="Poppins Thin"/>
                <a:cs typeface="Poppins Thin"/>
                <a:sym typeface="Poppins Thin"/>
              </a:rPr>
              <a:t>Progress bar (center)</a:t>
            </a:r>
            <a:endParaRPr sz="900">
              <a:latin typeface="Poppins Thin"/>
              <a:ea typeface="Poppins Thin"/>
              <a:cs typeface="Poppins Thin"/>
              <a:sym typeface="Poppins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Poppins Thin"/>
              <a:ea typeface="Poppins Thin"/>
              <a:cs typeface="Poppins Thin"/>
              <a:sym typeface="Poppins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oppins Thin"/>
              <a:ea typeface="Poppins Thin"/>
              <a:cs typeface="Poppins Thin"/>
              <a:sym typeface="Poppins Th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4BBC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844300" y="1855950"/>
            <a:ext cx="22593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74BBC3"/>
                </a:solidFill>
                <a:latin typeface="Poppins"/>
                <a:ea typeface="Poppins"/>
                <a:cs typeface="Poppins"/>
                <a:sym typeface="Poppins"/>
              </a:rPr>
              <a:t>Lessons</a:t>
            </a:r>
            <a:endParaRPr b="1" sz="3900">
              <a:solidFill>
                <a:srgbClr val="74BBC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74BBC3"/>
                </a:solidFill>
                <a:latin typeface="Poppins"/>
                <a:ea typeface="Poppins"/>
                <a:cs typeface="Poppins"/>
                <a:sym typeface="Poppins"/>
              </a:rPr>
              <a:t>learnt</a:t>
            </a:r>
            <a:endParaRPr b="1" sz="3900">
              <a:solidFill>
                <a:srgbClr val="74BBC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013500" y="1359000"/>
            <a:ext cx="3286200" cy="24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PHP form manipulation</a:t>
            </a:r>
            <a:endParaRPr sz="1200">
              <a:solidFill>
                <a:srgbClr val="CE212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						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PHP Basics settled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						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PHP files manipulation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As team lead: Organize a team</a:t>
            </a:r>
            <a:endParaRPr>
              <a:solidFill>
                <a:srgbClr val="41414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525" y="1465400"/>
            <a:ext cx="187101" cy="18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525" y="2135025"/>
            <a:ext cx="187101" cy="18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525" y="2804650"/>
            <a:ext cx="187101" cy="18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525" y="3474275"/>
            <a:ext cx="187101" cy="18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4BBC3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5258350" y="1855950"/>
            <a:ext cx="27771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74BBC3"/>
                </a:solidFill>
                <a:latin typeface="Poppins"/>
                <a:ea typeface="Poppins"/>
                <a:cs typeface="Poppins"/>
                <a:sym typeface="Poppins"/>
              </a:rPr>
              <a:t>Incidents</a:t>
            </a:r>
            <a:endParaRPr b="1" sz="3900">
              <a:solidFill>
                <a:srgbClr val="74BBC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648546" y="2323350"/>
            <a:ext cx="22413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Code inherited</a:t>
            </a:r>
            <a:endParaRPr sz="2000">
              <a:solidFill>
                <a:srgbClr val="41414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548" y="2398700"/>
            <a:ext cx="345925" cy="346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