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ECA92-D619-41FE-B039-63A55B3A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73A50-58B8-4FFD-8587-A7F710F2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D0943-1D4D-4C28-8FEA-0413C069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F50A8-7AC2-408B-BB80-BE4A398E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273F0-A935-4C95-AEC8-F11B8D03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1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F0770-359A-4F99-B812-40D14840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C0E833-99BD-4B2D-ACCC-058333E1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8F394-F6B6-4264-A6CC-410566D8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33B0F-BEB4-4969-8922-2B2E327F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F68A0-9F2B-4675-89CF-F109E005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07E20-64C9-4416-8379-6CFCD8305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62A3B-08AB-4BC2-8982-9EFE91602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904B1-BA16-4E7B-972D-DA1A729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74BEA-4587-4735-B580-D720B1D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896A5-3F70-4EDB-8891-800800E1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44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C698-50FC-47A7-8D69-1914EF2F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2A276-4BD9-48B1-AE75-EEE983B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562F6-767B-45B6-BE34-215E5210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B4285-6C19-4DC3-9003-970F37D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E4601-45AD-41DC-83BF-DE727549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32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7903-3314-4092-9091-8BFDC1FA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685DA-F7EB-410C-92B2-24269D12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86485-22DB-4A46-8188-9AF76C8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0B2D-D432-4F6B-9AE2-2E2EA04E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B2659-3C8D-4517-AD87-D035E1F4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86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BD35-FA33-458C-BAFC-37B06D48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3AB75-D64D-4432-BF8E-2EE61E24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A69C3-F5EF-4A61-9AB5-9DD33D354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24255-A513-4AC5-A393-88ADACE8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75599-F471-4119-8FCB-742F4A8F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4DA64B-9258-4A23-9D66-9E884361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10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2E315-2DE0-48B7-AC52-BEB124FE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E11F4-6029-4F87-B183-7C8A59FA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B2DFA4-139D-4747-8017-9DF5ACA8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6C0858-10A3-43E0-8418-F860C1683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3D6D5-2833-45B2-83C6-230589BE8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52F890-919B-45C1-BCC5-EB37C662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5D900E-061A-4815-965D-9058DE3E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2DBDC1-AD89-45BB-8E99-8D4FB0DA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7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19DD6-76DE-4D0B-8B9C-C402C47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C0AE64-717C-43A6-ACC1-3226018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C58FD7-C644-46CC-9555-A8B4239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747956-8620-449C-8E78-B1929236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67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EDCB2-6E1E-4D25-BCD8-FCB49C2F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65200C-9E4C-4255-BF4C-81DF6E1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4F9DC-C1E2-49CB-BB86-426D6543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80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F3B3F-0E18-4E38-928B-0F6074B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8836F-7F6D-4CA0-AC2D-0494CBAF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B1ECD1-4D54-4850-963E-0977B141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833125-B75B-4E40-B20C-F2CF8A6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26158-C01C-42ED-B945-F2F55C5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343C03-9CF0-4693-992B-73F53BCB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020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3B56E-AE85-4E76-8858-BC5984F9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5AB0CB-91A8-43D8-B58B-A265AF31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AA2590-849C-498D-B036-375F54BD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C32157-AF9D-4B74-85AB-A5FF4C99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A41AA-AE75-4A6F-8235-DC99C423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61DE9-2B70-4D30-BF27-51881A74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60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CB4A68-33B3-462E-9B6F-BFB20D55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AE75D8-2B41-4AB3-ADD3-6E6802AA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67ED8-F5E8-46E5-BF0E-2B841D08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CC79-6411-4E1D-978A-0D125D551F9C}" type="datetimeFigureOut">
              <a:rPr lang="es-MX" smtClean="0"/>
              <a:t>16/11/2019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37893-839F-4C4A-B9F6-7592BCD0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7AD5D-52EF-4F3A-921B-61E0A8D1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5EE0-F0ED-4419-BAB7-83C14D383D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8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5F073A-538E-4EB5-833A-FCCF8D8F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">
        <p:fade/>
      </p:transition>
    </mc:Choice>
    <mc:Fallback>
      <p:transition advClick="0" advTm="2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DEC20BC6-BCDB-4DB4-8352-B98C9769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737373"/>
              </a:clrFrom>
              <a:clrTo>
                <a:srgbClr val="73737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">
        <p:fade/>
      </p:transition>
    </mc:Choice>
    <mc:Fallback>
      <p:transition advClick="0" advTm="2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5F073A-538E-4EB5-833A-FCCF8D8F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5500">
        <p:fade/>
      </p:transition>
    </mc:Choice>
    <mc:Fallback>
      <p:transition advTm="5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C7B39-456A-4389-AC6B-6F190D6EDFDE}"/>
              </a:ext>
            </a:extLst>
          </p:cNvPr>
          <p:cNvSpPr/>
          <p:nvPr/>
        </p:nvSpPr>
        <p:spPr>
          <a:xfrm>
            <a:off x="1790700" y="2355871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0" i="0" dirty="0">
                <a:solidFill>
                  <a:srgbClr val="303030"/>
                </a:solidFill>
                <a:effectLst/>
                <a:latin typeface="Century Gothic" panose="020B0502020202020204" pitchFamily="34" charset="0"/>
              </a:rPr>
              <a:t>Es una herramienta enfocada en las quejas ciudadanas, buscando fomentar una mayor participación social evaluada por un sistema de puntos de confiabilidad.</a:t>
            </a:r>
            <a:br>
              <a:rPr lang="es-MX" sz="2400" dirty="0">
                <a:latin typeface="Century Gothic" panose="020B0502020202020204" pitchFamily="34" charset="0"/>
              </a:rPr>
            </a:br>
            <a:br>
              <a:rPr lang="es-MX" sz="2400" dirty="0">
                <a:latin typeface="Century Gothic" panose="020B0502020202020204" pitchFamily="34" charset="0"/>
              </a:rPr>
            </a:br>
            <a:r>
              <a:rPr lang="es-MX" sz="2400" b="0" i="0" dirty="0">
                <a:solidFill>
                  <a:srgbClr val="303030"/>
                </a:solidFill>
                <a:effectLst/>
                <a:latin typeface="Century Gothic" panose="020B0502020202020204" pitchFamily="34" charset="0"/>
              </a:rPr>
              <a:t>Teniendo como principal objetivo optimizar el uso de los servicios públicos buscando una mejor calidad de vida en la ciudad.</a:t>
            </a:r>
            <a:endParaRPr lang="es-MX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ECF30-D1CE-45CF-9D92-D2754991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5238750"/>
            <a:ext cx="1371600" cy="1371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DC87C7-93F2-4E8B-816B-B00C2031E42D}"/>
              </a:ext>
            </a:extLst>
          </p:cNvPr>
          <p:cNvSpPr txBox="1"/>
          <p:nvPr/>
        </p:nvSpPr>
        <p:spPr>
          <a:xfrm>
            <a:off x="609600" y="857250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Berlin Sans FB" panose="020E0602020502020306" pitchFamily="34" charset="0"/>
              </a:rPr>
              <a:t>¿QUÉ ES “A LA MIRA”?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63C134-1E04-496A-B1E9-8C99D51A3542}"/>
              </a:ext>
            </a:extLst>
          </p:cNvPr>
          <p:cNvSpPr/>
          <p:nvPr/>
        </p:nvSpPr>
        <p:spPr>
          <a:xfrm>
            <a:off x="20102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A34C69-312C-4B47-940A-603FF9D5DD8D}"/>
              </a:ext>
            </a:extLst>
          </p:cNvPr>
          <p:cNvSpPr/>
          <p:nvPr/>
        </p:nvSpPr>
        <p:spPr>
          <a:xfrm>
            <a:off x="59908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164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C7B39-456A-4389-AC6B-6F190D6EDFDE}"/>
              </a:ext>
            </a:extLst>
          </p:cNvPr>
          <p:cNvSpPr/>
          <p:nvPr/>
        </p:nvSpPr>
        <p:spPr>
          <a:xfrm>
            <a:off x="1667586" y="368052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latin typeface="Berlin Sans FB" panose="020E0602020502020306" pitchFamily="34" charset="0"/>
              </a:rPr>
              <a:t>REPORTAR PROBLEMAS EN LAS SIGUIENTES CATEGORÍAS: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ECF30-D1CE-45CF-9D92-D2754991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5238750"/>
            <a:ext cx="1371600" cy="13716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F0E448-1D54-4EC2-A091-FE5521A00A79}"/>
              </a:ext>
            </a:extLst>
          </p:cNvPr>
          <p:cNvSpPr/>
          <p:nvPr/>
        </p:nvSpPr>
        <p:spPr>
          <a:xfrm>
            <a:off x="20102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A14DEB-EA43-4F47-96FA-026B2AD6F7E1}"/>
              </a:ext>
            </a:extLst>
          </p:cNvPr>
          <p:cNvSpPr/>
          <p:nvPr/>
        </p:nvSpPr>
        <p:spPr>
          <a:xfrm>
            <a:off x="59908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43FA5-1BCC-41C3-BF5D-215B56F9F8A2}"/>
              </a:ext>
            </a:extLst>
          </p:cNvPr>
          <p:cNvSpPr/>
          <p:nvPr/>
        </p:nvSpPr>
        <p:spPr>
          <a:xfrm>
            <a:off x="3017861" y="1875370"/>
            <a:ext cx="5882185" cy="551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Transporte público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A53D43-0980-4DC5-8777-FC141FF3505A}"/>
              </a:ext>
            </a:extLst>
          </p:cNvPr>
          <p:cNvSpPr/>
          <p:nvPr/>
        </p:nvSpPr>
        <p:spPr>
          <a:xfrm>
            <a:off x="3017862" y="2556990"/>
            <a:ext cx="5882185" cy="551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Servicios de agua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428BC5-86F5-477A-BDD5-2FBA9D74BA64}"/>
              </a:ext>
            </a:extLst>
          </p:cNvPr>
          <p:cNvSpPr/>
          <p:nvPr/>
        </p:nvSpPr>
        <p:spPr>
          <a:xfrm>
            <a:off x="3017862" y="3266522"/>
            <a:ext cx="5882185" cy="5514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Alumbrado público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8C19483-8371-43A7-8E33-46E8C41C0B03}"/>
              </a:ext>
            </a:extLst>
          </p:cNvPr>
          <p:cNvSpPr/>
          <p:nvPr/>
        </p:nvSpPr>
        <p:spPr>
          <a:xfrm>
            <a:off x="3017862" y="3973778"/>
            <a:ext cx="5882185" cy="5514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Problemas con baches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91B5A7-CF93-4EFA-876E-2D9F4E31AF7A}"/>
              </a:ext>
            </a:extLst>
          </p:cNvPr>
          <p:cNvSpPr/>
          <p:nvPr/>
        </p:nvSpPr>
        <p:spPr>
          <a:xfrm>
            <a:off x="3017863" y="4655398"/>
            <a:ext cx="5882185" cy="55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Basura y focos de infección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B3C3BA1-E2BC-43BD-B593-279848EF801A}"/>
              </a:ext>
            </a:extLst>
          </p:cNvPr>
          <p:cNvSpPr/>
          <p:nvPr/>
        </p:nvSpPr>
        <p:spPr>
          <a:xfrm>
            <a:off x="3017860" y="5349319"/>
            <a:ext cx="5882185" cy="5514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Maltrato animal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CF93A06-18D6-4687-B1A7-7CB2EDFD139C}"/>
              </a:ext>
            </a:extLst>
          </p:cNvPr>
          <p:cNvSpPr/>
          <p:nvPr/>
        </p:nvSpPr>
        <p:spPr>
          <a:xfrm>
            <a:off x="3017860" y="6058851"/>
            <a:ext cx="5882185" cy="5514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Alteración del orden público</a:t>
            </a:r>
          </a:p>
        </p:txBody>
      </p:sp>
    </p:spTree>
    <p:extLst>
      <p:ext uri="{BB962C8B-B14F-4D97-AF65-F5344CB8AC3E}">
        <p14:creationId xmlns:p14="http://schemas.microsoft.com/office/powerpoint/2010/main" val="34875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C7B39-456A-4389-AC6B-6F190D6EDFDE}"/>
              </a:ext>
            </a:extLst>
          </p:cNvPr>
          <p:cNvSpPr/>
          <p:nvPr/>
        </p:nvSpPr>
        <p:spPr>
          <a:xfrm>
            <a:off x="4711747" y="622191"/>
            <a:ext cx="27685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latin typeface="Berlin Sans FB" panose="020E0602020502020306" pitchFamily="34" charset="0"/>
              </a:rPr>
              <a:t>VENTAJAS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ECF30-D1CE-45CF-9D92-D2754991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50" y="5238750"/>
            <a:ext cx="1371600" cy="1371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8326277-300E-48F6-95CE-86B935C02975}"/>
              </a:ext>
            </a:extLst>
          </p:cNvPr>
          <p:cNvSpPr/>
          <p:nvPr/>
        </p:nvSpPr>
        <p:spPr>
          <a:xfrm>
            <a:off x="20102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13FD81-09CA-4BD4-A92F-4EFC9DC221B2}"/>
              </a:ext>
            </a:extLst>
          </p:cNvPr>
          <p:cNvSpPr/>
          <p:nvPr/>
        </p:nvSpPr>
        <p:spPr>
          <a:xfrm>
            <a:off x="2828780" y="1764833"/>
            <a:ext cx="5882185" cy="641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Autenticar la veracidad del reporte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F64A36-CCAD-44BB-ABAD-531FCF047AB7}"/>
              </a:ext>
            </a:extLst>
          </p:cNvPr>
          <p:cNvSpPr/>
          <p:nvPr/>
        </p:nvSpPr>
        <p:spPr>
          <a:xfrm>
            <a:off x="599080" y="-70229"/>
            <a:ext cx="235708" cy="6928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A58B88-C6D7-40CC-85DA-D9B4517011F8}"/>
              </a:ext>
            </a:extLst>
          </p:cNvPr>
          <p:cNvSpPr/>
          <p:nvPr/>
        </p:nvSpPr>
        <p:spPr>
          <a:xfrm>
            <a:off x="2828780" y="2555849"/>
            <a:ext cx="5882185" cy="641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Agilizando el tiempo de respuesta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87C584-DABF-4B8E-8A0B-85A0380CBE68}"/>
              </a:ext>
            </a:extLst>
          </p:cNvPr>
          <p:cNvSpPr/>
          <p:nvPr/>
        </p:nvSpPr>
        <p:spPr>
          <a:xfrm>
            <a:off x="2828780" y="3360571"/>
            <a:ext cx="5882185" cy="641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Bienestar de la ciudadanía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4DE64B0-3BCB-4EDB-B291-FF439ED7E887}"/>
              </a:ext>
            </a:extLst>
          </p:cNvPr>
          <p:cNvSpPr/>
          <p:nvPr/>
        </p:nvSpPr>
        <p:spPr>
          <a:xfrm>
            <a:off x="2828781" y="4163642"/>
            <a:ext cx="5882185" cy="641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Sentido de responsabilidad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1DCE48-DB16-4AB7-97E1-FCDAE1B36799}"/>
              </a:ext>
            </a:extLst>
          </p:cNvPr>
          <p:cNvSpPr/>
          <p:nvPr/>
        </p:nvSpPr>
        <p:spPr>
          <a:xfrm>
            <a:off x="2814849" y="4975160"/>
            <a:ext cx="5882185" cy="641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Confianza y honestidad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A50096-5A45-4A43-9255-C66BBF57A368}"/>
              </a:ext>
            </a:extLst>
          </p:cNvPr>
          <p:cNvSpPr/>
          <p:nvPr/>
        </p:nvSpPr>
        <p:spPr>
          <a:xfrm>
            <a:off x="2828781" y="5817583"/>
            <a:ext cx="5882185" cy="6414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Mejor manejo de las situaciones</a:t>
            </a:r>
          </a:p>
        </p:txBody>
      </p:sp>
    </p:spTree>
    <p:extLst>
      <p:ext uri="{BB962C8B-B14F-4D97-AF65-F5344CB8AC3E}">
        <p14:creationId xmlns:p14="http://schemas.microsoft.com/office/powerpoint/2010/main" val="26995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C7B39-456A-4389-AC6B-6F190D6EDFDE}"/>
              </a:ext>
            </a:extLst>
          </p:cNvPr>
          <p:cNvSpPr/>
          <p:nvPr/>
        </p:nvSpPr>
        <p:spPr>
          <a:xfrm>
            <a:off x="1666304" y="5012709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solidFill>
                  <a:srgbClr val="303030"/>
                </a:solidFill>
                <a:latin typeface="Century Gothic" panose="020B0502020202020204" pitchFamily="34" charset="0"/>
              </a:rPr>
              <a:t>SEAMOS EL OJO</a:t>
            </a:r>
          </a:p>
          <a:p>
            <a:pPr algn="ctr"/>
            <a:r>
              <a:rPr lang="es-MX" sz="4000" dirty="0">
                <a:solidFill>
                  <a:srgbClr val="303030"/>
                </a:solidFill>
                <a:latin typeface="Century Gothic" panose="020B0502020202020204" pitchFamily="34" charset="0"/>
              </a:rPr>
              <a:t>ESTEMOS A LA MIRA</a:t>
            </a:r>
            <a:endParaRPr lang="es-MX" sz="40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ECF30-D1CE-45CF-9D92-D2754991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74" y="521852"/>
            <a:ext cx="4079259" cy="40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116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Isabel</cp:lastModifiedBy>
  <cp:revision>13</cp:revision>
  <dcterms:created xsi:type="dcterms:W3CDTF">2019-11-16T19:17:42Z</dcterms:created>
  <dcterms:modified xsi:type="dcterms:W3CDTF">2019-11-16T21:21:05Z</dcterms:modified>
</cp:coreProperties>
</file>