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1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28110 11595 4608,'0'0'1760,"0"0"-960,-16 15-576,16-15 480,0 0 128,0 16 160,0-16-64,0 0 0,-16 16-512,16-16 256,0 16 64,-15-16 0,15 0 0,0 16-32,0-16-64,0 16-65,0-16 33,0 0-192,0 16 0,0-16-64,0 0 32,0 16-64,0-16-32,0 0-32,-16 0 0,16 0 0,0 0 64,-16 0-160,16 0-96,0 0-32,0 0 32,0-16-32,0 16 64,0 0-64,0-16 64,0 0-64,0 0 64,0 0-128,0 0 0,-16 0 96,16-15 32,0-1-32,-16-1-64,16 1 32,0 0-32,0 0 0,0 0 64,0-16-96,0 16 0,0-16-32,0 16 0,-16 0 64,16 0 0,0 16 0,-16-16 64,16 16-32,-16-16-32,16 0 32,-16 16 32,16-16-96,-16 16 0,0-16 96,0 0 32,0 16-32,0-16-64,-16 16 32,16-16-32,-15 0 0,-1 16 0,0-16 0,0-17 64,0 17-32,1 1 64,-1-1-64,0-16-32,0 16 32,0 16-32,1-17 0,-1 1 64,0 16-32,0-16 64,0 0-64,0 1 64,-16-1-128,16-1 0,-15 1 32,-1-16 0,-15 16 0,15 0 64,0-16-96,0 16 0,16-16 32,0 0 64,1 16 32,-1 0 32,-16 0-64,16 0-64,0 0 96,-15 0 64,15 0-64,-16 0-64,16 0 0,1 16-32,-17-32 0,16 16 0,-16 0 0,16 0 0,-16-17 0,16 1 0,0 1 0,1 15 0,-1-33 0,0 33 0,0-16 0,16 16 0,1-16 0,-17 17 0,16-18 0,0 17 0,0-32-96,0 16 64,0-16 32,16 16 0,-16-32 0,16 32 0,0-32 0,0 32 0,0-32 0,16 16 0,0-16 0,0-1 0,0 1 0,16 1 0,-16-2 0,15 1 0,17 16-96,0 0 64,-1 0 32,17 0 0,-16 0 0,0 0 0,16 0 0,-16 0 0,15-16-96,-15 32 64,-1-32 32,17 32 0,0 0-96,-1 16 64,17-17 32,0 1 0,-16 0 0,-1 16 0,17-15 0,-17 14 0,1-15-96,0 16 64,31 0 32,-15 0 0,15-16 0,-15 16 0,-1 0 0,1 16 0,0-16 0,0 16 0,15-16 0,-16 32 0,1-16 0,0 0 0,15 16 0,-15 0 0,-1-16 64,17 16-32,-1 0-96,-15 0 32,16 16-32,-17 0 0,1-16 128,-1 16-32,-15 16 64,-1-16-64,17 16-32,-16-16 32,16 16 32,-1 0-32,-15 0-32,-1 0 32,-15 0 32,0 16-32,0-16-32,-1 1 32,1 15 32,-16-17-32,0 1-32,0 0 32,-16 16-32,16-15 0,-17 15 64,17 0-32,0 0-96,0 16 32,0-16 32,-1 16 0,1-16 0,0 16 0,-16-16 0,16-16 0,-16 16 64,0 0-32,0 0 64,0-16-64,0 32-32,0-16 32,0 16 32,-16 16-32,16-32-32,-16 17 96,16-18 64,-16 1-64,0 0-192,0 1-32,0-17 128,0 16 128,-16 16-96,16 0-32,0 0 128,-16 0 64,16 0-64,-16 0-96,0 0 64,0-16 0,-16 0-32,16 0-64,-16-16 32,0 16-32,0 16 0,0-16 0,1 16 128,-1-16 64,0 17-64,16-17-96,0-1 0,-16 1-32,17 1 64,-17-1 32,16-16-32,-16 0 32,0 0-128,0-16 0,0 16 32,1 0 0,-1 0 0,0 16 64,-16-16-32,16 16-32,-16-16 32,1 0-32,15 16 0,-16 0 64,16-16-32,17 0-32,-17 0 32,0 0-32,16 0 0,0 0 0,-16 0 0,16 1 0,0-17-96,-16 16 64,16-17 96,0 17 96,-16 0-128,17 16-32,-1-15 64,0 15 32,-16 0-32,16-16-64,0 15-64,0-14 32,0-1 96,0 0 32,1 0-32,-1 0-64,16-16 32,-16 16-32,16 0 64,-16-16 96,16 0-128,-16 16-32,16-16 0,-16 0 64,0 0-96,16 0 0,-16 0 32,16 16 64,-16-16-32,16 0-32,-16 16 32,1 0 32,15 16-96,0-16 0,0 0 32,-16 0 64,16 0-32,0 0-32,-16 0 32,16 0 32,0 0-96,-16-16 0,16 17 32,-16-17 64,16 16-96,0-16 0,0-1 32,-16 1 64,16 0-96,0-16-64,0 16 64,0-16 64,0 0 0,0 0-32,0 16-64,0-16 32,0 0 32,0 0 0,0 0-160,0 0 96,0 0-320,0 0 224,0 0-928,0 0 608,0 0-1920,0-16 1376,-16 16-3711,16-16 2655,0 0-3840,0 16 3360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1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14953 17429 5248,'0'0'2016,"0"-16"-1088,0 16-672,16 0 512,-16 16 32,16-16 128,0 0-128,0 16-96,16-16-384,0 16 64,-1-16 128,1 0-192,16 0-32,-16 16-160,16-16-32,-16 0-32,16 16 32,-16-16-64,0 16 64,16 0 64,-16 16 128,0 0 0,16 0 0,0 0-32,16 16 0,16-16-129,-16 0-95,0 16 0,0-16 32,0 16-32,-1-16 64,-31-1-64,16-15 64,-16 0-128,0 0 0,-16 0 32,16-16 64,-16 0-32,0-16-32,-16 16 96,16-16 0,-16 16-128,16-16 32,-1 0-64,1 16 0,0-15 64,16-1 64,16 0-32,0 0 64,16 16 0,0-16 32,0-16-64,0 16-64,16-16 32,16 0-32,32-16-96,-16 0 64,15 0 32,1 0 0,32-16 0,-1 0 0,-15 16 64,0 0 32,0 1-32,16-1-64,-16 16-64,-17-16 32,1 16 32,-16 0 64,15 0-32,-31 0-32,0 16 32,0-16-32,-32 16 128,-16 0 64,0 0-64,0 0-32,-16 0 32,-16 0 0,0 16 0,0-16 0,0 16 0,-16-16 64,16 16-96,-16 0 0,0 0-32,0-16-64,0 16-64,0 0 32,0 0 32,16 0 0,-16-16 0,16 16 64,-16 0-32,0 0-32,16 0 32,-16 0-128,16 0 0,-16 0 64,0 0 64,0 0 0,0 0-32,0 0-192,0 0-128,0 0-256,-16 0-96,16 0-575,-16 0-161,0-16-736,0 16-320,-16 0-960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0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21806 17365 6528,'0'0'2464,"0"0"-1344,0 0-544,0 0 800,0 0-224,0 0 64,16 0-352,-16-16-128,16 0-416,-16 0-65,16 1-31,-16-1-32,16 0-32,0 0 96,-16-16 96,32 0-288,-16 0 0,16 0 0,0-16 32,16 0 32,-16 0 64,16 0-96,-16 0 0,16-16 32,-16 16 64,16 0-96,0 0 0,0 1 32,-17 15 0,1 0 0,16 0 0,-16 0-160,16 0 32,16 0 64,0 0 32,-1 0 32,-15 16 0,16-16 64,0 0 32,0 16-32,-16-16-32,0 16-96,0 16-64,0-16-64,16 0 32,0 16 32,0-16 64,-16 16-96,16 0 0,-16 0 160,16 0 64,-1 0 0,-15 16-32,0-16-96,-16 16 32,16-16-64,0 16 64,0 0-64,-1 0-32,17 16 32,0 0 32,0 0-32,0 0 64,0 0-64,0 16 64,0 16-64,-16 16 64,0-17-128,0 17 0,-16 0 96,16-16 32,-16 0 32,0-16 0,0 0 0,16 0 64,-32-16-96,16 0-64,-16 0-288,0-16-160,-16 0-832,0 0-320,-16-16-1951,0 0-769,0 0-96</inkml:trace>
  <inkml:trace contextRef="#ctx0" brushRef="#br0" timeOffset="485">21774 17684 6784,'16'-16'2528,"16"0"-1344,0 0-896,-16 16 704,16-15-64,16-1 96,16 0-64,16 0-32,0 0-512,16 0 95,-16-16 65,47 16 160,17-16 96,-1 0-224,1 0-32,16 0-224,0 0 32,0 16-288,-16 0-64,-1 0 32,17 0 32,-17 0-128,1 16 32,-16-16 64,-32 16 32,0 0-32,0 0-64,-16 0-64,-16 0-32,-16 0 64,-16 0 0,0 0-480,-16 0-128,-16 0-1088,0-16-415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3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24698 14714 9088,'-16'0'3424,"16"32"-1856,0 16-1824,0-32 576,-16 16-352,16 16 0,-16-16-32,0 16-64,0-16 96,16 0-1408,0 0-608,0-1-1376</inkml:trace>
  <inkml:trace contextRef="#ctx0" brushRef="#br0" timeOffset="204">25338 15049 10368,'0'16'3936,"0"0"-2112,-16-1-2208,16-15 640,-16 16-192,0-16 32,0 32-32,-16-16 32,-16 16-64,16 16-32,0-16 32,0 0-896,16 0-288,16-16-896,0 0-320,16 0-1024</inkml:trace>
  <inkml:trace contextRef="#ctx0" brushRef="#br0" timeOffset="405">25800 15433 9472,'-16'48'3520,"-16"-32"-1920,0 32-1664,0-32 640,0 0-288,-16 16 64,0 0-192,17 0-32,-1 0-64,0-17-672,0 17-256,16-16-832,0 16-288,16-32-1568</inkml:trace>
  <inkml:trace contextRef="#ctx0" brushRef="#br0" timeOffset="601">25880 15832 8704,'-31'0'3328,"15"16"-1792,-16 0-1568,0 0 576,0 0-32,-16 16 64,0 0-224,-16 16-64,16-16-160,16 0-288,0 16-64,0-16-1120,32-16-448,-16 0-2112</inkml:trace>
  <inkml:trace contextRef="#ctx0" brushRef="#br0" timeOffset="803">26088 16199 10624,'-32'48'3936,"0"-16"-2112,-32 0-1920,48-16 767,-32 0-479,1 15-32,-1-15-608,0 16-223,16-16 319,0 0-1376,32 0-576,16-16-1568</inkml:trace>
  <inkml:trace contextRef="#ctx0" brushRef="#br0" timeOffset="958">26663 16551 9472,'-48'16'3584,"16"0"-1920,-32 16-1792,33 0 672,-1-16-480,-32 15-32,0 1-192,16 16-32,0-16 96,16 0-1376,0 0-512</inkml:trace>
  <inkml:trace contextRef="#ctx0" brushRef="#br0" timeOffset="1158">26902 17158 10368,'-79'32'3936,"47"-16"-2112,0 0-1920,0 0 703,0 16-319,0-16 0,-16 16-384,16 0-96,0 0 96,16 0-1151,0-16-449,32 0-1888,0-16-1536,16 0 2080</inkml:trace>
  <inkml:trace contextRef="#ctx0" brushRef="#br0" timeOffset="1290">26854 17749 128,'-31'0'0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6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18196 16231 6784,'0'0'2528,"-16"0"-1344,16 32-1248,0-16 448,0 0-128,-16 16 0,0-1-128,16 1-96,-16-16 0,16 16-544,0-32-192,16 32-2336</inkml:trace>
  <inkml:trace contextRef="#ctx0" brushRef="#br0" timeOffset="163">18739 16439 6656,'16'0'2528,"0"16"-1344,-16 0-1248,16 0 448,-16-16-256,0 16-96,0-16-224,16 16-128,0 0-2016,16-16-896,15 0 1056,1 16 576</inkml:trace>
  <inkml:trace contextRef="#ctx0" brushRef="#br0" timeOffset="300">19762 16519 10496,'16'16'3936,"-16"-16"-2112,0 16-1920,16 0 703,-16 0-447,16 17-96,0-17-1599,16 16-705,16-17-1984,32-15-864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18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14234 17860 5248,'0'0'2016,"0"0"-1088,0 0-960,0 0 480,0 16 32,16-16 160,-16 0-32,16 16-64,-16-16-288,16 0 32,16 16 64,-16 0-64,16 0 0,16 0-32,-16 16 0,16 0-64,0 16-32,-16-16-32,16 16 0,0 0 0,0 0 64,0-16-32,-17 32 0,1-16-96,16 0 32,0 0 0,-16 16 32,32-1 0,-16 1 64,0-16-96,16 16 0,-16 0 96,0-17 32,0 1-32,0 0-32,-16 0-32,-1-16 64,1 0-32,-16 0 63,16 0-127,-16 0 0,0 0-32,0 0-64,0 0 32,0 0 32,0-16-32,-16 16 64,16-16 0,0 16 32,0-16 0,-16 0 0,16 0-64,-16 0-64,16 0 32,0-16-32,-16 16 0,16-16 0,-16 16 0,16-16 0,-16 0 0,16 0 0,-16 0 0,16 0 0,-16 0 0,0 0 0,16 0 64,-16 0 32,16 0-128,-16 0-32,16 0 32,0 0 64,0 0-64,0 0 0,0-16 32,0 16 0,0 0 0,16-16 64,0 16-96,0-16 0,-1 0 32,17 0 64,0-16-32,-16 16-32,16-16-64,32-16 32,16 16 32,0-16 0,0 0 0,-1 0 0,17-16 0,32-16 64,16 0 32,-16 1 32,15-1-160,33 0 32,-16 0 64,-16 1 96,15-17 0,1 16 0,16-16-96,-33 0 32,17 32-128,16-16 0,-16 0 32,-17 0 64,17 0-96,-16 0 0,16-15 32,-33 31 64,-15-16-32,0 16-32,0 0 96,-1 17 0,-15-1-32,0 0-64,0 0 96,-32 0 64,0 0-128,-32 16-32,0 0 64,-17 16 32,-15-16-256,-16 16-768,16 0-256,-32 0-2943,0-16-2145,-31 0 2432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19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17732 16024 4992,'-16'0'1824,"16"0"-960,0 0-736,0 0 416,0 0 224,16 16 160,0-16-64,0 16 32,0 0-512,32-16 64,0 16 0,16 16-32,16-32 64,0 32-128,0-16 32,15-16-160,17 32 32,32-16-96,-16 0 64,0 0-128,31 16-64,17 0-96,-16-16 32,-16 0 32,31-1 64,1 17-96,-16-16 0,-32 16 96,15-32 32,-15 16-128,0 0 32,0-16 64,-32 16 32,-16-16-128,-1 16 32,-31-16-160,0 16 32,-16-16-704,0 0-352,-16 16-2816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2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16422 16567 4608,'0'-16'1760,"0"16"-960,16 0-320,-16 0 576,16 0-160,16 0 0,-16 0-288,16 0-32,16 0-352,-16 0 160,16 0 32,-1 16 64,17-16 32,-16 16-192,0-16-128,32 16 32,0 0 0,16 0-32,16 16-32,-17-16 32,1 16 32,-16-16-192,80 16 0,-16 0-32,-1-16 64,-15 16 32,16-16 32,0 0 64,16 0 32,-33 0 95,1 0 33,16 0-96,-16 0-96,0 0-64,-17 0 0,-15-1-64,0 1-32,-32-16 32,-16 16-32,0 0 0,-16-16 0,0 16 0,-16 0 64,0-16-96,0 0 0,-16 16-1087,-16-16-481,0 16-2912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58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20113 18275 4224,'0'0'1568,"0"16"-832,0-32-96,0 16 608,0-16-192,0 1 0,16-1-96,-16 0-32,0-16-512,16 0-32,-16-16 32,16 0-160,0 16 0,0-16-128,0-16-96,0 0 64,0-16 0,0-16 96,0 1 96,16-1 64,0-16 32,0 0 0,0-16 63,0 0-31,0 1 64,31-1-192,1-16-32,16 16-128,0-15-32,0 31 32,0 0 64,0 0-160,0 0-32,31 0 0,1-15 64,0 15 32,-16 32 96,0 0-32,0 0 64,31 0-128,1 0-64,-16 17 0,0-1-32,0-16 0,15 16 64,-15 16-96,16 0 0,-16 0 32,0 16 64,16 0-32,15-16-32,-15 32-64,0 0 32,0 0 32,-1 16 0,-15-16 0,0 16 64,16 16-32,-16 0-32,0 16-64,-1 0 32,-15 16 160,-16-16 160,16 16-160,0 0-64,0 16-32,0 0-32,-1-16 0,-15 0 0,0 0 0,0 15 64,0 17-96,16 0 0,-16 0 96,15 16 32,1-16-32,-16 16-64,0-17 32,-32 33-32,32 0 0,0 0 64,16 0-96,-1-16-64,-15 31 128,0 1 32,0 0 64,-16 0 0,-16-16-64,0-17-64,-16 17 32,16-16-32,-16 0 64,0 0 96,0-16-64,-17 0-64,1-32-288,-16 15-160,0-31-640,0 0-192,0-16-1183,0 0-449,0-16-1376</inkml:trace>
  <inkml:trace contextRef="#ctx0" brushRef="#br0" timeOffset="1101">20033 18291 6144,'0'0'2272,"0"0"-1216,16 16-544,0-16 768,0 0-192,0 16 96,0-16-192,16 0-32,-1 0-544,1 0 32,16 16 63,-16-16-127,16 0-64,-16 0-160,32-16-64,0 16 32,32 0 64,-16 0 32,16-16 32,0 16-64,0-16-32,0 0-96,31 16 32,1 0-64,-16-16-32,-1 1 32,17 15-32,0-16 0,16 16 0,0-16 0,-16 0 0,0 0 64,15 0 96,-15 0-128,15 0-96,-31 0 32,0 16 0,16-16 32,0 0 0,0 16 0,0-16 64,-16 0-96,-1 0 0,1 16 32,16-16 64,-17 0-32,1 16-32,0-16 32,-16 16-32,0-16-96,48 0 64,-32 16 32,16-16 64,-17 16-32,-15-16 64,-16 16-128,16-16-64,-1 16 64,1-16 64,0 16 64,0-16 32,-16 16 0,0 0 64,-16-16-32,-16 16 64,16 0-128,-16 0-64,16-16 64,0 16 0,-1 0-32,1-16-64,-16 16 32,0 0 32,16 0 32,-32 0 96,16 0-160,-1 0-96,-15-16 32,0 16 0,0 0 96,0 0 96,-16 0-64,0 0-64,0-16 0,-16 16 32,0 0-320,0 0-64,0 0-1248,-16-16-512,0 16-3199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4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14985 18660 8832,'-16'-32'3328,"32"32"-1792,0-16-1312,0 0 832,32 16-320,0-32-32,0 16-385,16 0-191,0 0-96,-16 0-831,0 0-257,-1 0-1376,1 0-512,-32 0-512</inkml:trace>
  <inkml:trace contextRef="#ctx0" brushRef="#br0" timeOffset="251">15001 18468 8192,'16'-16'3072,"16"-16"-1664,32 0-928,-32 16 768,16-16-608,0 16-96,16-16-576,-16 0-192,-16 1 96,-1 15-1376,1 0-544,-16 0-1728</inkml:trace>
  <inkml:trace contextRef="#ctx0" brushRef="#br0" timeOffset="501">14778 18134 7936,'16'-32'2976,"16"16"-1600,0-48-1248,-16 48 608,16 0-928,-16-16-288,16 32-3104,0-16-1312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9.970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12317 17109 1152,'32'-64'416,"-32"64"-192,-32 32-768,0 0-64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27828 12045 5504,'0'0'2112,"0"16"-1152,16-16-480,-16 0 576,0 0-96,0 16 64,16 0-96,-16 0 0,0 0-512,0 1 96,16-1 64,-16 16-192,0-16 32,0 0-65,0 15 33,16-15-128,0 0-96,-16 0 0,32 0 32,-16-16-32,0 17 64,15-1-64,-15-16 0,16 0-32,0 0 0,0 0 64,-1 0 96,17 0-64,16 0-64,0 0-160,-16 0 0,15 0-64,1-16 0,-16 16 64,-1-17 0,1 17 0,0-16 0,-1 16 0,-15 0 0,16-16 0,0 16 0,0 0 0,-16-16 0,16 16 0,-17 0 64,1-16-96,-16 16 0,16-16 32,-16 16 64,0-15 32,-16 15 32,16-16-160,-16 0 32,0 0 64,0 0 32,-16-17-128,16 17-32,-16-16 32,0 16 0,0-16-256,0 16-128,-16 0-128,16 0-96,-15 16-416,15 0-127,-16-16-1121,16 16-448,0 0-896</inkml:trace>
  <inkml:trace contextRef="#ctx0" brushRef="#br0" timeOffset="884">27828 12366 6528,'0'0'2464,"0"16"-1344,0 0-736,0-16 608,0 0-160,0 16-32,0 0-64,16 0-96,-16-16-320,16 32-64,0-15 64,-16-1-64,32 16 96,-16-17-128,0 17 31,16-16-31,-1 0 32,-15 0-64,16 0-32,0-16-96,15 17 32,17-17 0,0 0 96,0-17-32,16 17 64,-17-16-128,1 0-64,-1 0 0,-15 0-32,16 0-160,-17 0 32,1 1 64,0 15 32,16-16 96,-32 16 96,0-16-64,-1 16-64,1-16 64,0 16 0,-16-17-32,0 17-64,-16-16 96,16 0 0,0 16-32,-16 0-64,0-16 32,0 0 32,0 16-32,0-16-32,0 16 32,0-16-32,0 0-96,0 0 64,0 0 32,-16 0 0,16 0-512,-16 0-192,16 16-639,-16-16-193,0 16-1664,0 0-1984,16 0 1536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0.817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11471 18467 896,'127'-192'416,"1"33"-192,80-49-256,-96 80 64,64-31 800,0-49 480,47-16-192,1 17 0,-33 31-576,-31 16-160,-16 48-256,-16 48-96,-48 48 0,-32 32-32,-32 32 0,-32 64-224,-16 16-96,-48 0 96,-32 15 128,0 17 64,16 0 32,0-32 0,32-48 64,32-48 608,48-48-384,64-48-96,32-32-128,16-32 0,48-32-96,16-15 0,15-33 32,17 16 0,-17 32 0,-63 49 64,-32 47-96,-32 48-64,-32 32 64,-48 48 0,-32 15 32,-48 49 0,0 0 0,-16 16 0,0-32 0,0-16 0,16-17 0,80-47 64,16-64 32,64-63-128,48-17-32,32-64 32,48-16 64,16-15-64,-1-33 0,16 32 32,17 17 0,-80 47-96,-32 64 64,-48 32 96,-48 48 96,-32 64-64,-32 32-64,-64 0 0,-16 15 32,16 17-32,0 0 64,32-48 0,16-16 96,16-64-96,48-48-128,64-16 0,16 0 96,0-32 96,32-32-64,31-15 0,1 31-96,-17 0-32,1 16-32,-32 16 0,-32 48 0,-48 32-64,-16 16 96,-48 16 64,-16 48 0,-16 16 64,-16 0 0,0-32 96,32 16 192,16-48 64,32-32-160,16-48-96,64-32-32,32-16 32,16 0-96,-16 16 0,16-16-2912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5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11583 16694 6400,'0'0'2464,"16"16"-1344,-16 16-608,16-16 768,0 0-256,0 16 32,0 0-160,0 0-96,0 0-416,0 0-96,0 0 31,16 16-255,0-16-32,-16 0-383,16-16-161,0 16-608,-16-16-224,0 0-704,15 0-320,-15 0-704</inkml:trace>
  <inkml:trace contextRef="#ctx0" brushRef="#br0" timeOffset="-685">10737 17286 7808,'0'0'2880,"16"16"-1536,-16 0-1152,16 0 640,-16 0-256,16 16 0,0 0-416,16 0-160,0 16 0,0-16-96,0 0 32,-1-16-576,1 0-288,0 0-1024,0-16-416,0 0-512</inkml:trace>
  <inkml:trace contextRef="#ctx0" brushRef="#br0" timeOffset="-432">11152 17078 7808,'-16'0'2976,"32"0"-1600,0 32-960,-16-32 768,16 16-192,-16 0 64,16 0-544,0 0-225,0 16-159,0-16-32,16 16 0,-16-16-128,0 16-32,16-16-895,-16 0-321,0-16-1536,16 0-672,0 0 256</inkml:trace>
  <inkml:trace contextRef="#ctx0" brushRef="#br0" timeOffset="437">11679 16534 6400,'0'16'2464,"16"0"-1344,0 48-672,0-32 640,16 16-192,0 16 0,-16 16-352,32-16-96,-16 15-256,16 1-64,-16 16 0,16-16-160,-16-17 32,16 17-768,-16-16-320,16-16-544,-16 0-224,-1-32-1152</inkml:trace>
  <inkml:trace contextRef="#ctx0" brushRef="#br0" timeOffset="720">12047 16550 7040,'0'16'2720,"16"0"-1472,-16 32-1120,16-32 672,0 16-384,-16-16-64,16 16-288,0-16-32,0 0-32,0 16-992,0-32-448,0 0-1824</inkml:trace>
  <inkml:trace contextRef="#ctx0" brushRef="#br0" timeOffset="937">12302 16343 6784,'-16'0'2624,"32"0"-1408,0 15-864,-16-15 736,16 16-352,0 0-32,16 0-352,-16 16-64,0-16-160,16 0-96,-16 16 0,16-16-192,0 0 32,-16 0-800,16-16-320,0 0-2336</inkml:trace>
  <inkml:trace contextRef="#ctx0" brushRef="#br0" timeOffset="1120">12717 16168 7808,'16'32'2976,"-16"-16"-1600,16 16-1408,-16-16 640,16 0-352,0 16 0,0-16-416,-16 0-128,16 0 128,0-16-1408,0 16-544,0-16-896</inkml:trace>
  <inkml:trace contextRef="#ctx0" brushRef="#br0" timeOffset="1358">12973 15865 7808,'0'0'2880,"16"16"-1536,0 16-864,0 0 768,0 0-256,16 16-32,-16 15-161,16 17-63,16-16-384,-16 16-224,0 16 0,16 0-96,-16 0-32,16 0-128,0-16-64,-16-16-768,0 0-255,-1-16-481,1-32-256,0 0-1728</inkml:trace>
  <inkml:trace contextRef="#ctx0" brushRef="#br0" timeOffset="1638">13564 15625 7168,'-16'0'2720,"16"16"-1472,16 0-544,-16 0 832,16 0-448,0 15-64,0 1-416,0 0-33,16 0-351,0 16-128,0-16-64,0 0-32,0 0 64,0 0-735,0-16-257,0-16-832,-16-16-256,16 0-1728</inkml:trace>
  <inkml:trace contextRef="#ctx0" brushRef="#br0" timeOffset="1824">13995 15546 6784,'0'16'2624,"0"-16"-1408,0 16-864,0 0 672,16 0-256,-16 0 0,16 16-288,0-16-128,-16 16-192,16-16-64,0 16 32,0-16-864,0-16-288,0 0-1408,15-16-576,-15 0 160</inkml:trace>
  <inkml:trace contextRef="#ctx0" brushRef="#br0" timeOffset="2024">14235 15322 6912,'0'48'2624,"0"-16"-1408,0 0-992,16 0 576,-16 0-128,16 0-32,-16 0-320,16 0-128,-16-16-128,32 16-480,-16-16-192,0-16-544,16 0-224,-16-16-1728,0 0-800,16-32 2048</inkml:trace>
  <inkml:trace contextRef="#ctx0" brushRef="#br0" timeOffset="2177">14523 15147 7936,'0'0'2976,"16"0"-1600,-16 16-1408,0 0 576,16 0-320,-16 16 32,16 0-160,16 0-64,0 16 0,-16-16-896,16 0-288,0-17-1344,0 1-1536,15-16 1216</inkml:trace>
  <inkml:trace contextRef="#ctx0" brushRef="#br0" timeOffset="2409">14906 15019 6784,'0'0'2528,"0"16"-1344,0 0-544,0 0 768,16 0-288,-16 16-96,16 16-224,-16 16-128,16 16-353,0 16-127,16-17-64,0 1-64,0 16 32,16-16-224,16 16-32,-16-16-863,16 0-353,-16-33-992,0 1-416,15-32-448</inkml:trace>
  <inkml:trace contextRef="#ctx0" brushRef="#br0" timeOffset="2710">15561 14700 6912,'-16'0'2624,"32"0"-1408,-16 16-704,16 0 704,-16 16-352,16 0-96,0 16-320,-16-16-128,16 16-160,0 0-128,0-16 64,0 0-128,16 0-64,-17-16-736,1-1-224,16-15-1248,-16 0-448,0-15-192</inkml:trace>
  <inkml:trace contextRef="#ctx0" brushRef="#br0" timeOffset="2863">15769 14652 7040,'0'16'2624,"0"16"-1408,16 0-928,-16-16 704,16 16-256,0 0-32,0 0-384,16 0-192,-16 0-96,16 0-672,-16-16-288,16 0-2784</inkml:trace>
  <inkml:trace contextRef="#ctx0" brushRef="#br0" timeOffset="3043">16216 14493 7808,'0'16'2880,"0"0"-1536,16 16-1216,-16-16 672,0 16-320,16 0 0,-16 0-384,0 0-32,16 0-64,0-16-864,-16-16-352,16 0-2432</inkml:trace>
  <inkml:trace contextRef="#ctx0" brushRef="#br0" timeOffset="3210">16408 14429 6528,'0'0'2464,"0"0"-1344,0 16-608,0 0 704,16 0-288,-16 16-64,0 0-288,16 16-32,0 0-320,0 0-192,0 0-128,16-16-1504,-16-1-672,16-15-1408</inkml:trace>
  <inkml:trace contextRef="#ctx0" brushRef="#br0" timeOffset="3463">16823 14222 7808,'0'16'2880,"16"0"-1536,0 32-928,0-32 704,0 16 64,0 0 64,0 0-481,0 16-127,0 16-384,16 16-160,0 16 0,16-17-64,0-15 64,0 16-128,0-16 0,0-16-672,0 15-255,-1-31-737,1 0-192,-16 0-2112</inkml:trace>
  <inkml:trace contextRef="#ctx0" brushRef="#br0" timeOffset="3694">17494 13983 8320,'-16'-16'3168,"16"32"-1728,16 16-1408,-16-16 672,16 0-160,-16 16-32,16 0-128,-16-1-64,16 1-192,0 0-160,0 0-64,0-16-864,16 0-320,-16 0-1696,0-16-1696,0-16 1472</inkml:trace>
  <inkml:trace contextRef="#ctx0" brushRef="#br0" timeOffset="3862">17909 13807 9216,'16'0'3520,"-16"16"-1920,16 16-1440,-1 0 768,1 0-512,0 16-64,0 0-384,0 0-128,16-16 96,0 15-1984,0-15-832,16 0-928</inkml:trace>
  <inkml:trace contextRef="#ctx0" brushRef="#br0" timeOffset="32928">12829 15676 6528,'0'0'2464,"16"-16"-1344,0 0-1440,0 0 352,16 16-2784,0-16-1088</inkml:trace>
  <inkml:trace contextRef="#ctx0" brushRef="#br0" timeOffset="32628">12686 15117 4992,'0'0'1824,"0"0"-960,-16 16-1024,16-16 320,0 16-1216,-16 0-416,0 0-320,16 0-128</inkml:trace>
  <inkml:trace contextRef="#ctx0" brushRef="#br0" timeOffset="32059">13309 15100 6016,'16'-15'2272,"-16"-1"-1216,16 16-960,-16 0 544,16 16-192,-16-16 0,0 15-192,0 1-96,0 0-64,0 16-96,0 0 96,0 16-992,0-16-416</inkml:trace>
  <inkml:trace contextRef="#ctx0" brushRef="#br0" timeOffset="32775">12702 15229 7040,'32'-16'2720,"-16"0"-1472,32 0-960,-32 0 608,16 0-320,0-16 0,16 16-416,0 0-96,16 0-64,-16 16-992,0 0-448,-16 16-2016</inkml:trace>
  <inkml:trace contextRef="#ctx0" brushRef="#br0" timeOffset="23504">12126 15053 4736,'0'-16'1760,"0"16"-960,0 0-512,0 0 512,0 0-96,0-16 32,0 16-96,0 0-96,0 0-288,0-16 128,0 16 96,0 0-32,16 0 64,-16 0-224,16 16-32,-16 0 0,32 0 64,-16 0-160,16 16-32,0 0-64,16 0 32,0 32-64,0-16-32,0 16 32,0-16 32,15 15-32,-31-31-32,16 16 32,0-16 32,-16-16-384,0 16-96,0-16-1216,-16-16-544,16 16-1248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2.604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15719 17956 3712,'48'-15'1472,"-32"30"-768,0 17-1824,-16 0-128,0 0-64,-32 16 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3.342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15465 18565 3968,'-64'15'1472,"64"-15"-768,0 16-608,16-16 384,16-16-160,0 1 0,16-1-192,32-32-32,31 16-32,1-16-64,0-16 96,0 16 0,16 0 32,-32 16-64,-1 16-64,-31 32 32,-16 0-32,-32 16-160,-32 32 32,0-16 0,-32 0-32,16 0 128,-15 0 0,15-16 32,16-1 64,16-31 160,16 0 128,63-31-64,17-33 64,32 0-256,48-32-64,16 0-32,-1 0 64,33 16 32,15 16 32,-47-15 0,-32 15 0,0 32-160,-49 0 32,-31 16-64,-48 16-64,-32 16-64,-16 16-32,-32 0 32,-47 0 128,-17 31 32,0-15 32,16 0 0,16-16 64,16 0 160,32-32 192,32-16-224,16-16-96,48 0-64,48-16 32,16-15-96,16-17 0,47 0 32,-15-16 0,16 0 128,15 0 64,-15 32 0,-16-16 32,0 16 0,-17 0 96,1 16-160,-32 0-96,0 0-32,-48 0-32,-1 17 0,-15-17 0,-32 32 0,0-16 0,-16 16 0,0 0 64,-16 0-96,-16 0 0,-16 16 32,0-16 64,-16 0-32,0 0-32,1 0 32,-17-16-32,0 16 0,0-16 0,-16-16 0,-16 32 0,-16-16-288,-32 16-128,1 16-2048,-1 0-1408,0 0 1504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16311 18961 8320,'0'48'3072,"16"-32"-1664,0 16-1280,-16 0 672,15 0-384,17 0 0,-16 0-224,0-1-64,16 17-64,0-16-192,0 0 0,0-16-1056,16-16-512,0 0-2016</inkml:trace>
  <inkml:trace contextRef="#ctx0" brushRef="#br0" timeOffset="200">16918 18674 9216,'0'-16'3424,"16"32"-1856,0 0-1536,-16-16 672,16 16-256,0 16 64,-16-16-288,16 16-64,0-16-96,16 0-480,0 0-192,0 0-1024,0-16-480,32-16-1632</inkml:trace>
  <inkml:trace contextRef="#ctx0" brushRef="#br0" timeOffset="363">17573 18466 6656,'0'0'2528,"0"0"-1344,16 16-1024,-16-16 608,16 16-480,-16-16-64,16 16-160,0 0-64,0 0 32,-16-16-832,16 16-256,0-16-1984</inkml:trace>
  <inkml:trace contextRef="#ctx0" brushRef="#br0" timeOffset="532">18053 18179 4608,'16'0'1760,"0"16"-960,16 0-512,-16-16 448,0 16-288,0 1-32,0-2-1088,0 1-416,16-16-1216,-16 0-480</inkml:trace>
  <inkml:trace contextRef="#ctx0" brushRef="#br0" timeOffset="717">18468 17908 6784,'0'0'2528,"16"16"-1344,16 0-736,-16 0 704,0-16-448,0 32-64,0-16-320,16 16-128,0-16-96,16 0-864,-16 0-352,32-16-2528</inkml:trace>
  <inkml:trace contextRef="#ctx0" brushRef="#br0" timeOffset="905">19394 17557 7296,'32'16'2720,"-16"-16"-1472,32 32-1024,-32-32 640,16 31-512,0-31-128,-16 32-128,16-16-96,0 16 32,-16-16-1024,16-16-384,0 16-1920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5.295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21279 16567 3968,'-16'48'1472,"-16"32"-768,0 96-768,0-112 288,-31 47-96,-33 17 0,0 16-160,0-16-32,16-32 384,16-1 160,0-15 256,16-48 192,16 0-384,16-16-128,16-48-256,48-64-192,48 1-64,16-33-32,32-48 96,32-16 0,15 1 32,-15-33 64,0 48 32,-17 17-32,-31 47-64,-32 32 32,-64 48-32,-32 48 0,-32 16 0,0 32 64,-32-16-96,16 0-64,0-16 192,64-32 224,16-48-32,80-32-192,16 0-128,48-16 0,15 16 64,1-32 0,16-16-32,15 33 32,-31-1-32,-32 32 0,-32 16 0,-49 32 0,-15 0 0,-16 32-96,-48 16 64,-32 0 32,0 0 64,0 0-32,1-16-32,15 0-64,16 0 32,31-16-32,33-16 0,0-16 64,32 16 64,32-16-32,0 16 64,0 16-64,-17 0-32,-15 16 32,-16 0-32,-16 16 0,-16 16 0,-32-16 0,-16 16 0,0 0 0,0-17 64,-16 1-96,16 0 0,0-16 32,16 0 64,0 0-96,16-16 0,32 16 32,0 0 0,15 0 0,17 0 0,0 0 0,0 0 0,16 0 0,-16 32 0,0-16-160,-17 16 32,-15-16 0,-16 32 64,-32-16 32,-16 0 32,-16 0 0,0-1 64,-16-15-96,16 0-64,0 0 64,0 0 64,32 0-64,16 0 0,16 16-32,16-16 0,0 0 0,0 0 0,16 16 0,0-16-64,0 16-64,-17 0-32,-31-16 32,-16 0 128,-32 15 32,-16 1 96,-31-16-32,-1 0 64,-32 0 128,0 0 128,0-16-128,16 16-64,16-16 0,0 0-32,33 16-160,-1-16 32,0 0 0,32 0 0,16 0 0,16 0 0,-1 0-96,-15 0 0,16-16-160,-16 0 0,-16 0 64,-32 16 96,-15 0 64,-1-16 96,-16 16 32,-48 0 32,0 0 128,-16 0 96,-16 0-128,-47 0 32,-1 16-160,-32-16 0,-31 16-32,-17-16-64,-31-1-192,15 1-32,-47 0-128,47 16 0,1-16 192,31-16 64,16 32-2528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1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20449 16822 8448,'16'16'3168,"-16"0"-1728,32 32-1184,-32-32 768,32 0-576,-16 16-64,16 0-256,16 0-32,-16-16-32,0 16-256,16-16-32,-16 0-832,-1-16-320,-15 0-2464</inkml:trace>
  <inkml:trace contextRef="#ctx0" brushRef="#br0" timeOffset="200">20880 16406 7808,'0'16'2880,"16"0"-1536,0 16-1088,0-16 672,0 0-480,-16 16-96,16 0-224,0 0-96,16 0 0,-16-16-960,0 0-416,0-16-2272</inkml:trace>
  <inkml:trace contextRef="#ctx0" brushRef="#br0" timeOffset="415">21407 15687 8832,'16'-16'3328,"-1"32"-1792,-15 0-1728,16 0 608,-16 16-128,0 0 64,0 32-32,0 0-32,16 0-160,-16-1-160,16 1 0,0-16-480,0 0-128,16-32-960,-16 0-320,16-32-1472</inkml:trace>
  <inkml:trace contextRef="#ctx0" brushRef="#br0" timeOffset="846">22573 14889 8960,'16'16'3424,"-16"0"-1856,16 16-1472,-16 0 736,0 0-352,0 0 0,0 0-288,0 15-128,0 1-32,0 0-192,0 0-32,16-16-1120,0-16-480,0 0-2176</inkml:trace>
  <inkml:trace contextRef="#ctx0" brushRef="#br0" timeOffset="-237">20065 17733 9600,'48'0'3584,"0"16"-1920,15-16-1152,-15 16 863,-16 0-671,16-16-160,-16 16-256,16 0-128,16-16-64,0 16-96,0-16 32,0 16-672,0-16-288,-16-16-735,-16 16-289,0-16-2240</inkml:trace>
  <inkml:trace contextRef="#ctx0" brushRef="#br0" timeOffset="1047">23452 14617 8960,'16'32'3424,"-16"0"-1856,0 16-1632,-16-32 640,16 31-352,-16-15 32,0 0-160,0 16-64,16 0 0,-16-16-896,16-16-352,0 0-1664,16 0-1696,16-16 1376</inkml:trace>
  <inkml:trace contextRef="#ctx0" brushRef="#br0" timeOffset="1286">23979 14522 7936,'0'0'2976,"0"16"-1600,0 0-1120,0 16 672,0 0-288,0 16 32,0 0-320,-16 0-128,16 16-128,0-16-96,-16 16 32,16-16-1184,16-16-416,-16 0-1888,16-16-1248,16 0 1984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2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21887 15224 7808,'0'16'2880,"0"16"-1536,0 32-864,0-48 768,0 32-320,0 0-64,0 16-288,0-16-97,0 0-287,16-16-256,-16 0-64,16 0-863,0-17-289,16 1-1184,0-16-512,0-16-288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37.865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14258 11472 7808,'0'0'2976,"0"-21"-1600,21 21-896,-21-21 768,0 21-192,0 0 447,20-20-831,-20 20 64,0 0-96,0-20-32,20 20-96,-20 0-64,0 0-256,0-21-128,0 21-32,0 0 32,0 0 96,0 21 0,0-21 64,0 20-64,0 0 64,0 1-64,0 0 64,-20-1-64,20 0 0,0 1-32,-20 0 64,20 19 32,-21-19 32,1 20 0,-1 21 0,1-22 64,-1 1 32,1 0-32,-21 0-32,20 0-32,1 0 0,-21 20 0,0-19 0,0-22-64,20 21-32,-20 0-32,0-21 64,0 1 32,0 0 32,-20-1-64,20 0 32,0 1-64,0 0 0,0-1-96,0 0 32,21 1-64,-1-21-32,-20 20 96,0-20 0,0 21-128,-20-1 32,20-20 0,-21 20 0,1 1 64,-1 20 32,-19-21-128,-1 22 32,0-22 64,20 21 32,1-20-128,-1-1 32,1 0 64,-1 1 32,-20 0-32,21-21-64,0 0 32,-1 0 32,-20 0-32,0 0 64,0 0-128,20 0 0,-20 0 32,41 20 0,0-20 0,-20 20 64,0 22-96,20-22 0,-21 21 32,21-20 0,-20 19 0,-1 2 64,21-2-32,-20 22-32,-1-22-64,1 2 32,-21 19 32,21-20 0,-1 21 0,21-1 0,-20 0 0,20 1 64,0 0-96,-21-1 0,21 0 32,-20-20 64,20 20-32,-21-19-32,1-2 96,-21 2 0,21-2-32,-21-19-64,20 0 32,1-1-32,-1 21 0,21-20 0,0-21 0,0 20 64,21 0-96,-1-20-64,1 0 64,0 0 64,20 0 0,-21 0-32,21 0-320,0 0-128,0-20-1408,21-21-544,-1 20-224,0-19-1312,42-2-415</inkml:trace>
  <inkml:trace contextRef="#ctx0" brushRef="#br0" timeOffset="2321">9942 13833 7552,'16'-16'2880,"-16"16"-1536,0-16-640,16 16 1312,-16 0-1120,0 0 479,0 0-831,16-16 416,-16 32-544,0-16 256,16 0-384,-16 0 352,0 0-384,0 0 288,0 0-288,-16 16 64,16 0-192,-16 0 160,0 0-192,-32 16 192,16-16-192,0 16 96,0 0-96,0 0 0,0 0-32,0 16 96,0-16-96,16 0 256,-15 0-192,15 16 160,-16-16-160,16-16 64,16 15-96,-16-15 96,16 0-128,0 0 128,0-16-128,16 16 256,0-16-192,0 0 256,16 0-256,-1-16 256,17 16-256,16-16 96,0 0-128,0 16-64,16-16 0,-16 0-32,-16 16 0,0 0 0,0-15 0,-16 15-288,16 0 160,-16-16-1088,-16 16 672,16 0-2368,-16 0 1632,0-16-5631,0 16 3871,16 0-3072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41.644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14011 8356 6400,'16'0'2464,"-16"0"-1344,0 0-544,0 0 1664,0 0-1280,0 0 928,0 0-1152,0 16 639,16-16-831,-16 0 512,32 16-608,-16-16 256,0 0-416,0 16 128,0-16-256,16 16 0,-16 0-96,0 0 96,-16 16-96,16 0 256,0 16-192,-16 16 96,0-16-128,0 15 0,0-15-32,0 16 32,0-16-64,0 16-32,16-16 32,16 16 32,0-16-32,32 0-32,0-16 32,15 0-32,1 0 0,-16 16 0,0-16 0,-16-1 0,0 1 0,0 16 64,-16 0-32,-16 16-32,0-16 32,-16 16 32,0 16-32,0-16 64,0 16-64,0-16-32,0 0 32,16 0 32,0-16-32,16-16-32,0 16 32,16-32-128,15 16 64,-15-16 32,16 0 0,-16-1 0,-16 17 0,16-16 64,-16 16-32,-16 16-32,0 0 32,0 0-128,0 16 64,0-16 32,0 0 0,0-16 0,0 16 0,16-32 0,0 16 0,16-16 64,0 0-32,15 16-96,1-16 32,-16 0 96,0 0-32,0 15-96,-16-15 32,-16 32 160,16-16-64,-16 16 192,0 0-160,16 16 96,-16-16-96,16 16 96,-16-16-128,16-16 32,-16 16-32,16-16-64,-16 0 32,16 0 32,-16-1-32,0-15-800,15 0 416,1 0-2304,-16-16 1472,0 0-5567,17 0 3775</inkml:trace>
  <inkml:trace contextRef="#ctx0" brushRef="#br0" timeOffset="761">15865 11599 7424,'-16'-15'2816,"16"15"-1536,-16 0-288,16 0 1024,0 0-416,0-16-65,0 16-383,16 0-160,-16 0-544,16 0 128,0 16 160,0-16-96,0 15-64,0 1-128,16 0-32,16 16-224,-17-16-128,17 16-32,0 16 32,0 0 32,-16 0 32,16-16-64,0 15 32,0-15-64,0 0-32,0-16 96,-16 16 0,0-16 96,0-16 96,-16 16 64,0-32 96,0 0-160,0-16-32,0-16-128,0 0-32,0 1-96,0-17-32,-16 0 32,16 16 64,0-16-96,0 1 0,0-1-32,-16 0 0,16 0-928,0 16-384,0 0-1568,-16 16-672,16-16-2175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27876 8388 6144,'0'0'2368,"0"0"-1280,0 0-512,0 0 800,16 0-64,-16 0 64,16 0-384,-16 16-128,0-16-513,16 16 65,0 0 32,-16 0-32,16 32 0,0-16-96,-16 16 32,32 0-128,-17 0 32,1 0-32,0 16 96,0-16-96,16 16-64,-16 1 0,0 15 32,15 16-32,1-16 64,0 16-128,0-16-64,0 0 64,-16 16 64,16 17-64,-16-2 0,0-14 32,0 15 0,-16 0 0,16 0 64,-16 16-32,0-16 64,0 0-128,-16-16 0,16 0 32,-16 1 64,0-2-96,-16-14-64,16-1 0,0 16 32,0-32-32,0 0 64,16 0-128,-16-16 0,16-16-128,-16 0-32,16 1-256,0-17-64,-16 0-128,16-1-96,-16 1-96,16 0-32,0 0 32,0 0 128,-16 0 32,16-16 33,0 16-289,0 0-64,0-32-928,16 16-384,-16-16-1056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49.531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14075 8435 7040,'-32'-16'2624,"32"16"-1408,0 0-992,0 0 576,0 0-288,0 0 32,0 0 224,16 0 160,0 0-480,-16 0 320,32 0 95,-16 0-95,0 0 0,16 0-224,0 0-64,32 0-160,-16 16-32,16-16-96,15 16-32,1-16-32,-16 16 0,0 0 0,16 0 0,16 16 64,16-16 32,0 16-96,-1-16-32,1 0-32,0 16 32,16-16-64,16 0-32,-17 16-64,1-16 32,16-1 32,0 1 0,15 0 0,-15 0 64,0 0-32,32-16-32,-1 0 32,-15 0-32,0 0 0,16-16 0,-1 16 0,-15 0 0,-16 16-96,16-16 64,-17 16 32,1 16 64,0 0-32,-32-16-32,16 16-64,47 0 32,-15-16 32,0 0 64,-16 0-32,-1 0-32,49 0 32,-32 0-32,0-16 0,-1 16 0,17-16 64,0 16 32,-16-16-32,15 0 32,17-16-64,-16 16-32,-33 0 32,17 16-32,-16-16-96,0 32 64,0 0 96,-17 16 32,-31 16 32,0-16 64,0 16-96,0-16-64,16 0 64,-1 0 0,1-16-128,-16-16 32,16 0 0,16-16 0,-1 0 0,1 0 64,-16 0-32,-16 16-32,0-16-64,16 16 32,-17 0 32,17 0 64,-16 0-32,-16 0-32,16-1 32,-32 1-32,32 0 0,-1-16 0,1 0 0,0-16 64,0 0-96,-16 16 0,-16 0 32,0-15 0,0 15 64,-32 0 96,-1 0 0,1 0 0,0 0 32,0 0 32,0 0 32,16 15 0,0-15 0,16 0 0,-16 16-64,16 0 32,0 16 0,0 0 32,0 0-128,-1 0-96,1 0 0,32 0 32,0-16-32,-16 0-32,16 0 32,-16 0 32,-1 0-96,-15-1 0,0 1 32,16 0 0,0-16 0,0 16 0,0 0 0,0 0 64,0-16-448,-17 16-224,-15 0-384,-16-16-128,0 0-736,-16 16-320,1-16-1823,-17 0-769,-17 0 736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50.385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27174 9698 8704,'-48'-16'3232,"48"16"-1728,-16 16-1408,16-16 736,0 0-192,0 0 0,0 0 32,0 0 31,0 0-383,0 0 256,0 0 416,16 0-96,0 0-192,0 0-96,-16 0-224,32 16-64,-32 0-128,16-16-32,0 32 32,0-16 32,0 0-96,16 16-96,-16-16 0,0 16 32,0 0 32,16 0 32,-16-16-160,0 16 32,0-1 64,0 1 32,0-16-32,0 0-64,-1 0 32,1 0-32,0 0-96,0 0 64,-16-16 32,0 16 64,0-16-32,0 0 64,0 16-64,0-16 64,0 0 0,-16 0 96,0 0-32,16 0 0,0 0-32,-16 0 0,16 0-160,0 16 32,-15-16 64,15 0 96,0 16-64,-16-16-64,0 16 64,-16 16 0,0-16-32,0 0 32,-16 15 64,-16-15 128,0 16-128,16 0-96,0 0-32,0-16-32,16 0-800,16 0-256,0-16-1440,32-16-640,16 0-2719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9:00:43.729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27286 10592 5376,'0'-16'2016,"0"16"-1088,0 0-320,0 0 736,0 0-320,0-16-32,0 16-384,0 0-32,16-16-352,-16 16 224,16 0 96,-16-16-96,16 16 64,0-16 0,-16 0-33,16 0-95,0 16-64,0-16-128,16 16 32,-16-16-64,0 16 64,15-16 0,1 16 32,16-16-128,-16 16-96,0 0 0,0 0 32,0 0-96,-16 0 0,16 0 96,-16 0 32,0 16-128,-16-16 32,15 16-64,1 0 0,-16 0 64,16 0 64,0 0-96,-16 16 0,16 0 96,-16 0 32,16 0-32,-16 0-64,0 0 96,16 0-64,-16 0 64,0 0-64,0 0 64,16 0-64,-16 0 128,0 0-96,0-16 128,0 15-128,0 1 128,0 0-128,0 0 192,0 0-160,0 16 32,0 16-64,0-16 32,0 0-64,0 0 64,16 0-64,-16 0-32,0 0 32,0 0 32,0-1 32,0-15 32,0 0-64,0 0-64,0 0 32,16 0-32,-16 0 0,0 16 64,16-16 32,0 0-32,-16 0 32,16-16-64,-16 0 64,16 0-64,-16 0-32,16 0 96,0-16 0,0 0-128,0 0 32,-16 0 0,16-16 0,-16 16 0,16 0 0,-16 0 0,0-16 0,0 16 0,0 0 64,0 0-32,-16 0-32,0 0 32,16 0-32,-16 0 0,0 0 0,0 16 0,0-16 64,0 16-32,0 0 64,0 0-64,0 0 64,0 16-64,0-16-32,0 0 32,0 16 32,16-16 32,-16 16 32,16-16-160,-16 15 32,16-15 0,0 16 64,-16-16-32,16 16 64,-16-16-64,16 16 64,0 16-64,0-16 64,-16 16-128,16 0 0,-15 16 32,15-16 64,0 16 32,-16 0 32,16-16-64,-16-1 32,16-15-64,0 16-32,-16 0 96,16 0 0,0 16 32,-16-16 0,16 16-160,0 0 32,0-16 0,-16 16 64,16-16-96,0-1 0,-16 1 96,16 0 32,-16-16-128,0 0 32,0 16 64,0 0 32,-16 0-32,0-16-64,0 16 96,0 0 0,1-16 160,-17 0 160,0 0-96,-16-16 64,-16 0-160,-16 0 32,16 0-96,0-1 64,0-15-192,16 16-32,-16-16-160,0 0 32,0 0-864,16 0-288,1-16-1120,15 16-416,16-31-3135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9:00:44.884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28467 11742 9216,'0'0'3424,"16"0"-1856,0 0-704,-16 0 1023,32-16-351,0 16-128,0 0-416,16 0-224,0 0-448,0 0-192,0 0-32,16 0-576,0 0-128,0 0-832,-16 0-384,-1 0-1055,-15 0-449,0 0-736</inkml:trace>
  <inkml:trace contextRef="#ctx0" brushRef="#br0" timeOffset="-236">28883 11087 5632,'-16'0'2176,"16"-16"-1152,0 16-288,0 0 832,0 0-160,0 0-32,0 0-288,0 0-128,0 0-512,0 16 127,0 0 97,0 0-96,0 16 64,0 32-160,-16-1-32,16 1-128,0 16 32,0-16-64,0 0 0,0-16-160,0 0-96,0 16 64,0-16 0,0 0-256,0 0-128,0-16-416,0 0-192,0 0-864,-16-16-383,0-16-1505,0 0-1824,0 0 1792</inkml:trace>
  <inkml:trace contextRef="#ctx0" brushRef="#br0" timeOffset="416">29218 11822 8320,'0'0'3072,"0"0"-1664,16 16-512,-16-16 960,16 0-545,0-16-127,0 16-672,16 0-256,-16-16-160,16 0 0,-16 16 64,0-16-64,16 0-64,-16 16 0,-16-16 32,16 0-32,-16 16-32,-16-16 32,16 16-32,-16 0-96,-16 0 0,16 0 128,-16 16 96,16-16 160,-16 16 64,16 16 192,0-16 32,16 16-96,-16 0-32,16 0-128,16 0-32,0 0-96,0-16 32,0 0-128,16-16 0,0 0-256,0 0-128,0-16-704,0 0-320,0-16-800,-16 0-319,0 16-769,16 0-256</inkml:trace>
  <inkml:trace contextRef="#ctx0" brushRef="#br0" timeOffset="584">29378 11662 8064,'0'-16'2976,"0"16"-1600,0-16-704,16 0 960,0 16-448,-16-16-97,32-15-639,-16-1-224,0 0-128,16 16-800,-16-16-287,16 16-1089,-16 0-352,16 0-1408</inkml:trace>
  <inkml:trace contextRef="#ctx0" brushRef="#br0" timeOffset="1488">29921 11662 7808,'16'-16'2976,"-16"0"-1600,0 16-832,0 0 864,0 0-384,0 0-96,-16 0-129,0 16 33,0 0-448,-16 0 288,0 0 160,0 0-32,0 0 0,16 16-224,0 0-32,16 0-256,0 0-32,32 0-64,-16 0 32,16-16-128,0 0-64,16 0-288,-16-32-96,0 16-384,0-32-96,-1 16 32,1-16 0,-16 0 224,16 0 128,-32 0 160,16 0 128,0 16 96,-16-16 96,16 16 128,-16 16 128,0 0 160,16 0 32,-16 16-64,0 0 64,0-16-128,16 32 32,-16-16-96,16 16 0,-16 0-160,0-16-32,0 0-32,16 16-64,-16-32-64,0 0 32,0 0-32,16-32 0,-16 16-96,16 0 32,-16-16 0,16 0 64,0 0-32,0 16 32,0-16 64,0 16 0,0 16 128,0 0 160,0 0 128,0 16 128,0-16-160,-16 16 32,0 0-64,16 0 32,-16 16-192,0-16-128,16 16-384,-16 0-192,16-16-384,0 0-160,0 0-352,0-16-160,0-16-288,0 0-95,0 0 127,16 0 96,-32-16 384,16 16 192,0 0 1440,0 0 704,-16 0 736,16 16 384,-16 0-288,16 0-65,-16 0-351,0 0-160,0 0-352,16 16-160,-16 0-352,0 16-160,0-16-128,0 16-96,0-16-672,16 16-352,-16-32-768,16 16-320,-16-16-703,0 0-289,0-16-672</inkml:trace>
  <inkml:trace contextRef="#ctx0" brushRef="#br0" timeOffset="1604">30672 11598 6144,'16'-16'2272,"-16"16"-1216,16 16-1440,0-16 320,0 0-2464,0 0-1024</inkml:trace>
  <inkml:trace contextRef="#ctx0" brushRef="#br0" timeOffset="2493">31040 11630 9216,'-16'-16'3424,"0"16"-1856,0 0-768,0 16 991,16-16-543,-16 16-64,0 0-288,0 0 0,-16-16-512,16 16 0,0 16 32,-16-16-160,16 16-64,0 0-96,16 16-96,0-16-416,16-16-192,0 15-544,0-31-160,16 16-416,0-32-223,16 0 31,0 1-32,16-17 160,-32 16 64,16-16 992,0 0 448,-16 16 1024,-16-16 416,0 0 320,-16 16 224,0 0-160,0 0-64,-16 16-320,-16 0-161,0 16-127,0 0-64,0-16-96,0 16-64,16 16-192,0-16-32,0 16-256,16-16-96,0 16 32,16-16 0,0 0-32,16 0-64,-16-16-128,16-16-64,0 0-128,0 0 32,-16 0 96,16 0 32,-17-16 0,1 16 32,0 0 160,0 0 32,-16 0 256,0 0 192,0 16 96,0 0 96,-16 0-96,0 16 0,16 0-128,-16 0 32,16 0-224,0 16-32,0 0-128,16 0-32,-16 0-320,16-1-96,16-15-704,-16-16-192,32 0-512,-16-16-224,16-15-320,-16 15-191,16-16 63,-17 0 32,17 0-416,-32-16 1728,0 16 2528,-16 0 800,0 0 416,0 16-352,-16 0-288,0 0-1121,0 16-63,0 16 32,0 0-320,16 0-64,16 0-224,-16 0-128,16 0 0,0 0 32,16 0 32,-16 0 96,0 16-32,-16 0 64,0 0 0,-16 0 32,0 0-128,-16-1 0,0 1-384,1-16-64,-1 0-896,0 0-416,-16-16-1472,0 16-575,0-16-1249</inkml:trace>
  <inkml:trace contextRef="#ctx0" brushRef="#br0" timeOffset="3296">28419 13020 6144,'16'0'2368,"0"0"-1280,16 16-576,-16 0 704,0-16-352,0 0-32,16 16 0,0-16 96,0-16-480,0 16 96,0-16 96,0 0-289,0 0-31,-16 0-128,0 0-32,0 0-192,0-16 32,-16 0 0,0 0 64,0 0-96,-16 0 0,0 16 32,0 0 0,0 16 64,-16 0 32,16 32 96,0-16 32,-16 16 96,16 0 128,0 0 32,0 0 96,16 0-32,-16 0 32,16-16-160,16 16-96,-16-16 32,16 0 96,16 0-192,0 0 0,0 0-128,0-16-32,0 0-448,16 0-256,0-16-832,16 16-352,-16-32-799,0 16-385,15 0-1216,-31-16-768,0 0 2368</inkml:trace>
  <inkml:trace contextRef="#ctx0" brushRef="#br0" timeOffset="3713">28930 12812 9088,'16'0'3424,"-16"32"-1856,32-16-480,-16 0 1151,16 0-319,0 16 0,0-16-672,0 16-288,0 0-544,0-16-288,0 16 0,0 0-608,0 0-128,0-16-1120,-16 0-416,16 0-1343,-17-16-609,1 0-128</inkml:trace>
  <inkml:trace contextRef="#ctx0" brushRef="#br0" timeOffset="3544">29377 12653 7808,'0'0'2976,"0"0"-1600,0 0-1600,0 16 3264,-15 0-1057,15 16-287,0-16-320,-16 16-832,0 16 32,-16 0 0,0-17-192,0 17 32,0-16-256,0 0-32,0 0-288,16 0-64,0-16-864,0 16-416,0-16-704,0-16-223,16 0-673,-16 0-288,16-16 160</inkml:trace>
  <inkml:trace contextRef="#ctx0" brushRef="#br0" timeOffset="4177">29458 12972 8064,'-16'48'3072,"16"-16"-1664,0 0-448,16 0 992,-16 0-641,0 32-191,16 0-480,-16-16-160,16 16-256,0-16-160,-16 0-32,16 0-32,-16-32 64,0 16-96,0-32 0,0 0-128,0 0 32,-16-32-96,0 0 0,0-32-32,16 0 64,-16 0-32,0-16 64,16 0 96,0 0 96,0 16-64,16 0 0,0 0 160,-16 17 64,32-1 192,-16 0 96,16 16 96,0 16 32,16 0-128,-16 0-32,0 32-192,-16 0-96,0 16-64,0 0 0,-16 0-64,-16 0-32,-16 15 32,0-15-32,16 0-96,-16 0 64,16 0-480,0-16-128,-16 0-672,16 0-288,16-16-2399,0-16-641</inkml:trace>
  <inkml:trace contextRef="#ctx0" brushRef="#br0" timeOffset="4429">29889 12349 9984,'32'-16'3680,"-32"32"-1984,16-16-992,1 0 991,-1 16-351,-16-16-64,0 16-288,0 16-96,0 32-480,-16 0-96,-1 0 0,1 0-192,0 0-64,16 0-256,-16 0-32,16-17-896,16-15-384,0 0-704,0-16-287,17 0-577,-1 0-160,-17-32-224</inkml:trace>
  <inkml:trace contextRef="#ctx0" brushRef="#br0" timeOffset="4761">30161 12669 9728,'-16'-16'3584,"0"32"-1920,16 0-1024,0 0 959,-16 0-447,0 16-96,16 16-256,-16 0-128,16-17-352,0 17 64,0-16 64,16 0-96,0-16-32,0 0-192,0 16-96,0-32 0,0 16 32,0-16-96,0 0 0,0-16-128,0 16-32,0-32-128,0 0 32,-16 0 0,-16 0 32,16-16-128,-16 17 0,0 15 128,0 0 64,0 0-160,-16 16-32,16 0-480,0 16-192,0-16-543,0 16-289,16 0-1440,0-16-1664,0 16 1664</inkml:trace>
  <inkml:trace contextRef="#ctx0" brushRef="#br0" timeOffset="5045">30368 12956 7552,'16'16'2816,"-16"-16"-1536,0 16-576,0-16 896,0 16-544,16-16-128,-16 16-129,0-16-31,0 0-416,0 0-64,0-16-64,0 16 96,0-16 128,0-16-128,0 16 64,0-16-224,0-15-96,16 15-32,0-16 32,0 0-384,16 16-192,0 0-416,0 0-160,16 32-639,-16-16-161,0 32-640,16-16-224,-16 16-288</inkml:trace>
  <inkml:trace contextRef="#ctx0" brushRef="#br0" timeOffset="5461">30896 12733 7296,'0'0'2816,"16"0"-1536,-32 0-640,16 0 864,0 0-224,-16-16 32,16 0-193,-16 16 33,0-16-640,0 16 64,-16 0 0,16 16-128,0 0 64,0 0-160,0 16-32,-16 0-64,16 0 0,0-16-64,16 15 32,0 1-192,0-16-32,0 16 0,16-32 0,0 16-224,16-16-96,-16-16-320,0 16-64,16-16-64,-16 0 64,0-16 160,0 1 192,0-1 192,0 0 96,-16 0 320,0 0 224,0 32 544,0 16-256,0 0-64,0 16-192,0 0-64,-16 0-256,16-1-128,16 1-32,-16-16 32,16 0-544,0 0-128,-16 0-640,16-16-160,0 0-896,0 0-287,0-16-1953</inkml:trace>
  <inkml:trace contextRef="#ctx0" brushRef="#br0" timeOffset="6179">30879 12621 8832,'-16'-16'3328,"16"16"-1792,16 0-736,-16 0 992,16 0-673,16 0-159,0 0-448,16 0-160,16 0-192,-16 0-128,0 16 0,16-16-384,-32 0-160,15 0-32,-15 0 64,0 0 224,-16 0 64,0 0 128,-16 0 32,0 16 288,-16 0 224,0 0 128,0 16 32,16-16-96,-16 16 0,0 0-96,0 0-32,16 0-160,0-1 0,0 1-160,16-16 0,0 0-32,0 0-64,0 0 32,16-16-32,-16 0-96,16 0 64,-16-16-192,0 0 0,0 0 32,1-16 96,-17 1-96,0-1 64,-17 0-224,1-16-32,0 16-128,0 0-96,-16 16-224,16 0-128,0 16-735,0 0-289,0 0-416,16 16-192,0-16-352</inkml:trace>
  <inkml:trace contextRef="#ctx0" brushRef="#br0" timeOffset="5698">31135 12253 11136,'0'16'4128,"0"0"-2241,-16 16-1439,16-16 992,0 0-448,0 16-32,0 32-352,16 0-128,-16 0-256,0 0-160,16 0-32,-16 0-544,16-16-128,-16 0-960,0-17-320,0 1-1279,-16-16-449,16-16-320</inkml:trace>
  <inkml:trace contextRef="#ctx0" brushRef="#br0" timeOffset="6562">31598 12908 8704,'-16'0'3232,"16"16"-1728,0-16-1248,0 0 672,0 0-192,0-16-64,-16 16-97,16-16-31,0 0-288,0 0-160,0 1 0,0-17-64,0 0 64,16 0-416,0-16-96,0 16-447,0 0-97,0 16-416,16 0-160,-16 0 608,16 0 288,-16 16 832,0 16 352,0 0 800,0 0 416,0 16-224,0-16-33,0 16-223,-16 0-32,0 0-384,16 0-224,-16 0-288,0-16-160,0 15-256,0-15-96,0 0-736,0-16-256,0 0-768,0 0-255,0 0-577,0 0-288,-16-32-448</inkml:trace>
  <inkml:trace contextRef="#ctx0" brushRef="#br0" timeOffset="6678">31774 12445 6656,'0'0'2528,"0"0"-1344,0 0-1184,0 0 576,0 0-736,32 0-256,-16 0-2560,0 16-1088</inkml:trace>
  <inkml:trace contextRef="#ctx0" brushRef="#br0" timeOffset="7134">32254 12525 9728,'-16'-16'3680,"0"16"-1984,0-16-1216,0 16 927,0 0-415,0 16-32,0 0-352,-16 0-32,0 16-352,0 16 64,16-16 128,0 16-96,0-16 0,0 0-192,16 0-32,0 0-96,16-16-32,0-1 32,0 1 0,0-16-352,0 0-160,16-16 32,-16 1 32,0-1 64,0-16 64,16-16 128,-16 0 32,0 0 160,-16 16 64,0 0 544,16 0 256,-16 32-96,0-16-64,0 32-32,-16 16 32,16 0-192,0 0-32,0 16-224,0-16-96,0 0-160,0 16 0,16-16-512,0-17-192,-16 1-864,16 0-288,0-16-928,16-16-383,0 0-1569</inkml:trace>
  <inkml:trace contextRef="#ctx0" brushRef="#br0" timeOffset="7435">32636 12445 8576,'-32'0'3232,"16"0"-1728,-31 0-480,31 0 1119,-16 16-543,0 0-128,16 0-576,0 16-192,0 0-384,0 0-192,16 0-32,16 0-64,0 0-32,16 16 32,0-16-32,0 0 0,-1 0 0,1 0 64,-16-17 32,0 17 96,-16-16 32,0 0 32,-16 0 64,-16 0-160,1 0-32,-1-16-128,-16 16-32,16-16-736,16 0-384,0 0-1664,32-16-4031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05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11246 10896 6400,'0'-16'2464,"0"16"-1344,0 0-384,0 0 1472,0 0-1216,0 0 640,0 16-960,0-16 479,0 0-671,0 0 384,0 0-512,0 0 256,0 0-352,0 0 0,0 0-160,0 0 0,0 0-32,-16 0-64,16 0 32,-16 0-32,16 0 0,-32-16 0,32 16 0,-32 0 0,32 0 0,-32 0 64,16 0-32,0 0 64,0 0-64,-16 0-96,16 0 32,0 0 32,0 0 0,-16 0 0,32 0 0,-31 0 0,31 0 0,-32 0 0,32 0 0,-16 0-96,0 0 64,0 0 96,16 0-32,-16 0-32,16 0 32,-16 0-32,16 0 0,0 0 0,0 0 0,-16 0 0,16 0 0,0 0 0,0 0 0,-16 0 64,32 0-32,-32 0-96,16 0 32,0 0 32,0 0 0,0 0 64,0 0-32,0 0-96,0 0 32,0 0 96,0 0-32,0 0 128,0 0-96,0 0 32,0 0-32,0 0 32,0 0-64,0 0-32,0 0 32,0 0-32,0 0 0,0 0 0,0 0 0,0 0 0,0 16 0,0-16 0,0 0 0,0 0 0,0 16 0,0 0 0,0 0 0,0 0 0,0 0 0,0 0 0,0 0 0,0 0 128,0 16-64,0 0 32,0 0-32,0 0 96,16 16-96,-16 0 192,0-1-160,0 1 192,0 0-192,0 0 32,0 0-64,0 0 32,0 0-64,0 0 128,0-16-96,0 16 128,0 16-128,0-16 32,0 16-32,0-1 96,0-15-96,0 16 32,0-16-32,0 16-64,0-16 32,0 0 96,0 0-64,-16 0 128,16 0-128,0 16 128,0 0-128,0-1-32,0-15 0,0 0-32,0 16 0,-16 0 128,16-16-64,0-16 32,0 16-32,0-16 32,0 16-64,0 0-32,0 0 32,0 15 32,0 1-32,0 0 64,0-16-64,0 16 64,0-16-64,0 0 64,0-16-64,0 16 64,0-16-64,0 16 64,0 16-64,0-1-32,0-15 32,0 0-32,0 0 0,0 0 64,0-16-32,0 16 64,0-16-64,0 16-32,0 0 32,-16 0-32,32-16 0,-16 0 64,0 0-32,-16 16-32,16-1 32,0-15-32,0 16 0,0-16 0,0 0 0,0 32 0,0 0 0,0-16 64,0 0-32,0-16 64,0 0-64,0 0-96,0 0 32,0 0-32,0 16 0,0-16 128,0-16-32,0 31-32,0-15 32,0 16-32,0 16 0,0-16 0,0-16 0,0 32 64,0 16-32,0-32-96,0-16 32,0 16 32,0-16 0,0 0-96,0-1 64,0 17-32,0-16 0,0 32 128,0-16-32,-16 0-96,32-16 32,-16 16-32,0-16 0,-16 16 64,16 0 0,0-16 0,0 0 0,0 0-96,0 16 64,0-1 32,0 1 0,0 0 0,0-16 0,0 16-96,0-16 64,0 0-32,0 0 0,0 32 128,0 0-32,-16-16-96,32 0 32,-16-16-32,0 0 0,-16 16 64,16-17 0,0 17 0,0-16 0,0 0 0,0 0 0,0 0-96,0 0 64,-16 0 32,16 0 0,0 0 0,0 16 0,-16-16-96,16-16 64,0 32 32,0 0 0,-16-16 0,16 0 0,0 0 0,0 0 0,0-17 0,0 17 0,0-16-96,0 16 64,0-16 32,0 0 0,0-16 0,0 16 0,0-16 64,0 16-32,0-16-96,16 16 32,-16-16 32,0 0 0,0 0 0,0 0 0,0 0 0,0 0 0,0 0 0,16 0 0,0 0 64,-16 0-32,16 0-32,0 0 32,-16 16-128,16-16 64,16 0 32,-16 16 0,0-16 0,0 0 0,0 16 0,16-16 0,-16 16-352,0-16 192,15 0-1440,-15 16 896,0-16-3552,-16 0 2369,0-16-4609,0 0 3680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08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22461 10832 6144,'-16'16'2272,"16"-16"-1216,-16 0-384,16 0 1344,0 0-1120,0 0 800,0 16-1024,-16-16 511,32 0-703,-16 0 448,0 0-512,0 0 384,0 0-448,16 0 32,0 16-224,0-16-32,-16 0-64,16 0-64,0 0 32,0 0-32,0 0 0,0 0 0,0 0 0,0 0 0,0 0 0,0 0 64,0 0-32,-16 0-96,16 0 32,-16 0 32,0 0 0,0 0 64,0 0-32,0 0 64,0 16-64,0-16-32,0 0 32,0 16 96,16 0-64,-16-16 128,0 16-128,0 0 32,0 0-32,0 0 96,0 16-96,0-16 128,0 16-128,0 16 192,0-16-160,16 32 320,-16-16-224,16 15 160,-16 1-192,0-16 128,15 16-160,1-16 224,-16-1-224,16 17 160,-16 0-160,16 0 64,-16 0-96,0 16 0,0-16-32,0 0 96,16 0-96,-16 0 192,0 0-160,0 0-32,0 0-32,0 0 32,0 0-32,0-1-32,0 1 32,0 0 32,0 0-32,0 0-32,0-32 32,0 31-32,0-15 0,0 0 0,0 16 0,-16 16 0,16 16 0,0-32 0,0 0 0,0-16 64,0 16-32,0 0-32,16-16 32,-16 16-32,0 0 0,16 31 0,-16-15 0,0 0 0,16-32 0,-16 0 0,0-1 0,0 17 0,0 0 0,0 0 0,0-16 0,0 0 64,0 0-32,0 16-32,16-16 32,-16 0-32,0 0 0,16 16-96,-16-16 64,0 16 32,16-16 0,-16 0 64,0 0-32,16 0-32,-16-16 32,0-1-128,0 17 64,0 16 96,0 0-32,0-16-96,16 0 32,-16-17 32,0 17 0,0-16 64,0 16-32,0 0-96,0-16 32,0 32-32,0-16 0,0 16 64,16 0 0,-16-16 64,0 0-32,0-16-96,0 0 32,0 0 32,0 16 0,0 0 0,0 16 0,0-16 0,0-16 0,0 0-96,0-1 64,0 17 32,0 0 0,0 0-96,16 0 64,-16 16-32,0-1 0,0 1 0,0-16 0,0 0 0,16 0 0,-16-16 0,0 0 0,0 0-96,0 0 96,0 32-96,0-16 64,16 0 64,-16-16 32,0 0 64,0 16-32,0 0-32,16 16 32,-16-16-128,0 0 64,0-16 32,0 0 0,0 0 0,0 0 0,0-1 0,16-15 0,-16 16 0,0-16 0,16 0 0,-16 0 0,0 0 0,0 0 0,0 0 0,0 0 0,0 0 0,0 0 0,0 0 0,0-16 0,0 16 64,0-16-32,0 16-32,0 0 32,-16 0-32,16 0 0,-16-1 0,16-15 0,0 16-96,0-16 64,-16 16 32,16-16 0,-16 16 0,16 0 0,-16 0 0,0 0 0,-16 0-224,16 0 128,0 0-864,0 16 512,0-16-576,0-16-2432,16 0-3903,0 0 3839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1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9266 13772 9088,'-16'0'3424,"16"0"-1856,0 0-1824,16 0 2528,0 0-769,0 0-255,16 0-320,16-16-544,0 16-160,16 0-32,-16-16-96,16 16-64,-16 0-288,-1-16-160,1 16-576,-16 0-224,0-16-639,-16 16-193,16 0-544,-16 0-192,-16 0-256</inkml:trace>
  <inkml:trace contextRef="#ctx0" brushRef="#br0" timeOffset="401">9426 14075 7296,'-16'0'2816,"0"0"-1536,16 16-576,0-16 832,0 0-320,0 0-64,0 0-161,0 0-63,0 0-512,16 0 256,0 0 160,0 17-96,16-17-32,0 0 32,16 0 0,-16 16-128,16-16-32,0 15-320,0-15-160,-16 0-64,16 0 32,0 0-32,-16 0-32,16 0-416,-16 0-128,-16 0-480,15 0-256,1 0-800,0 0-352,0-15-2783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55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26630 9761 10112,'-16'-16'3776,"32"16"-2048,-16 0-1888,0 0 736,0 0-384,0 16 63,0-16-382,0 16-129,16 16 128,-16-16-1088,0 16-448,16-16-2400</inkml:trace>
  <inkml:trace contextRef="#ctx0" brushRef="#br0" timeOffset="-335">26710 10017 7552,'0'-32'2816,"32"32"-1536,-32 0-640,0 0 864</inkml:trace>
  <inkml:trace contextRef="#ctx0" brushRef="#br0" timeOffset="-185">26726 10017 16128,'0'32'1631,"0"0"-831,0 0-256,0 0-192,0 0-128,0 0-64,0 0-64,0 0 0,0-16-288,0 16-96,0-17-1056,0-15-384,0 0-6335,16 0 3327</inkml:trace>
  <inkml:trace contextRef="#ctx0" brushRef="#br0" timeOffset="-1377">25224 10320 8704,'0'-16'3328,"16"16"-1792,0 0-1088,0 0 832,16 0-288,0 0-33,16 0-159,32 0-64,0 0-384,-1 0-128,1 0-96,0 0 0,-16-16 0,16 16-352,0 0-160,-16 0-800,-16 0-351,0-16-1313,-32 16-512,0-16-352</inkml:trace>
  <inkml:trace contextRef="#ctx0" brushRef="#br0" timeOffset="-1042">25240 10177 7680,'0'-16'2880,"16"16"-1536,0 0-800,-16 0 800,16 0-64,0-16 0,16 0-257,32 0-159,0 0-480,0 0-96,15 16-64,-14-16-192,-1 0 0,-16 16-736,16 0-320,-33 0-1343,17 0-481,0 0-1248</inkml:trace>
  <inkml:trace contextRef="#ctx0" brushRef="#br0" timeOffset="-2268">25400 9857 9472,'0'-16'3584,"0"16"-1920,0 16-1312,0 0 896,16 0-257,-16 0-31,0 32-256,16 16-96,-16-16-352,0 16-96,0 0-32,0-16-64,0 0-64,0 15-128,0 1 0,16-16-640,-16-16-288,0 0-448,16-16-127,-16 0-1089,16-32-416,0 16-160</inkml:trace>
  <inkml:trace contextRef="#ctx0" brushRef="#br0" timeOffset="-1725">25767 9729 8576,'16'-16'3232,"-16"16"-1728,0 0-1184,16 16 736,-16-16-96,16 32 127,-16 16-159,17 16-96,-1 0-448,-16 15-32,16-15 64,-16 0-224,0-16-32,0 16-96,0-16 32,0 16-480,0-16-160,0 0-416,15-16-128,-15 0-639,0 0-225,0-16-2304</inkml:trace>
  <inkml:trace contextRef="#ctx0" brushRef="#br0" timeOffset="470">26902 10081 7808,'-16'0'2880,"16"16"-1536,0 0-1088,0 0 672,0 0 224,16 0 160,-16 16-449,16-16-95,0 16-448,-16 0 0,16-16 32,0 0-288,0 0 0,0-1-64,-16 1 0,16-16 64,-16 16 96,16-32-128,-16 16-32,0-31 0,0 15 0,16-32 0,-16 0 64,16 0-192,0 16-32,0-16 64,0 16 96,16 0 160,-16 0 64,16 16 96,0 0 128,-16 16-64,16 16 32,-16 16-160,0-16-96,0 16-64,-16 16-96,0-16 96,0 16 0,0-16-544,0 0-160,0-16-1056,0 16-447,0 0-2753,0-1-1408,0-15 3200</inkml:trace>
  <inkml:trace contextRef="#ctx0" brushRef="#br0" timeOffset="971">27781 9889 8320,'0'-48'3168,"-16"32"-1728,-16 0-1184,16 16 672,-16 16 64,0-16 128,0 16-257,0 16-127,0 16-416,0 0 64,16 0 64,0 16-96,16-16-32,0 0-192,0-16-96,16 16 0,16-32-32,16 16 0,0-16 0,0-16-224,-16 15-96,0-30-256,0-1-32,-1 0-192,-15-32 32,0 0-95,0-16-1,0-16 256,-16-16 192,0 32 256,0 0 160,0 0 384,0 16 224,-16 0 32,16 16 96,0 32 223,-16 0-191,16 0 32,0 16-160,0 0-96,0 16-32,0 32 96,0 0-224,0 0-64,0 16-160,16-16-128,-16 0-96,16 0 32,-16-32-736,16 0-384,0 0-1248,-16 0-543,32-16-1761</inkml:trace>
  <inkml:trace contextRef="#ctx0" brushRef="#br0" timeOffset="1221">28180 9873 9216,'-16'-16'3424,"16"32"-1856,0 0-1280,0 0 800,0 0-65,0 0 193,0 32-384,0-17-128,0 17-384,0 0-288,-16-16-32,16 0-224,0 0-96,0 0-1152,0 0-479,16-16-2881</inkml:trace>
  <inkml:trace contextRef="#ctx0" brushRef="#br0" timeOffset="1653">28260 9841 8320,'16'16'3168,"-16"0"-1728,16 16-832,0-16 832,-16 16-320,16 0-33,0-1-607,0 17-224,16-16-160,-16 0-96,16 0 96,-16-16 0,0 0 96,0 0-96,0-16 0,16 0-96,-16 0-32,0-16 32,0 0 64,0-16-32,-16 0-32,16-16 32,-16 0-32,16 1-448,-16 15-160,0 0-607,0 0-257,0 16-1280,0 0-480,16 16-64</inkml:trace>
  <inkml:trace contextRef="#ctx0" brushRef="#br0" timeOffset="1838">28739 9857 9088,'0'16'3424,"16"0"-1856,-16 32-1120,0-32 896,16 0-97,0 16 33,-16-1-320,0 1-128,16 16-480,-16-16-224,-16 0 0,16-16-320,0 16-96,0-16-992,-16 0-416,16 0-1183,0-16-513,0 0-512</inkml:trace>
  <inkml:trace contextRef="#ctx0" brushRef="#br0" timeOffset="1971">28803 9729 9088,'-16'-32'3424,"16"32"-1856,0 0-1824,0 0 352,0 0-288,16 16-1664,0 0-768,0 0-640,16 16-160</inkml:trace>
  <inkml:trace contextRef="#ctx0" brushRef="#br0" timeOffset="-2752">24570 10337 9984,'0'-15'3680,"16"15"-1984,0 0-1568,0 0 831,0 0-319,0-17-64,16 17-416,16-16-160,-16 16 0,16 0-1152,-16 0-511,-16 0-2113,0 0-1696,-16 0 2080</inkml:trace>
  <inkml:trace contextRef="#ctx0" brushRef="#br0" timeOffset="-2530">24538 10433 8704,'0'-16'3328,"16"16"-1792,16 0-1440,-32 0 736,32 0-416,-16 0-64,16 0-352,0-16-64,16 16 0,0 0-1024,0 0-448,0 0-2336</inkml:trace>
  <inkml:trace contextRef="#ctx0" brushRef="#br0" timeOffset="2873">29363 9826 6656,'-32'-48'2528,"16"48"-1344,0-16-384,0 16 864,0 0-64,-16 0 96,0 16-545,-16 0-223,0 16-512,0 0 0,16 16 32,0 0-160,16 15-32,16-15-128,0 0-96,32-16 0,0 0 32,0 0-96,0-16 0,0 0-256,16-16-64,-16 0-224,0-16-128,0-16-128,0 0 32,-16-16 97,16-16 95,-32-15 352,15 15 128,1 0 32,0-16 64,-16 16 224,0 0 128,0 0 320,0 32 159,0 16-63,0 32-64,-16 0 0,0 16-192,16 0-32,0 32-256,-15 0-64,15 16 0,0 0 0,0-16-160,15 15-32,1-31 32,0 0 0,0 0-192,0-32 0,16 0-320,-16 0-128,0-16-96,16-16 96,0 0 64,0-32 65,16 0 159,-16-16 160,0-15 64,0 31 96,-16 16 384,0 0 256,0 0-1,-16 16-31,0 16 64,0 16 0,-16 16-192,16 16 0,-16-16-256,16 16-32,0-1 0,0 1 0,0-16-64,16 0 32,0-16 0,0 0 32,0 0-288,0-16-128,0-16-288,0 0-32,0-16-192,16-16 32,-16-16 129,0 1 127,0 15 256,0 0 64,0 16 480,-16 0 256,15 16 31,-15 0 33,0 16 224,0 16 192,0 0-352,-15 16-64,15 0-224,0 16-64,0 0-192,15 15-96,-15-15-576,16 0-192,0-16-928,0-16-351,0 0-1153,0 0-384,16-16-32</inkml:trace>
  <inkml:trace contextRef="#ctx0" brushRef="#br0" timeOffset="3210">30257 9762 9344,'-16'0'3520,"16"0"-1920,-16 16-1376,16 0 832,0 0-129,0 16 97,-16 0-416,16 16-128,0 0-288,16 0-64,-16-16 0,16 16-64,0-16-64,0 0 32,16-16-32,-1 0-96,1-16 64,16 0-320,-16 0-96,-16-16-64,16-16 0,-16 0 128,-16 0 96,16-16 160,-32-16 64,0 32 64,-16-16 0,0 32 64,0-16 32,0 32-32,-15-16-64,15 16-192,0 0-31,16 16-1121,0 0-448,16-16-2336</inkml:trace>
  <inkml:trace contextRef="#ctx0" brushRef="#br0" timeOffset="3557">31055 9730 10496,'0'-16'3936,"-16"16"-2112,0 0-2048,0 0 671,0 16 129,-16-16 256,17 0-288,-17 0-64,0 16-288,16 0-128,0 16 32,0 0-64,16 0-32,0 0 32,16 0 32,0 0-96,-16 16 0,16 0 32,0-16 0,0 0 128,-16 0 64,16-16 128,-16 0 32,-16 16 96,16-16 64,-16 0-224,-16-16-32,0 16-128,0-16-96,0 0-800,0 0-288,-16 0-1568,0 0-639,0-16-1537</inkml:trace>
  <inkml:trace contextRef="#ctx0" brushRef="#br0" timeOffset="5965">24889 12094 11136,'-16'-16'4128,"16"16"-2241,16 0-1631,-16 0 928,16 0-384,16-16-64,-16 16-352,16 0-96,16 0-160,-16 0-96,16 0 0,-16 0-192,16 0 32,-16 0-864,-1 0-352,1 0-1087,-16 0-481</inkml:trace>
  <inkml:trace contextRef="#ctx0" brushRef="#br0" timeOffset="6202">24969 12334 9600,'0'0'3584,"0"0"-1920,16 0-1152,0 0 863,0 0-607,0-16-96,16 16-352,0 0-128,16 0-96,-16 0-512,16-16-128,-1 16-1055,1 0-417,16 0-2400</inkml:trace>
  <inkml:trace contextRef="#ctx0" brushRef="#br0" timeOffset="6986">25784 12206 9216,'0'-16'3520,"16"16"-1920,0 0-1728,0 0 672,16 0 128,16 0 224,0-16-33,48 0 33,0 16-512,-16-16-224,0 32-96,0-16-704,-16 0-288,-16 0-1983,-1 16-929,-31-16-32</inkml:trace>
  <inkml:trace contextRef="#ctx0" brushRef="#br0" timeOffset="7650">25944 11934 10368,'0'-16'3936,"0"16"-2112,16 0-1696,-16 0 767,32 0-319,-16 0 0,0 0-192,16 0-64,32 0-192,0 0-96,0 16 64,0-16-128,0 16-64,0 0-1088,0-16-479,-17 0-1825,17 16-736</inkml:trace>
  <inkml:trace contextRef="#ctx0" brushRef="#br0" timeOffset="6502">26119 11727 8064,'0'-16'2976,"0"0"-1600,0 16-832,0 0 800,0 0 0,0 16 127,0-16-255,0 16-96,-16 16-608,16 16-96,0 16 0,0 16-160,0-16-64,0 0-96,0 16-96,16-32-192,-16-1-128,0 1-800,16-16-384,0-16-575,-16 0-225,16 0-2080</inkml:trace>
  <inkml:trace contextRef="#ctx0" brushRef="#br0" timeOffset="6750">26375 11711 9728,'0'-16'3680,"0"32"-1984,-16-16-1408,16 16 863,0-16-287,-16 32 32,0 16-288,16 0-128,-16 32-256,16-16-96,0 0 64,16 16-96,-16-32 0,16 15-448,0-15-192,0-16-992,0 16-447,-16-16-1921,16 0-1760,-16 0 2048</inkml:trace>
  <inkml:trace contextRef="#ctx0" brushRef="#br0" timeOffset="8251">27509 11774 9216,'-16'-16'3520,"16"16"-1920,16 0-1312,-16 0 800,0 0-65,16 16 129,-16 0-384,16 0-128,0 32-352,0 0-128,16 16 32,-16 0-32,16 0 0,0-16-96,0 0 32,0-16-64,-16-1-32,0 1 96,16-16 0,-16 0-32,0-16-64,0 0 32,0-16-32,-16 0 64,16-16 32,0-15-128,-16-1 32,16-16 0,0 16 0,0 0-224,0 0 0,-16 16-480,32 0-160,-16 16-832,0 0-287,16 0-1921,-16 16-1600,31 0 2112</inkml:trace>
  <inkml:trace contextRef="#ctx0" brushRef="#br0" timeOffset="8720">28404 11775 8320,'-32'-16'3072,"16"16"-1664,-16-16-1216,16 16 704,0 0-64,0 0 64,0 0-224,-16 16-1,16-16-383,-16 16-32,0 16-32,16 0 96,-16 16 128,0 16-256,16-16-32,16 16-32,0-16 0,0 0-64,16-16-64,0-16-128,0 0-64,16-1-128,-16-15-32,16 0-160,0-15-96,0-17 128,0 0 33,-16-16 63,16 0 64,-16 0 128,0-16 96,0 32 128,-16-16 64,0 32 512,0-16 255,-16 16-95,0 16-64,0 0-32,16 0 32,-16 32-96,0 0-64,16 16-224,0 0-64,0 0-128,0 0-96,32 0-448,-16-16-128,16 0-1120,0 0-512,-17-16-2975</inkml:trace>
  <inkml:trace contextRef="#ctx0" brushRef="#br0" timeOffset="9207">28659 11982 8448,'0'48'3168,"0"0"-1728,0 0-1408,0-32 608,0 0-64,0 16 32,16-16-192,-16 0 0,-16-16-256,16 15-32,0-15 64,-16-15 31,0-1 33,16 0 64,-16-16 32,0 0 32,16-16 64,-16 0-224,16 0-128,0 16-160,16 0 32,0 0-128,0 0-32,0 16-544,16 0-255,-16 0-97,16 16-64,-1 0 544,1-16 288,-16 16 416,0 16 192,16 0 704,-16 0 320,0 0 31,0 16-31,0 0-288,0 16-96,-16-16-160,16 0-32,-16 16-320,0-16-160,0 0-160,0 0 0,0 0-416,0-16-96,0-1-928,0 1-352,16-16-1439,0 16-641,16-32-544</inkml:trace>
  <inkml:trace contextRef="#ctx0" brushRef="#br0" timeOffset="9369">29139 11695 11776,'-32'-32'4384,"32"16"-2369,-16 16-1791,0-16 992,16 16-768,0 0-224,0 0-384,0 0-160,0 0 192,0 0-1024,16 16-320,0 0-2079,0 0-833,0 0 704</inkml:trace>
  <inkml:trace contextRef="#ctx0" brushRef="#br0" timeOffset="9837">29538 11775 9984,'-32'-16'3776,"16"0"-2048,0 16-1440,0 0 799,0 0-191,-16 0 96,16 0-256,-16 16-128,0 0-352,16 16-32,-16 16 96,16 0-192,16-1 0,0 1-64,0 0-64,16 0-64,0-16 32,0 0-320,16-16-160,0 0-320,0-16-128,0-16-96,0 0 1,0-16 223,0-16 160,-16 0 416,16 0 128,-16 0 384,-16 1 224,16 15 256,-16 16 95,-16 0-63,16 0-96,0 16-96,0 0-32,-16 16-160,16 32 0,0-16-160,16 15-64,0 1-160,0 0-64,16 0-768,-1 0-320,1-16-895,0-16-289,0 0-2176</inkml:trace>
  <inkml:trace contextRef="#ctx0" brushRef="#br0" timeOffset="10309">29906 11199 8576,'0'-48'3232,"0"48"-1728,0 16-1184,0 0 800,0 16 96,16 16 127,-16 15-223,16 1-128,-16 0-544,0 0-224,0-16-64,0 16-96,0-16-64,0 0 32,0 0 32,0 0-96,0-16-64,0-16-288,0 0-96,0-16-256,16-16-64,-16 0-32,16-16 129,0 16 319,0 0 128,16 16 96,-16-16 128,16 16 64,-16 0 128,16 0 128,0 16 64,-16 0 191,16 0 97,-16 16-32,-16 0-64,0 16-96,0-16 32,-16 0-64,0 16 0,-16-32-320,0 16-32,0 0-64,-16-32 0,0 0-512,-16 0-192,16-16-800,16-16-223,0 0-1569,16 0-608,16-16 416</inkml:trace>
  <inkml:trace contextRef="#ctx0" brushRef="#br0" timeOffset="10757">30609 11231 11008,'0'16'4128,"0"15"-2241,-16 17-1695,16-16 800,-16 16-192,0 16 0,0-16-256,-16 0 0,16 16-320,0-16-128,0 32 0,16-16-64,16 0-32,0 0 32,0-16 32,0 0-256,16 0-32,0-16-32,0-32 0,16 16-288,-16-32-32,0-16-64,0-16 0,0 0 192,0 0 192,-32 0 224,16 0 96,-32 32 480,16-16 192,-16 16 64,0 0 64,-16 16 0,16 0 96,0 16-96,-16 16-64,32 16-224,-16 0-96,0 0-288,16 0-64,16 0-224,0-16 0,0 16-672,0-16-288,32-16-736,-16 0-320,16-16-895,0-16-353,15-16-1088</inkml:trace>
  <inkml:trace contextRef="#ctx0" brushRef="#br0" timeOffset="11010">31295 11711 10880,'-16'-16'4032,"1"16"-2177,15-16-1663,0 32 800,-16-16-256,16 16-64,16-16 0,-16 16 32,15 0-384,1 0 32,-16 16 0,16 16-64,-16 0 0,16 0-96,-16 0-32,0 0-32,0 0 0,-32 0 0,1 0 0,-1-16-64,-32-16-64,16 15-320,0-15-128,0 0-1056,0 0-384,0-16-2239,0 0-1025,16 0 1056</inkml:trace>
  <inkml:trace contextRef="#ctx0" brushRef="#br0" timeOffset="48430">23116 10160 6144,'16'-48'2368,"0"32"-1280,16-16-928,-16 16 544,16 0-32,-16 0 64,16 16-192,0-15 0,0 15-320,-16 0-128,16 31 0,0 1 64,0 0 64,-16 16 32,0 0 64,16 0-32,-16 0 64,0 16 0,-16-16 32,16 16-128,-16-16 0,16 0-96,-16 0 63,0-16-63,0-16 0,16-16 32,-16 0 32,16-16-192,-16-16 0,0 0-32,16-16 0,0 16-96,-16-16 64,15 0-32,1 0 0,-16 0 64,16 0 64,0 0-96,16 16 0,-16-16 32,0 32 64,0-16-32,0 32-32,-16 0-64,16 16 32,-16 0 224,16 16 128,-16 0 96,16 16 96,-16-16-160,0 0-32,0 16-64,16 0 0,-16 0-224,0 0-64,0 0 0,16 16 64,-16-16-160,0 0 32,0 0-672,0-16-224,0 0-1311,17 0-545,-17-16-1376</inkml:trace>
  <inkml:trace contextRef="#ctx0" brushRef="#br0" timeOffset="49751">23579 12429 6144,'16'0'2272,"0"0"-1216,0 0-448,0 0 672,15 0 0,-15 0 0,16 0-256,0-16-96,0 16-512,0-16-33,0 0 33,0 0-160,-16 0-64,0-16-96,0 0 0,0-16-128,-16 1-64,16-1 64,-16-16 64,16 16 0,-16 0-32,0 16-64,0 0 32,-16 16 32,16 0 64,0 16-96,0 16 0,-16 16 32,16 16 0,0 16 0,0 0 64,0 0 32,0-1 96,16 1-32,-16 16 0,0 16-96,16 0 32,-16-16-64,16 16 64,0-16-64,-16-17 64,16 1-128,-16-16 0,0 0 32,16 0 64,-16-16-32,0-16 64,0-16 0,0 0 32,0 0-64,0-16 32,-16-16-64,16-16-32,-16 0-192,16-32-32,-16 1-64,0-1 96,16 0 64,0 16-32,-16 0 128,16 16 0,0-16-64,0 0 64,0 0 32,0 0 64,16 1-32,-16 15-32,32 0 32,0 16-32,0 0 64,0 16 96,0 0 0,16 16 0,-16 16-96,16 0-64,-16 16 32,-16 0-32,16 0 64,-16 0 32,0 0-32,0 0 32,-16-1 0,-16-15 32,0 16-64,-32 0 32,0-16 0,-16 16 32,16-16-160,0 16 32,-16-16-768,16 16-384,0-16-2559,16 0-1121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4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16678 17141 9984,'0'-16'3776,"16"32"-2048,0-16-1952,0 0 672,0 0-1056,16-16-384,0 16-1344,16-16-512,0 0-320,16 16-160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8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14187 12910 8960,'0'0'3328,"-16"0"-1792,32 0-1216,-16 0 736,16 0-448,-16 0-96,16 0-289,-16 0-95,16 16-64,-16-16-64,0 16 32,0 0-128,0 0 64,0 0 32,-16 16 0,0-16 128,0 0 64,0 0 128,16 0 128,-16 16 32,16-16 96,-16 0-192,16 0 32,0 0-128,16 0 0,-16 0-96,16 0 32,0-16-128,0 0 0,-16 0-32,32 0 32,-16-16-768,0 16-256,0-16-896,16 0-287,-16 0-705,0 16-320,16 0-288</inkml:trace>
  <inkml:trace contextRef="#ctx0" brushRef="#br0" timeOffset="369">14507 12926 7424,'0'0'2816,"16"0"-1536,0-16-640,-16 16 864,16 0-320,0 0-32,0 0-289,16 0-95,-16 0-416,0 0-64,0 16-64,0 0-96,-16 0-96,0 0-288,0 0-96,-16 0 128,16 0 32,-16 16 128,0-16 96,0 0 192,0 0 192,0 0-96,16 0 0,0 0 0,0 0 32,16 0-32,0 0 32,0 0-64,16-16 0,-16 16-160,16-16-96,0 0-288,-16 0-96,15 0-1216,-15 0-512,0 0-3071</inkml:trace>
  <inkml:trace contextRef="#ctx0" brushRef="#br0" timeOffset="-747">13963 12495 8704,'-16'-16'3232,"0"16"-1728,16 0-832,0 0 896,0 0-417,0 0-31,-16 0-352,16 16-96,0-16-384,-16 32 32,0 0 32,-16 16-64,0-16 0,-15 32-96,15-16-32,-16 16-96,16 0-64,0-16 32,0-16 32,0 16-256,16 0-32,0-16-512,0 0-160,0-16-480,0 16-160,0-32-735,16 15-225,0-15-1376</inkml:trace>
  <inkml:trace contextRef="#ctx0" brushRef="#br0" timeOffset="-400">13452 12447 8832,'0'0'3328,"0"0"-1792,16 16-960,-16 0 896,16 0-289,0 16-63,0 0-192,0 0-128,16 16-416,0 0-32,16 0 64,0 16-224,-16-16-96,16 0-160,-16 0-32,15-16 128,-15 0 32,-16 16-96,16-16 32,-16 0-224,16-16-96,-32 0-160,16 0-128,0-1-640,-16-15-320,0 0-1087,0-15-449,16-1-704</inkml:trace>
  <inkml:trace contextRef="#ctx0" brushRef="#br0" timeOffset="-9770">14411 11729 8320,'-16'0'3072,"16"-16"-1664,16 16-800,-16 0 832,0-16-256,32 16-65,-16-16-191,16 16-32,0 0-512,0 0-64,-16 0-96,16 0-192,-16 0 0,0 16-256,-16-16 0,0 16-320,-16 16-128,0-16 192,-16 16 192,0 0 192,16 0 64,-16 0 32,16-1 64,0-15 160,0 16 128,16-16 0,0 0 32,16 0 64,0 0 64,16-16-32,-16 16 32,16-16-64,0 0 32,0 16-192,0-16-96,0 0-320,0 0-96,-16-16-1216,16 16-480,-17 0-1311,1-16-513,16 0-384</inkml:trace>
  <inkml:trace contextRef="#ctx0" brushRef="#br0" timeOffset="-5760">20945 11569 8960,'0'-16'3424,"0"16"-1856,16 16-1184,-16-16 768,0 0-193,0 16 1,0-1-288,16 1 0,-16 0-384,0 16-96,0-16-64,0 0-64,0 16 32,0 0-288,0-16-96,0 16-480,16-16-224,-16 0-1055,16 0-417,-16-16-1696</inkml:trace>
  <inkml:trace contextRef="#ctx0" brushRef="#br0" timeOffset="65174">21296 11697 4864,'0'-16'1824,"16"16"-960,-16-16-96,0 16 704,16 0-192,-16 0 64,0-16-352,16 16-128,-16 0-480,16 0-32,-16 0 0,16 0 0,-16 16 96,0 0-33,16 0 65,-16 0-64,16 32 0,-16 0-160,16 0 0,0 32-96,-16-16 64,16-16-128,-16 16-64,16-16 128,-16-16 128,0 0-96,0-1-32,-16-15 0,16-16 32,-16 0-32,0-16 0,0-15-192,0-1 32,0-32 0,16 0 0,-16 0 0,0 0 0,16 16-96,-16 0 64,16 0 32,0 0 64,16 0-96,-16 16 0,32 0 32,-16 0 0,16 16 0,-16 0 0,16 16-96,0-16 0,0 32 64,-16-16 0,16 16 96,-16 0 32,0 16-128,0-16 32,-16 0 0,16 0 0,-16-16 0,-16 16 64,16-16-96,-16 16 0,-16 0 96,0-16 32,-16 16-544,16-16-224,-16 16-736,16-16-319,0 16-3105</inkml:trace>
  <inkml:trace contextRef="#ctx0" brushRef="#br0" timeOffset="-16403">12733 11633 7168,'0'0'2720,"0"0"-1472,16 0-768,-16 0 1472,0 16-1120,0-16 800,16 16-961,-16 0 417,0 0-608,0 0 224,0 0-416,0 0 0,0 16-192,0-16-64,16 16 0,-16 0-544,16 0 288,-16-16-1184,0-1 800,16 1-2143,-16 0 1567,0 0-3616,0-16 2688</inkml:trace>
  <inkml:trace contextRef="#ctx0" brushRef="#br0" timeOffset="-10470">13468 11138 6144,'-16'0'2272,"16"0"-1216,0 0-448,0 0 1376,0 0-1088,0 0 544,16 0-864,-16 0 480,0 16-609,16 0 321,-16 16-448,16 0 256,0 16-320,0-16 0,0 16-160,16 16 0,0-16-32,16 16 32,0-16-64,0-1-32,-16-15 32,15 16 32,-15-16-32,0 0-160,0 0-64,-16 0-480,16-16-192,-32 0-607,16 0-289,0-16-800,-16 0-320,0-16-224</inkml:trace>
  <inkml:trace contextRef="#ctx0" brushRef="#br0" timeOffset="63506">13883 11058 5504,'0'0'2112,"16"0"-1152,-16 0-352,16-16 672,-16 16-96,0 0 96,0 0-288,16 0-128,-16 0-480,0 0-160,0 16-32,0 0 32,-16 16 96,-16 16-96,-16 16-65,1 16 129,-1 0 128,0 0-96,0-16 0,0 0-288,16-1 0,0-15-32,0 16 64,16-16-96,0 0-64,16 0-288,-16-1-96,16-15-1503,16 0-609,-16 0-1504</inkml:trace>
  <inkml:trace contextRef="#ctx0" brushRef="#br0" timeOffset="-10183">14139 11633 8704,'16'-16'3328,"-16"16"-1792,0 16-960,0-16 896,16 16-417,-16 0-127,0 0-352,0 0-32,0 0-320,0 0-64,0 0-32,0 16-160,0 0-32,0-16-832,0 16-288,16-16-959,0 0-385,0-16-1568</inkml:trace>
  <inkml:trace contextRef="#ctx0" brushRef="#br0" timeOffset="10965">16328 11761 9728,'0'-16'3680,"0"16"-1984,16 0-864,-16 0 1087,16 0-479,0 0-32,-16 0-608,16 0-224,-16 0-352,0 0-224,16 0-32,-16 0-896,0 0-320,16 0-1152,-16 0-479,32 0-1921</inkml:trace>
  <inkml:trace contextRef="#ctx0" brushRef="#br0" timeOffset="11281">17079 11729 12032,'0'0'4575,"0"0"-2495,0 0-1568,0 0 1120,0 0-704,0 0-192,0 0-448,0 0-128,0 0-96,16 0-128,-16 0 32,16-16-320,-16 16-160,16 0-1088,0 0-416,0 0-1823,16 16-769</inkml:trace>
  <inkml:trace contextRef="#ctx0" brushRef="#br0" timeOffset="11582">18085 11729 12416,'-16'0'4639,"16"0"-2495,16 0-1504,-16 0 1120,0 0-608,16 0-128,-16 0-640,0 0-320,0 0-64,16 0-608,-16 0-128,0 0-1920,0-16-4607</inkml:trace>
  <inkml:trace contextRef="#ctx0" brushRef="#br0" timeOffset="-17304">11663 11298 7424,'0'0'2816,"0"0"-1536,16 0-992,-16 0 1120,16 0-832,-16 16 736,16-16-800,0 16 543,0 0-607,0 0 384,0 16-480,0 0 256,0 0-352,16 0 64,-16 16-192,0-16 64,16 0-96,-1 0-64,-15 0 0,16-16 32,-16 16-32,0 0-32,0 0 32,0-16-480,0 16 256,-16-16-1184,16 0 768,-16-16-2143,0 16 1567,0-32-3712,16 16 2784</inkml:trace>
  <inkml:trace contextRef="#ctx0" brushRef="#br0" timeOffset="-17842">12078 11218 4736,'0'0'1760,"0"0"-960,0 0-224,0 0 576,0-16-96,16 16 32,-16 0-64,0-16 0,16 16-544,-16-16 288,0 16 96,16-16-96,-16 16-1,0-16 417,0 16-640,0 0 224,0 0-480,0 16 192,0-16-256,0 16 128,0 0-192,-16 16 64,16 16-128,-16 0-64,-16 16 0,0 0-32,0 0 0,0-16 64,0-1-32,1 1-32,15 0 32,-16-16-32,16 0 0,-16 0-1216,16 0 672,16-16-2016,-16 0 1409,0-16-2977,16 0 2336,0-16-2624,16 16 2528</inkml:trace>
  <inkml:trace contextRef="#ctx0" brushRef="#br0" timeOffset="-16703">12446 11649 6912,'0'-16'2624,"0"16"-1408,0 0-576,16-16 1408,-16 16-1152,16 0 640,-16 0-897,16 0 481,-16 0-640,16 0 320,-16 0-480,17 16 64,-17 0-256,0 0 0,0 0-64,0 0-256,0 16 96,0-16-736,0 16 448,0-16-1440,16 16 1025,-16 0-2177,0-16 1664,15-16-3040,1 16 2464</inkml:trace>
  <inkml:trace contextRef="#ctx0" brushRef="#br0" timeOffset="-1216">12845 12959 9216,'0'-16'3424,"0"16"-1856,0 0-1184,0 0 832,0 16-161,0-16 33,0 16-192,0 0-96,0 16-416,0 0 32,0-16 32,0 16-160,0 16-96,0-17-192,0 1 0,0 0-576,0 0-256,0-16-768,16 16-256,0-32-959,0 16-353,16-32-576</inkml:trace>
  <inkml:trace contextRef="#ctx0" brushRef="#br0" timeOffset="12531">12270 14397 12416,'0'-16'4639,"0"16"-2495,0 0-2208,0 0 864,0 0-192,0 0 96,0 0-448,0 0-224,0 0-32,0 0-32,16 16 32,-16-16-704,16 0-320,-16 0-1184,16 0-511</inkml:trace>
  <inkml:trace contextRef="#ctx0" brushRef="#br0" timeOffset="12901">12446 15036 10752,'16'-16'4032,"-32"16"-2177,16-16-2078,0 16 606,0 0 289,0 0 352,0 0-448,0 0-160,-16 0-256,16 0-128,-16 0 0,16 0-192,0 0-32,-16 0-832,16 0-288,0 0-2015,0 16-865,0-16 480</inkml:trace>
  <inkml:trace contextRef="#ctx0" brushRef="#br0" timeOffset="13285">12286 15819 12544,'0'0'4735,"16"0"-2559,-16 0-2592,0 0 704,0 0-512,16 0-96,-16 0-1792,0 0-3935</inkml:trace>
  <inkml:trace contextRef="#ctx0" brushRef="#br0" timeOffset="18884">20417 16455 9728,'16'16'3680,"0"-16"-1984,0 0-928,0 16 1119,-1 0-255,1 0 0,16 16-288,16 16-32,16 16-736,-16-1-64,0 17 32,0-16-224,0 0-32,16 0-160,-16-16-32,0 16-320,-16-16-160,0-16-1216,16 0-480,-16-16-1696,16 0-703,-16 0-449</inkml:trace>
  <inkml:trace contextRef="#ctx0" brushRef="#br0" timeOffset="18199">19122 16981 9472,'0'0'3584,"32"-16"-1920,0 16-2560,-16 0 288,16 0-2080,-16 0-800,16 0 608,16 0 384</inkml:trace>
  <inkml:trace contextRef="#ctx0" brushRef="#br0" timeOffset="68459">21168 16393 6784,'-16'0'2528,"16"-16"-1344,0 16-736,0 0 640,0 0 0,0 0 160,0 16-288,0 0-32,0 0-513,-16 0 257,0-16 160,1 16-256,-17 16 0,0 16-32,-16 16-64,-16 0-96,-16 15-64,16 1 160,0-16 64,0 0-192,16 0-64,16-32-224,0 16-64,0-16-352,16 0-160,0 0-544,0-16-128,0 16 0,0-16 0,0 0-319,0 0-161,0 0-2624</inkml:trace>
  <inkml:trace contextRef="#ctx0" brushRef="#br0" timeOffset="69343">21232 16920 7552,'0'-16'2816,"0"16"-1536,0 0-576,0 0 1376,0 16-576,16 0-289,0 0-191,0 16-608,0 0-32,16 0-32,-16 0-64,-16 0 0,16 0-160,0-16-32,-16 16 32,16-16 0,-16 0-64,0 0-64,0-16 32,16-16 32,-16 16-32,0-16 64,16 0-64,-16 0-32,16-16 32,0 0-32,0-16 0,0 16 0,0-16 0,0 32 64,16 0 32,-16 0 96,16 0 96,-16 16 64,0 0-32,16 16-32,-16 0-32,0 0 64,-16 16-160,16 0-96,-16-16-32,0 16 32,0-16-256,0 16-96,0-16-768,16 0-352,-16 0-832,16-16-351,-1 16-2337</inkml:trace>
  <inkml:trace contextRef="#ctx0" brushRef="#br0" timeOffset="69844">21855 16840 8320,'16'0'3168,"-16"16"-1728,0 32-768,0-32 896,16 0-416,-16 16-33,0 16-223,0 16-96,0-16-416,0 32 32,0 0 96,0-1-128,0 17 32,0-32-256,0 16-96,0-33-32,0 17 32,0-32-32,0 0 64,0-16-128,0 0 0,0-32-32,0 0 0,-16-16 0,16-16-64,0-31 0,0-17 0,0 16-64,0 0 32,0 1 32,0 15 64,0 0 32,16 0 32,0 16 0,16 0 0,0 0 128,16 16 160,-16 0-160,15 16-64,1 16-32,-16 0-32,0 16 64,0 16 32,-16 0-32,0 0 32,-16 0 0,-16 0 32,0 0-64,-16-16 32,-16 16-224,0-16-32,16 16-1280,-15-16-480,31 0-3615</inkml:trace>
  <inkml:trace contextRef="#ctx0" brushRef="#br0" timeOffset="61500">13740 16522 5632,'0'0'2176,"0"0"-1152,0-16-416,0 16 736,16 0-96,-16 0-32,16 0-128,0 0 32,0 0-608,0 0 63,-16 0 1,16 0-64,0 0 32,16 16-160,-16 0-64,0 0 0,16 32 32,0 0-32,0 16-32,0 0-160,0 0-32,0 0 32,-1-16 0,-15-1 0,16 1 64,-16-16-96,0 0-64,0-16-96,0 0-32,0 0-384,0 0-64,-16 0-672,0-16-256,0 0-895,-16 0-417,16 0-1280</inkml:trace>
  <inkml:trace contextRef="#ctx0" brushRef="#br0" timeOffset="62140">14507 17097 8960,'-16'-16'3328,"16"16"-1792,0 0-960,0 0 896,0 0-481,16 0-191,-16 0-96,16 16 0,-16 0-384,16 0 32,-16 0 64,16 0-32,0 0 32,-16 16-224,16 0-128,-16 0-32,16 0-32,-16-1 0,0-15 64,0 0-32,16 0-32,-16-16 32,0-16-32,0 0 0,0-16 64,16 17-32,-16-17-32,0 16 32,16-16-32,0 16-96,0 0 64,0 0 32,-16 0 0,16 16 0,0 0 0,0 0 0,0 0 0,-16 16 128,0 0 64,15 0-64,-15 0-32,0 16-32,0 0 32,0-1-128,0 1 0,0 0-192,0 0-96,0 0-736,0-16-352,16-16-1024,-16 16-415,16-16-1633</inkml:trace>
  <inkml:trace contextRef="#ctx0" brushRef="#br0" timeOffset="62542">14955 17129 9728,'-16'-16'3680,"16"16"-1984,0 0-1056,0 0 1023,0 0-607,16 0-192,0-16-448,0 16-192,0 0-128,0 16-96,0-16 96,0 0-128,0 16 0,0 0-128,-16 0 32,0-16 0,-16 16-32,0 0 128,-16 16 0,16-16 32,0 0 64,0 16 256,0-1 96,0 1 0,16 16 64,-16-32-64,16 16 64,0-16-64,16 0 0,0 0 32,0-16 64,32 16-224,-16-16-96,15-16-96,-15 16-96,16-16-672,0 16-288,-16-16-1216,0 0-512,0 0-2975</inkml:trace>
  <inkml:trace contextRef="#ctx0" brushRef="#br0" timeOffset="16057">14251 16521 9472,'-16'0'3584,"16"0"-1920,0 16-1152,0-16 927,0 16-351,-16 16-64,0 16-320,0 0-32,0 16-384,-16 0-160,1-16-32,15 0-64,-16 16 64,-16-17-128,16 1-64,-16 0-32,0 0 0,16 0-416,-16-16-128,16 0-576,16-16-224,-16 0-1279,16-16-481,0 0-480</inkml:trace>
  <inkml:trace contextRef="#ctx0" brushRef="#br0" timeOffset="56410">11807 16617 5760,'0'0'2176,"16"-16"-1152,-16 16-288,16 0 832,-16 0-224,16 0-96,0 0-192,-16 0-96,16 0-544,0 16 159,0 0 161,0 16-32,0 0 32,16 0-96,-16 16-96,16 0-96,-16 0-32,0 0-224,0-16-64,16 15-64,-16-15-64,16 0 32,-16 0-32,0 0 0,16-16 0,-17 0-512,1-16-192,0 16-576,0-16-160,-16 0-4319,0-16 1183</inkml:trace>
  <inkml:trace contextRef="#ctx0" brushRef="#br0" timeOffset="14217">12302 16585 8064,'0'0'2976,"0"0"-1600,0 16-1248,0-16 608,0 16-64,-16 16 128,16 0-128,-32 0-32,16 16-352,-15 16 31,-1-16 97,0 0-32,-16 0 32,16-1-32,-16 1 0,16 0-352,0 0-96,0-16-192,16 0 0,-16-16-1152,32 0-415,-16 0-2753</inkml:trace>
  <inkml:trace contextRef="#ctx0" brushRef="#br0" timeOffset="57012">12461 17080 9216,'0'0'3424,"16"0"-1856,-16 0-928,0 16 1023,16 0-607,-16 0-128,16 0-256,0 0-128,0 0-288,-16 16 32,15 0 128,1 0-160,-16 0 0,16 0-128,-16-16-32,0 0-32,16 0 32,-16-32-64,0 0-32,0 0-64,0-16-32,0 0-32,0 16 96,0-16 0,0 16 96,0-16-192,16 16 32,-16 0 96,16 0 128,0 16 32,0 0 0,-16 0 96,16 0 160,0 16-160,0-16 0,-16 16 0,16 16 0,-16-16-64,16 16-32,-16 0-192,16 0 32,-16 0-288,0 0-64,16 0-448,-16-16-192,0 0-480,16 0-192,-16-16-1215,0-16-577,16 0-608</inkml:trace>
  <inkml:trace contextRef="#ctx0" brushRef="#br0" timeOffset="57312">12893 17096 6272,'-16'0'2368,"16"0"-1280,0 0-64,0 0 864,0 0-288,0 0-96,0 0-193,0 0-63,0 16-672,0-16 96,16 16 64,-16 0 32,0 16 96,0-16-192,0 32-32,16 0-160,-16 0 32,0 0-288,16 0-64,-16 0-320,16-16-64,0 0-1088,16 0-480,-16-32-2816,16-16-1183,0-16 1311</inkml:trace>
  <inkml:trace contextRef="#ctx0" brushRef="#br0" timeOffset="-1932">11679 12399 6144,'0'0'2368,"0"0"-1280,0 0-416,0 0 704,16 0-32,-16 16 32,16-16-192,16 16-65,-16 0-639,16 16 128,0 0 128,0 16-256,0 0-32,0 16-192,0 0-96,0 0-64,0-16 0,0-1-64,0 1-32,-16 0 96,16-16 0,-16 0-128,0 0 32,0-16-416,0 0-224,0 0-640,0-16-255,-1 0-993,1 0-416</inkml:trace>
  <inkml:trace contextRef="#ctx0" brushRef="#br0" timeOffset="-2285">12207 12272 6272,'0'0'2368,"0"0"-1280,0 0-704,0 0 672,16 0-64,-16 0 64,0 0-96,15 0 32,-15 0-544,0 0 32,0 0 31,0 16 33,0 0-32,-15 0-64,15 0 32,-32 16-192,16 0-32,-16 32 0,0 0 64,0-1-32,-16 17 0,16-16-96,-16 0-32,0 0-32,0 0 0,0-32-64,16 16-64,16-16-256,-16-16-160,16 16-640,16-32-256,0 16-735,0-16-257,0-16-1216,0 0-1344,0 0 1824</inkml:trace>
  <inkml:trace contextRef="#ctx0" brushRef="#br0" timeOffset="-1516">12414 12943 8704,'0'0'3232,"16"0"-1728,0-16-1184,-16 16 800,16 0-256,16 0 31,-16 0-287,16 0-128,0 0-256,-16 0-160,0 16-32,0 0-192,0 0 32,-16 0-96,0 0 0,-16 0 32,0 16 128,0-16 32,-16 0 32,16 16 192,-16-16 128,16 16-32,0-17 64,16 17 96,0-16 32,0 0-64,0 0 0,16-16-96,0 16-32,16-16-96,-16 0-32,0 0-256,16 0 0,-16-16-736,0 16-352,0-16-1215,16 16-545,-16-16-1472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2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28085 8548 8064,'0'48'2976,"16"-32"-1600,-16 17-1120,15-17 672,-15 0-288,0 16-32,16-16-288,-16-1-64,0-15 0,0 0-128,16-31-96,-16 15 0,16-16-32,-16-17 0,16 17 0,0-16 0,-16 32 0,0-16 0,16 16 0,-16 0 64,16 16 32,-16 0 32,16 16 64,0 0 95,-16 0-63,16 0 32,0 0-160,0 0 0,0-16-32,16-16-64,-17 0 32,17 0-32,-16 0 0,0-16 0,16 0 0,-1 16 0,-15 0 0,0 0 0,16 16 0,-16 0 0,0 0 128,0 16 64,16-16 128,-16 16 128,16-16-128,-16 0 64,0 0-288,-1 0-64,1 0-96,16-16 0,-32 16 64,16 0 0,0 0-288,-16 0-64,16 16-736,-16-16-255,16 0-2113,0 16-2240,16 0 1664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46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18228 17013 7296,'16'16'2816,"0"-16"-1536,0 0-2144,0 16 224,0-16-2304,0 0-896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2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19810 11137 7808,'0'-16'2976,"0"16"-1600,0 16-960,16-16 768,-16 0-128,16 16 96,-16 16-225,32 0-95,0 0-448,0 15 32,0 1 96,16 16-128,0-16-64,-16 0-96,16 0 0,0 0-64,0 0 0,0 0-96,-16 0 32,0 0-64,0 16-32,0-32-64,-16 16 32,16-16 32,-32 0 0,16-16-448,-1 0-96,-15 0-768,0-16-288,16 0-991,-16-16-385,-16 0-864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20593 10994 8448,'0'0'3232,"0"0"-1728,0 16-1120,0-16 768,0 16-256,-16 0-1,0 0-127,16 0-32,-16 16-384,-16 16 64,16 16 32,-15-1-96,-17 1-32,0 16-128,0-16 32,-16-16-64,16 16 0,0-16-32,-16 0 0,32-16-160,0 16-32,0-16-320,16-16-160,0 0-992,16-16-352,0-16-1151,0 16-417,16-16-192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3:04.142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8276 13356 7424,'16'-16'2816,"-16"16"-1536,0 0-1152,0 0 608,0 0 224,0 0 192,0 0-256,16 0-64,-16 16-481,0-16 65,0 16 96,0 0-64,0 0 0,-16 16-128,-16 0 32,16 0-128,-32 16-64,0 0 128,0 0 64,16-16-64,-32 32 0,-16 15-96,16 17-32,0-16 96,0-16 96,0 0-64,0-1 0,32-15-160,-16 0-96,16-16-96,16 0 32,-15-16-384,31 0-160,-16 0-672,16-16-256,0 0-959,16 0-385,-16 0-1504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3:04.812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7397 13436 6784,'0'-32'2528,"0"32"-1344,0 0-672,0 0 704,16-16-96,-16 16 128,0 0-320,0 0-160,0 0-449,0 0 65,16 0 128,0 16 96,-16-16 32,16 16-160,-1 0-32,1 0-64,0 16 64,16 0-32,0 0 0,0 0-160,0 0 0,0 0 32,0 16 64,16-16-96,-16 16 0,16 15-96,0-15 0,0 16 32,0 0 32,0 0-256,16 0-32,-32-16 64,16 0 64,-16-16 0,-16 0 32,16 0 64,-16 0 128,-16-16-64,16 16-64,0-16 0,-16-16-32,16 16 0,0-1 0,-16-15 0,0 16 0,16-16-64,-16 16 32,0-16-64,16 0-32,-16 0 32,0 0 32,0 0-544,16 0-128,-16 0-1632,16-16-960,-16 16-447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34:34.438"/>
    </inkml:context>
    <inkml:brush xml:id="br0">
      <inkml:brushProperty name="width" value="0.0175" units="cm"/>
      <inkml:brushProperty name="height" value="0.0175" units="cm"/>
    </inkml:brush>
    <inkml:brush xml:id="br1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20256 12990 7552,'-32'-16'2880,"32"0"-1536,0 0-736,0 16 928,0-16-416,0 0 0,16 0-161,16-16-31,0 0-512,0 16 96,0-32 64,16 16-128,0 16 64,16 0-224,0 0-96,0 32-192,0-16-64,-16 32 96,-1 0 32,-15 0-96,16 0-32,-16 16 32,-16-16 0,16 0 96,-32 0 32,16 0-32,-32 0 32,16-16-64,-32 16-32,16 0 32,-16 0-32,0-16-160,-16-1 32,1 1-512,-1 0-192,0-16-512,16 0-128,0-16-543,0 16-257,16 0-1728</inkml:trace>
  <inkml:trace contextRef="#ctx0" brushRef="#br0" timeOffset="-401">20544 12958 7936,'0'-16'2976,"0"16"-1600,16-16-608,-16 16 864,0-16-352,16 16-97,-16 0-319,16-16-96,0 16-416,0 0-64,-16 16-64,16 0 32,-16 16 64,0-16-96,0 16-64,0 0-64,0 16-96,-16 0-64,16 0-32,16-16 64,-16 16 0,16-16-672,-16 0-256,16-16-384,-16 0-31,16 0-1441,-16-16-672,-16 0-128</inkml:trace>
  <inkml:trace contextRef="#ctx0" brushRef="#br0" timeOffset="670">20895 13308 7680,'48'16'2880,"-32"0"-1536,32-16-928,-32 0 704,0-16-288,0 16-32,16-16-256,-16 0-64,15 0-288,-15-16-1,16 16 129,-16-16-64,0 16 32,-16 1-160,16-17-96,-16 16 64,-16 0 0,16 0 32,-16 16 64,16 0 32,-16 0 96,0 16 32,0 0 32,0 16 0,0-1 0,1 1-64,15 0 32,0 0-128,0 0 32,0 0-160,0-16-64,15 0-96,1 0-32,-16 0-576,16-16-288,16 0-480,-16-16-160,16 0-127,0-16 31,0 0 288,0 0 224,0 0 672,0 0 288,-16 0 672,16 17 352,-16-1 224,0 0 160,0 16-96,0-16 64,0 16-352,0 0-97,-16-16-223,32 16 32,-32 16-160,32-16 32,-16 16-224,0 0-96,0 0-32,0 15 32,-16-15-32,16 16-32,-1-16 96,-15 16 64,-15-16 0,-1 0 64,0 16-64,0-16 64,-16-16-128,0 0-64,0 0-352,0 0-192,0 0-320,16-16-32,0 0-543,16 0-225,0-16-1216,32 16-512,0 0 128</inkml:trace>
  <inkml:trace contextRef="#ctx0" brushRef="#br0" timeOffset="970">21854 13085 8320,'0'0'3168,"0"0"-1728,-16 16-896,16 0 800,0 0-288,-16 0-65,16 15-191,16-15-128,-16 16-352,0 0-64,16-16 64,-16 0-128,16-16 64,16 0-160,-16 0-64,16-16-96,0 0 32,-16-16-192,0 16 0,0 0-128,-16 0 0,-16 1-32,0-1 64,0 0 32,-16 16 32,0-16 0,0 32 0,0 0-287,0 0-97,0-1-736,0 17-320,16 0-2208</inkml:trace>
  <inkml:trace contextRef="#ctx0" brushRef="#br0" timeOffset="2403">22988 13038 6272,'-16'16'2368,"16"-16"-1280,0 0-512,0 0 800,0 16-128,16-16-32,0 0-256,16 0-64,0 0-480,0 0-97,16-16-95,-16 16-448,0-16-255,0 16-1089,16-16-512,-16 0-1952</inkml:trace>
  <inkml:trace contextRef="#ctx0" brushRef="#br0" timeOffset="2203">23180 12798 7552,'16'-32'2880,"-16"32"-1536,16 0-928,0 16 768,-16 0-320,0 16-96,0 0-96,0 0-32,-16 0-353,0 16 33,0-16 96,0 0 64,0 0 0,0 0 32,0 0 0,0-16-128,0 0 0,16-16-160,0 0 32,0 0-160,0-16 0,16 16-96,-16-32-96,16 16 64,0-16 0,0-16-128,0-16 32,0 16 0,16-16 64,-16 0 32,0 16 32,-16 0-96,16 16 0,0 0 64,-16 32 64,16 16 0,-16 0-32,16 32 96,-16 0 64,16 16 64,-16-16 32,16 0-64,-16 0 32,16 0-128,-16 0-64,16-16-96,0 16 32,-16-16-384,16-1-224,-16-15-640,0 0-320,0-16-1119,-16 0-513,16 0-672</inkml:trace>
  <inkml:trace contextRef="#ctx0" brushRef="#br0" timeOffset="2652">23579 12670 7424,'0'0'2816,"16"16"-1536,-16 0-384,16 0 1024,-16 0-160,16 16-1,-16 16-767,0 0-288,0-16-416,0 16-192,0-16 0,0 0-128,-16 0-64,16 0-640,0-16-320,0 16-863,16-16-385,-16-16-2112</inkml:trace>
  <inkml:trace contextRef="#ctx0" brushRef="#br0" timeOffset="2902">23882 12478 8064,'0'0'3072,"0"16"-1664,0 0-928,0 0 768,0 16-320,0 16 0,0 16-225,0-16-127,0 16-320,0 0-32,0-16 0,0 0-32,0-16 32,0 16-192,0 0-96,16-16-832,-16 16-287,16-32-1857,-16 15-768,0-15 160</inkml:trace>
  <inkml:trace contextRef="#ctx0" brushRef="#br0" timeOffset="3622">23771 13006 7936,'0'0'2976,"0"0"-1600,0 0-608,16 0 864,0 0-416,0 0-65,0 0-479,16 0-160,0 0-288,0-16-160,0 0 32,16 16-128,0-16 0,0 0 32,-16 0 0,16 16 0,-16-16 0,-16 16-96,16 0 0,-32 0 64,16 16 64,-1 16 128,-15 0 128,0-16 0,0 16 0,0-16-32,0 16 64,16-16-224,-16 0-128,16 0 0,0-16 64,0 0 0,-16 0-32,32 0-256,-16-16-96,0 16-160,0-32-32,0 16 96,0-16 96,0 0 160,0 16 96,0-16 128,-16 32 128,16-16 128,0 16 160,-16 16-128,0-16 64,16 16-96,-16 16 64,16-16-128,-16 0 32,0 0-160,16 16-64,-16-16 0,16 16 32,-16-16 32,16 0 96,-16 0-96,0 0-64,16 0-96,-16-16 32,0 0 32,0-16 0,0 0 64,0 0 32,0 0-128,0 0 32,16-16 0,-16 16 0,0-16-96,16 16 64,0 0-32,0 0 0,0 0-288,16 16-160,16-16-448,-16 16-192,0 0-671,16 0-193,-17 0-992,1 0-1664,0 0 1216</inkml:trace>
  <inkml:trace contextRef="#ctx0" brushRef="#br0" timeOffset="4006">25240 12926 7936,'0'0'2976,"0"-16"-1600,0 16-704,0 0 896,0 0-288,0 0-1,-16 0-383,0 16-160,0 0-416,0 0 0,0 0 32,0 0-64,0 0 64,0 16-128,0-16-64,16 0-64,0 0-96,0-16-64,0 0 32,16 16-32,-16-16 0,16 0-352,0 0-160,16-16-32,-16 16-32,0-16 64,0 0 32,0-16 160,0 16 160,0 0 256,0 0 160,-16 16 320,0 0 224,0 0 96,0 16 64,0 0-288,0 0-32,0 16-288,0-16-32,0 16-128,16 0-32,-16-16-672,16 16-320,0 0-832,-16-16-288,32 0-3071</inkml:trace>
  <inkml:trace contextRef="#ctx0" brushRef="#br0" timeOffset="8603">26790 12718 7424,'0'-16'2816,"16"16"-1536,0-16-640,-16 0 864,15 16-320,1-16-32,0 0-289,0 16-159,0-16-384,-16 0 64,0 16 128,0 0-256,-32 0-64,16 16-192,-15 0-32,-1 0 32,-16 0 64,16 16-96,-16 0 0,0 0 32,16-16 64,16 16-96,0-16 0,0 16-32,0-16 0,16 16 64,16 0 64,0-16-32,16 16-32,0-16 32,0 16-32,0-16 0,-16 16 0,16 0-96,0 0 64,-32-16 96,16 15 32,-16 1-32,-16-16-64,0 0 32,0 0-32,-16-16 64,0 0 32,0-16-32,-16 0 32,16 0-64,0 0 64,0-16-288,0 17-96,16 15-640,0-16-192,16 0-1055,16 16-449,0-16-1504</inkml:trace>
  <inkml:trace contextRef="#ctx0" brushRef="#br0" timeOffset="9042">27238 13133 7808,'16'0'2976,"-16"0"-1600,16 0-960,-16 0 768,0 0-480,16 0-64,-16-16-320,16 16-64,-16-16-128,0 16-96,0-16 64,0 0-64,0 0-32,-16 16 32,0-16-32,0 0 0,0 16 64,-16 0-32,0 0 64,-16 16 223,16 0 161,0-16 64,0 16 32,0 0 64,0-16 0,0 32 64,32-16 32,-16 0-256,16 0-128,16-1-128,0 17 0,16-16-128,0 0 0,0-16-192,0 16 0,0-16-672,0 0-288,16 0-608,-16-16-224,0 16-895,-16-16-385,32 16-640</inkml:trace>
  <inkml:trace contextRef="#ctx0" brushRef="#br0" timeOffset="9511">27365 13006 7424,'0'0'2816,"16"0"-1536,-16 16-576,16-16 832,-16 0-256,16 16 64,0 0-225,16-16-31,-1 16-608,-15 0 0,16-16-32,0 32-224,-16-16-64,16 0-608,0 0-224,0 0-960,-16 0-319,0 0-1249,16-16-448,0 16 256</inkml:trace>
  <inkml:trace contextRef="#ctx0" brushRef="#br0" timeOffset="9295">27781 12958 7424,'15'-16'2816,"1"16"-1536,-16 0-736,0 0 864,0 16-320,0-16-64,0 16-224,0 0-129,-16 0-351,1 0 160,-17 0 128,0 0-192,0 16 0,-16-16-224,16 16-64,0 0-128,0 0-32,16 0-480,-16-16-128,16 0-608,0-16-223,16 0-1153,-16 0-384,0-16-544</inkml:trace>
  <inkml:trace contextRef="#ctx0" brushRef="#br0" timeOffset="9842">28036 13021 8320,'0'0'3072,"0"0"-1664,-16 16-1024,16 0 832,-16-16-224,16 16-32,-16 0-161,16 0-127,-16 16-352,16-16-128,0 15 0,0-15-96,0 0 0,16 0 32,0 0 64,0-16-160,16-16-32,-16 16 0,0-16 0,0 0 0,0 0 0,0 1-96,-16-17 64,0 16 32,0 0 0,-16 0-96,0 16 64,0-16 32,-16 16 0,0 0-288,-16 16-64,16-16-864,0 0-351,16 16-1569,-16 0-640,16 0 416</inkml:trace>
  <inkml:trace contextRef="#ctx0" brushRef="#br0" timeOffset="21141">20464 14316 7296,'0'16'2720,"-16"-16"-1472,0 0-544,16 0 896,0 0-416,0 0-32,0 16-385,0-16-95,16 0-384,-16 0 192,16 0 128,16-16-32,0 16-32,32-16-32,0 16 0,-16-16-192,16 16-64,-17-16-128,1 16-96,0 0 0,-16 0-32,0 16 0,0 0 0,-16 0-96,-16 0 64,0 0 96,0 0 32,-16 16 32,16-16 0,-16 16 128,0 0 96,0 0-128,0 16-64,-16-16 0,16 16-32,0-16-224,0-16 0,0 16-832,0-16-256,0-16-672,16 16-192,-16-16-1023,1-16-385,15 16-320</inkml:trace>
  <inkml:trace contextRef="#ctx0" brushRef="#br0" timeOffset="21389">20496 14507 7936,'0'-16'2976,"0"16"-1600,16 0-608,0 0 928,-16 0-224,32-16-1,0 16-351,16 0-64,0 0-576,16-16-64,-16 16-64,0 0-192,0 0-32,0 0-640,-16-16-224,0 16-832,0 0-288,0 0-1471,0-16-609,-17 16 320</inkml:trace>
  <inkml:trace contextRef="#ctx0" brushRef="#br0" timeOffset="22059">21326 14300 9472,'0'-16'3584,"0"16"-1920,16-16-1088,-16 16 895,16 0-351,0-16-32,16 16-256,0-16-128,0 16-384,0 0-64,0 0-32,-16 0-192,16 0 0,-16 16 32,16 16 32,-32-16-128,16 16 32,-16-16 0,0 0 64,-16 16-96,16-16-64,-32 16 64,16 0 0,-16 0 32,-16 0 64,16 0-32,0 0 64,0-16-128,0 0 0,16 0 96,-16-16 32,16 0-128,0 0-32,16-16 32,0 16 0,-16-16-64,16 0 64,16 0 32,-16 0 0,16 16 0,0-16 0,0 0 0,16 16 0,-16 0 64,16 0 32,0 16 96,-16 0 32,16 0 32,0 0 64,0 16-32,0 0 0,-16-16-96,16 0-32,0 0-32,-16 0 0,16 0-64,-16-16 32,-1 0-64,17 0-32,-32 0-480,16 0-224,0-16-448,0 0-64,0 0-1280,-16-16-447,16 16-1921</inkml:trace>
  <inkml:trace contextRef="#ctx0" brushRef="#br0" timeOffset="22410">21949 14092 10240,'0'0'3872,"0"0"-2112,0 16-1153,16 0 1089,0 0-448,-16 16 0,0 16-640,0 0-224,0 0-224,-16 0-64,0 0 32,16-1-160,-16 17-32,16-16-608,0-16-288,0 16-1056,0-32-383,16 0-2625</inkml:trace>
  <inkml:trace contextRef="#ctx0" brushRef="#br0" timeOffset="22707">22316 14379 9728,'16'0'3680,"-16"0"-1984,0 0-1280,0 16 895,-16-16-447,0 16-32,0-16-544,-16 16-192,-16 0-64,16 15-32,-16-15 64,0 16-32,17 0 64,15-16-64,0 16 64,0-16 0,0 0 32,16 0 0,16 0 0,0 0-64,0 0 32,16-16-128,-1 0-64,1 0-640,0 0-320,0 0-1375,16-16-513,-16 0-1280</inkml:trace>
  <inkml:trace contextRef="#ctx0" brushRef="#br0" timeOffset="23232">22573 14315 10112,'0'-16'3776,"-16"32"-2048,16 0-1376,-16-16 831,16 16-351,-16 16-32,0-16-160,-16 16-96,16 0-288,0 16-32,16-16 0,0 16-192,0-16-64,0 0-160,0-16 32,16 0-544,0-16-256,0-16-192,0 0-127,0 0-65,0-16-32,-16 0 320,16 0 160,0 16 448,0 0 288,0 16 640,-16 0 352,16 0 128,-16 16 128,16 16-224,-16 0-64,16 16-161,-16 0-31,16 0-32,-16-1-64,-16 1-64,16 0 32,-16 0 32,0-16-32,0 0-160,16-16-128,-16 16-96,0-32-96,16 16 32,-16-32-32,16 0 0,0 0 0,0-16-224,16 0 0,-16 16-128,32-32 64,0 32 0,16-16 96,-1 16-512,-15-16-256,16 17-1183,-16-1-545,16 0-1568</inkml:trace>
  <inkml:trace contextRef="#ctx0" brushRef="#br0" timeOffset="24697">21055 15657 7040,'0'-16'2624,"0"32"-1408,16-16-640,-16 0 800,16 0-64,-16 0 0,16 0-352,-16 0-129,0 0-479,0 0-128,0 0-32,0 16-32,0 0 64,0 0-128,-16 16-64,0-16-96,-16 0 32,16 0 96,0 0 96,16-16 0,-16 16 0,16-16-192,0 16 32,0-16 0,0 0 0,16 0 0,0 16 64,0-16 160,16 16 128,-16-16-64,15 16 0,-15 16-32,0-16 64,0 16-160,0 0-96,0 0 32,-16-17 64,0 17 0,0 0 64,-16-16-128,0 16-64,0-16 128,0 0 128,-15 0-160,15-16-64,-16 0-128,16 0-32,-16-16-576,0 0-288,16 0-768,0-16-352,-16 16-1695,32-16-2145,0 16 1824</inkml:trace>
  <inkml:trace contextRef="#ctx0" brushRef="#br0" timeOffset="24935">21039 15673 8192,'0'0'3072,"0"0"-1664,16 0-512,0 16 960,-16-16-417,16 0-31,0 0-256,15 0-64,-15 0-608,0 0-160,16-16-64,0 16-352,0 0-160,0 0-864,0 0-384,-16-16-1855,16 16-769,-16 0-64</inkml:trace>
  <inkml:trace contextRef="#ctx0" brushRef="#br0" timeOffset="25367">21774 15577 10752,'16'0'4032,"-16"0"-2177,0 16-1599,0 0 928,-16-16-608,16 16-64,-16 16-256,0-16-96,0 16-64,-16-16-160,16 0 32,0 16 32,0-16 64,0 0-96,16 16-64,0-16 128,16 0 32,0 0-96,16 0 32,-16 0-64,16 0 0,-16 0 0,16 0 0,-16 0 64,0 0 64,-16 16 32,16-17 32,-16 1 64,0 0 96,-16 16 0,0-16 0,0 0-160,-16 0-32,0 0-96,0-16-32,0 0-384,-16 0-224,0 0-160,16-16-64,0 16-448,0 0-127,16-16-1153,0 0-480,16-16-416</inkml:trace>
  <inkml:trace contextRef="#ctx0" brushRef="#br0" timeOffset="25599">21726 15657 11008,'0'-16'4128,"16"16"-2241,0 0-1279,-16 0 1088,32 0-640,-16 0-192,0 0-512,0 0-160,0 0-128,0 0-480,0 0-192,16 0-896,-16 0-320,0 16-1023,-16-16-353</inkml:trace>
  <inkml:trace contextRef="#ctx0" brushRef="#br0" timeOffset="25883">22109 15450 8832,'16'0'3328,"0"0"-1792,0 16-736,0-16 992,-16 32-545,16 0-63,-16 0-512,16 32-160,-16-32-288,-16 16-96,0 16 64,16 0-96,-16 16-64,0-32-96,0 16 32,16-33-608,0 1-224,16 0-1376,-16-32-639,16 0-1665</inkml:trace>
  <inkml:trace contextRef="#ctx0" brushRef="#br0" timeOffset="26236">22492 15753 12032,'0'16'4479,"-16"-16"-2431,0 16-1952,0 0 832,16-16-704,-32 16-96,1 0 96,-1 0 96,16 16-160,-16-16 128,0 16 32,16-16 32,-16 0 32,16 0-192,16 0-64,0 0-64,0-16 32,16 16 0,0-16 32,0 15-64,16 1-64,-16 0 96,16-16 0,-16 16-32,0 0-64,0 0-256,-1-16-160,1 16-480,-16 0-256,16-16-576,0 0-256,0-16-1343,0 0-609,16 0 352</inkml:trace>
  <inkml:trace contextRef="#ctx0" brushRef="#br0" timeOffset="26800">22701 15785 8576,'0'-32'3232,"-16"32"-1728,16 0-640,-16 0 1024,16 16-449,-16-16-95,0 16-352,16 0-96,-16 0-480,0 16 32,0 16 64,0 0-192,0 0-32,0-1-160,16-15-96,0 16-96,0-32-32,0 16-160,0-16 0,16-16-288,0 0-128,-16-16-160,16 0-32,0-16-32,16-16 64,-16 16 320,0 1 224,16-1 192,-17 16 64,1 0 96,0 0 96,0 32 64,0 16 32,0 0-64,0-1 32,0 17-192,0 0-96,-16 0 96,0 0 96,0 0 96,-16 0 32,0 0-128,-16-16-32,0 16-96,0 0-32,1-16 160,-1-16 160,0 0-96,16 0 64,-16-32-32,16 16 32,0-16 0,16 0 64,-16 0-96,16 0 32,16 0-96,-16 0 0,32 0 32,0 0 96,0-16-64,32 16 32,-17 0-512,17 0-224,-16-16-1728,0 16-703,0-16-2401</inkml:trace>
  <inkml:trace contextRef="#ctx0" brushRef="#br0" timeOffset="28240">23962 14348 6272,'0'0'2368,"0"0"-1280,0 0-352,0 0 768,0 0-224,0 0 0,0 0-384,16 0-96,-16 0-449,0-16 129,0 0 96,16 0 32,-16 0 96,0-16-320,16 16-64,-16 0-192,0-16-32,0 16 96,0 0 32,0 16-192,0-16 0,0 16 32,0 0 32,0 0-32,0 0 32,0 16-64,16 0 64,-16 16 0,0 0 32,0-16 64,0 16 96,0 16 0,0-32 64,0 16-128,0 0-64,0 0-64,0-16 0,0 16-64,0 0 64,0-16-640,0 0-256,0-16-800,16-16-256,-16 16-2783,32 0-1985,-16-16 2624</inkml:trace>
  <inkml:trace contextRef="#ctx0" brushRef="#br0" timeOffset="28725">24346 14491 7552,'-16'16'2816,"32"-16"-1536,-16-16-736,0 16 864,16 0-320,-16 0-64,16 0-448,0 0-129,0 0-255,0 0 96,0 0 32,0 0-160,-16 0-96,16 0-32,-16 0 32,0 0-32,0 0-32,0 0 96,0 16 64,0-16 64,-16 0 96,16 0-32,0-16 0,0 16-96,-16 0 32,16 0-128,0 0 0,0-16-32,0 16 32,16 0-64,-16 0 64,16 0 0,0 16 96,-16-16-32,16 0 64,-16 16-64,0-16 64,-16 16-128,16 0 0,0 0-192,-16-16 0,0 16-608,16-16-256,-16 0-992,16-16-351,16 16-2529</inkml:trace>
  <inkml:trace contextRef="#ctx0" brushRef="#br0" timeOffset="29704">24553 14028 7168,'0'0'2720,"0"0"-1472,0 0-1120,0 0 608,0 0-128,0 0 96,0 0 32,0 0 32,0 0-416,16 0 0,-16 0 64,16 0-32,-16 0 95,16 0-127,-1-16-32,1 16-128,0 0 32,-16 0-64,32-16 64,-16 16-64,0-16 64,16 16-128,0-16-64,0 16 64,0 0 0,-16 16-128,0-16 32,0 16 0,0-16 64,0 16-32,-16 0 64,0 0-64,0-16 64,0 16 64,0 0 64,0 0-96,0-16-32,0 16 96,0 0 32,-16 0-96,16 16-32,-16 0 32,0 0 0,0 16 0,0-16 0,0 0 0,0-16 64,16 16-96,-16-16-64,0 16 0,0-17 32,16 1-256,-16 0-32,16 0-512,0-16-160,0 0-64,0 0 32,0 0-32,0 0 33,0 0-833,0 0-288,0 0-1760</inkml:trace>
  <inkml:trace contextRef="#ctx0" brushRef="#br0" timeOffset="30026">24617 14300 10112,'16'0'3776,"-16"0"-2048,0-16-1088,0 16 959,16 0-511,0 0-160,0 0-320,0 0-64,0 0-320,16 0-128,0 0-64,0 0-672,0 0-288,-16 0-1024,16 16-351,0-16-2593</inkml:trace>
  <inkml:trace contextRef="#ctx0" brushRef="#br0" timeOffset="30625">25144 14300 9472,'0'16'3520,"16"0"-1920,-16 16-1088,16-32 927,-16 16-543,0 0-192,0 0-352,16 0-160,-16 0-96,0 0-160,0-16 32,0 16 96,0-16 96,0 0-224,16 0 0,-16-16-64,16 0 64,-16 0 32,16-16 32,0 0 0,0 0 0,0 16 0,0 0 64,-16 0 32,32 16 32,-16 0 64,0 0 96,-16 16-64,16 0 32,0 0-224,-16 16-32,0-16 0,0 0 64,0 0-96,0 0 0,0 0 32,-16 0 64,16-16-32,0 0-32,0 0 32,0 0-32,0-16-160,16 16 32,0-16 0,0-16-32,16 16 128,0-16 0,0 16-64,0 0 64,-1 0 160,1 0 64,0 16 128,-16 0 32,16 16 32,-16 16 0,0-16-64,0 0 32,0 16-192,0 0-160,-16 0-96,16 0-864,-16 0-384,0-16-1791,16 16-801,-16-16-480</inkml:trace>
  <inkml:trace contextRef="#ctx0" brushRef="#br0" timeOffset="32611">24074 15450 6784,'0'0'2528,"0"0"-1344,16 0-480,-16 0 832,16 0-160,-16 16-32,16 0-257,0 0-31,0 16-608,0 0 96,-16 16 32,0-16-64,0 16 32,0-16-160,0 16 0,-16 0-160,0 16-64,16-16-64,0 0-96,-16 0 32,16-17-32,16-15-928,-16 0-320,16-16-2079,0-16-865,0 0-160</inkml:trace>
  <inkml:trace contextRef="#ctx0" brushRef="#br0" timeOffset="36903">24537 15929 7296,'0'-16'2720,"16"16"-1472,-16 0-480,0-16 928,0 16-160,16 0-33,0 0-351,-16-16-160,17 16-544,-2 0-64,-15 0-32,16 0-192,0 0-96,-16 0-32,0 0 32,0 0-256,0 0-96,0 0 64,-16 0 64,16 0 96,0 0 96,-16 0 0,16 0-32,0 0 96,16 0 64,-16 0 128,16 0 64,-16 0 32,0 0 0,0 0-192,0 0-128,0 16-32,0-16 32,0 16-96,0-16-64,-16 0-384,16 0-64,-16 0-608,16 0-192,0 0-1215,0-16-513,0 16-1120</inkml:trace>
  <inkml:trace contextRef="#ctx0" brushRef="#br0" timeOffset="38151">25304 15769 11136,'16'32'4128,"-16"-16"-2241,0 0-1631,0-16 864,16 16-704,-16 0-160,0 0-96,0 0-32,0 0-64,0-16 32,0 0 0,0 0 32,0-16 0,0 16-64,16-16-64,-16-16-64,0 16-32,16-16 64,-16 32 0,16-16 96,0 0 32,-16 16 32,32 0 0,-16 0 128,0 16 96,16-16-128,0 16 32,-16 0-160,16 0 0,-16 0-32,0 16-64,-16-16 32,16 16-32,-16-16 0,0 0 0,0 0 0,0-16 0,0-16-96,0 0 64,16 0 32,0 0 0,0 0 0,0-16 0,16 16-96,0 0 64,-16-16 32,16 32 64,0-16 256,0 16 96,-17 16-128,1-16-96,16 16-32,-32 0 32,16 0-96,-16 16 0,0 16-256,0-16-64,-16 0-1216,16 0-480</inkml:trace>
  <inkml:trace contextRef="#ctx0" brushRef="#br0" timeOffset="43630">24921 15306 8960,'0'-16'3328,"15"16"-1792,-15 0-1312,0 0 736,0 0-384,0 0 0,0 0-161,0 16 65,-15 0-256,15 0 0,-32 16 0,16 16 160,-16 0 96,16 16-128,-16-16 32,0 0 128,16 0 64,0-1-160,16 17-96,-16-16-256,32 0-32,0 16 32,0-32 32,32 16-32,-16-17-64,16 1 32,-1-16 32,-15 0-32,16-16-32,-16 0 96,0 0 0,0-32-128,0 0 32,-16 1 0,0-1 0,0 0 0,-16 0 0,-16 16-96,16 0 64,-16 0 96,-16 0 32,0 16-128,0 0-32,-16 16-128,16 0 32,-16 16-768,17-16-256,-1 16-1376,16 0-511,0-16-1505</inkml:trace>
  <inkml:trace contextRef="#ctx0" brushRef="#br0" timeOffset="48229">26997 14188 9344,'32'16'3520,"-16"0"-1920,0-16-960,16 0 959,-16 0-511,16 0-64,-1 0-480,1 0-160,0 0-224,0 0-192,-16 0-64,16 0-736,-32 0-320,16 0-735,0 0-289,-16 0-512,16 0-224</inkml:trace>
  <inkml:trace contextRef="#ctx0" brushRef="#br0" timeOffset="47990">27013 13804 7040,'0'0'2624,"0"0"-1408,0 0-640,0 0 736,0 0-320,0 0-96,0 0-256,0 0 0,16 0-352,-16 16 95,0-16 65,0 16-32,0 0 64,0 16-64,0 0 64,0 16-128,0 0-32,0 16-128,0-16 32,0-1-192,0 1-32,0 0 0,0-16 64,0 0-672,0 0-224,0-16-640,16 0-287,-16 0-897,16-16-384,-16-16-416</inkml:trace>
  <inkml:trace contextRef="#ctx0" brushRef="#br0" timeOffset="48531">27317 13772 9472,'0'0'3520,"0"0"-1920,16 16-1024,-16 0 895,0 0-351,0 0-96,0 16-224,0 0-64,0 32-384,0 0 64,-16 0 32,16-1-96,0 1-32,0-16-128,0 0-32,0 0-192,0 0 32,0-16-352,0-1-96,0 1-768,0 0-256,16-16-704,-16 0-255,0-16-2145</inkml:trace>
  <inkml:trace contextRef="#ctx0" brushRef="#br0" timeOffset="49362">27125 16184 10240,'0'0'3872,"0"-16"-2112,0-16-1280,0 16 927,0 0-575,16-32-128,0 1-416,-16 15-128,16-16-96,0-16-64,-16-16 96,16 1-128,-16-17-64,0 0 64,0 16 64,0 16 192,0 32 128,0 0-192,0 16-32,0 16-128,0 32-32,0 16 32,0 0 64,16 16-32,-16-16-32,16 16 160,0-16 32,0 0-224,16-17-32,-16 1 0,16 0 96,-16-16-160,16 0 32,0 0-192,-16-16-32,15-16-128,-15 0-32,16-16-32,-16 0 64,0-31 32,0 15 96,-16-16 192,16 16 128,-16 16 96,0 0 32,16 16 64,-16 0 96,0 16 160,0 16 32,0 0 0,0 16 32,16 16 96,-16 0 0,0 0-64,0 0 0,0-1-224,0 17-128,16 0-192,0 0 0,0 0-768,-16-16-320,16-17-2176,0-15-3743</inkml:trace>
  <inkml:trace contextRef="#ctx0" brushRef="#br1" timeOffset="64451">29442 13021 7808,'0'0'2976,"0"0"-1600,0 0-2112,0 0 320,0 0-2784,0 32-1088</inkml:trace>
  <inkml:trace contextRef="#ctx0" brushRef="#br1" timeOffset="64166">29346 13133 6144,'16'-16'2368,"-16"16"-1280,0 0-352,16 0 832,-16 0-96,16-16 0,-16 16-256,16 0-33,0 0-671,-16 0 64,16 0 64,-16 16-288,16 0-32,-16 0-192,0 32-32,0 0-32,0 0 32,0-16-64,16 16-32,-16-16-64,0 0 32,0 0-32,0-16 0,0-1-96,0 1-32,0-16-256,-16-16-64,16 1 64,-16-1 32,0 0 96,0 0 128,-16 16 160,16 0 96,-16 16 64,16 16 64,0-1 96,-16 1 160,32 0 96,-16 0 64,16 0-128,16 0 32,-16-16-96,32 16 0,0-16-96,0 0-32,0 0-160,0 0-96,0-16-576,0 0-192,-16 0-992,16 0-320,0-16-1567,0 0-641,-16-16 640</inkml:trace>
  <inkml:trace contextRef="#ctx0" brushRef="#br1" timeOffset="65097">30066 13006 8448,'16'0'3168,"-32"0"-1728,16 0-544,0 0 960,-16 16-545,0-16-127,-16 16-256,0 0-32,-16 0-512,0 0 0,0 0-32,16 16-288,-16-16 0,32 16-64,-16 0 0,32 0-96,0 0 64,16 0-32,16 0 0,0 16 64,0-16 0,-16 0 0,16 15 0,-16-15 0,0-16 0,0 16 0,-16 0 0,0-16 0,-16 0 64,0 0-32,-16 16-32,16-32-64,-16 0 32,-16 0-192,16 0-96,0 0-512,16-32-224,0 16-128,0 0-95,0 0-321,16 0-128,16 16 352,-16-16 256,32 16 608,0-16 224,0 32 384,0-16 256,0 0 896,0 16 384,16-16 0,-16 0-32,0 16-449,0-32-223,0 16-416,0 0-160,0-16-192,-16 0-128,16 0 0,-16 0 32,-16-16-32,16 1-32,-16-1-64,0 16-32,-16 0 64,16 0 0,-16 0 96,0 32 32,0 0-32,0-16-64,0 32 160,0 0 128,0-1 192,0 1 96,16 0-32,0 0 0,16 0-32,0-16 0,0 16-128,0-16-64,16 0-192,0 0-32,-16-16-384,16 16-224,0-16-704,16 0-288,0-16-1024,-1 0-479,1 0-1857</inkml:trace>
  <inkml:trace contextRef="#ctx0" brushRef="#br1" timeOffset="65598">30672 13548 7936,'0'32'2976,"0"0"-1600,0 16-416,16-32 1088,-16 16-673,0 0-191,16 16-512,-16 16-96,0-16-352,0 16-128,16 0 0,-16-16 0,0-16 32,0 0-64,0 0 32,-16-32-128,16 0 0,0-32 32,-16-16-96,0 0 64,16-16 32,-16 0 0,0 0-96,16 0 64,-16 0-32,16 0 0,16 16 64,-16 0 0,16 16 0,0-15 64,16-1-32,0 16 64,0 0 0,16 16 32,-16 0-64,-16 16-64,16 16 32,-16 0 32,0 0-96,-16 16 0,16 0 32,-16 0 64,-16-1-32,0 1-32,0 0-128,-16 0-64,0-16-256,0 0-128,0 0-320,0 0-160,16 0-415,0-16-193,16 0-608,0 0-224,0 0-576</inkml:trace>
  <inkml:trace contextRef="#ctx0" brushRef="#br1" timeOffset="66071">31104 13374 6656,'-16'-16'2464,"16"0"-1344,-16 0-544,0 0 800,16 16-128,-16 16-32,0-16-416,0 16-64,0 0-449,0 0 97,16 32 128,-16-16-128,0 0-64,16 0-32,-16 0-32,16 0-128,0-16-96,0 0 0,16 0 32,-16 0-32,16-16-32,0-16-64,0 16 32,0-16-128,0-16 32,0 0 0,0 0-32,0 0 32,-16 0 0,0 0 96,16 16 64,-16 0 192,0 16 192,0 0 64,0 16 0,0 0-32,0 16 32,0 0-128,16 0 32,-16 0-224,0 0-32,16 0-64,0 0-64,0-16-608,0 16-320,-16-32-672,16 0-192,0 0-607,0 0-225,0-16-1280</inkml:trace>
  <inkml:trace contextRef="#ctx0" brushRef="#br1" timeOffset="66355">31263 13421 7552,'15'0'2816,"-15"16"-1536,16 32-512,-16-33 864,16 1-352,-16 0-97,16 16-479,-16-16-128,16 16-320,-16-16 32,0 0 64,0 0 0,0-16 32,0 0-128,0 0 0,-16-16-160,16 0-64,0 0 64,0-16 0,0 0-192,0 0 0,0 1-32,0-1 64,16 16-256,0-16-96,0 16-480,0 0-256,0 16-703,0-16-353,0 16-1920</inkml:trace>
  <inkml:trace contextRef="#ctx0" brushRef="#br1" timeOffset="66755">31455 13438 8064,'0'32'2976,"0"-32"-1600,16 16-832,0 0 800,-16-16-288,16 0-64,0 0-289,0 0-95,0-16-352,0 0-32,0 0 0,-1 16-192,1-16 0,0 0-32,-16 0 64,16-16-96,-16 0 0,0 0 32,0 16 64,-16 0-96,16 0 0,-16 0 96,0 32 32,1 0 32,15 0 0,-16 16 192,0 0 128,0 0 128,0 0 32,16 16-192,-16-16 0,16 0-256,0 0-32,0-16-64,0 16-64,16-16-416,16 0-608,-16-16-256,15 0-896,1 0-287,0-16-385,0 0-160,16 0-192</inkml:trace>
  <inkml:trace contextRef="#ctx0" brushRef="#br1" timeOffset="67560">31870 13230 7424,'-16'-16'2816,"16"16"-1536,-16 16-736,16-16 800,0 16-160,-16 0 96,0 16-289,16 0-127,-16 0-480,0 0 32,16 0 96,-16 0-128,16 16 32,16-32-256,-16 16-96,32-16 32,-16 0 0,16-16-128,-16 0-32,16 0-64,0-16 96,-16 0-288,16 0-32,-16-32-160,0 0-32,0 0 32,-16-16 64,0 32 192,0 0 64,-16 0 192,0 16 128,0 16 256,0 0 64,0 32 32,-16 0 128,32 0 0,-16 32 96,16-32-192,0 16 32,0 0-320,16 0-64,0-16-160,0-16-96,16 16-160,-16-16 0,16-16-576,-16 0-256,16-16-224,-16 0-64,16-16 129,-16-16 31,0 0 192,0-16 160,0 16 608,-16 16 320,16 0 704,-16 16 288,0 0-32,0 16 32,16 16-129,-16 16 1,0 0-256,15 0-64,-15 0-288,0 0-64,0 0-64,0 0 32,0-16-192,0 0-32,0 0 64,0-16 32,0 0-32,0-16-64,0-16-128,0 0 0,0-16-96,16-16 64,-16 16 96,16 16 32,-16 0-64,16 0 64,0 16 160,0 0 64,0 0 192,0 16 160,0 16-96,-16 16 64,0 0-160,0 0-32,0 16-288,0 0-64,0 0-96,0-16 96,0 0-704,0 0-288,16-16-768,-16-16-319,16 0-1121,0 0-416,0-16 96</inkml:trace>
  <inkml:trace contextRef="#ctx0" brushRef="#br1" timeOffset="67960">32556 12942 10240,'-31'-16'3872,"31"16"-2112,0-16-1153,0 16 1025,16 0-544,-16 0-64,31 0-256,1 0-96,0 0-352,0 0 64,0 0 64,0 16-160,0 0-96,-16 16-96,0-16-96,0 0 32,-32 0-32,16 16 0,-16-16 64,-16 0-32,16 16-32,-16 0 288,0 16 128,0-16 64,0 16 32,0-16-128,16 16-64,1-16-128,-1 16 32,16-16-128,16-1-64,-1-15 0,1 16 32,0-16-384,16 0-96,0 0-1024,0 0-320,-16 0-928,16-16-416,-16 16-2335</inkml:trace>
  <inkml:trace contextRef="#ctx0" brushRef="#br1" timeOffset="68207">32573 13885 13440,'0'16'4991,"16"-16"-2687,0 0-2336,0 0 928,0 0-1344,0 0-384,-16 0-3295,16 0-1345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6.458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27876 13755 8320,'0'0'3072,"0"0"-1664,0 0-1152,0 0 672,16 0-128,-16 0 0,16 0-96,0 0 31,0 0-415,16 0 32,-16 0 0,16 0-128,-16 0 32,16 0-160,-16 0-64,0 0-96,0 0 32,0 16 32,16-16 64,-32 0-32,16 0-32,0 16 32,0-16-32,-16 0 0,0 16 0,16-16 0,-16 15 0,0-15 0,0 16 64,0 0-32,0 0 64,0 16 0,0-16 96,0 16-32,0 0 0,0 0-96,16 0-64,0 16 96,-16-16 64,0 16-64,16 0 0,0-16-32,-16 16 32,16 0 0,-16 16 32,16 0-64,-16 16 32,16 0-64,-16 0-32,0 15 32,16-31-32,-16 16-96,0 0 64,0 15 32,16 1 64,-16-16-32,0 16-32,0-16 32,0-16 32,0 16-96,0-16 0,0-16 96,0 16 32,-16 16-128,16 0 32,0-16 64,0-17 32,0 17-32,-16-16 32,16 0 0,0-16 32,-16 0-160,16 0 32,0-1 64,0-15 96,0 0-64,0 0-64,0 0 0,0 0-32,0-16 64,0 16 32,0 0 32,0-16 0,-16 16 0,16-16 0,-16 16 0,16-16 64,-16 16-160,16-16-32,-16 16 0,0 0 64,0 0-32,0 0-32,0 0 32,16 0-32,-32 0-96,16 0 0,0 0-512,-16-16-224,0 0-1344,-16 0-543,0 0-2433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8.560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16854 14219 7040,'0'0'2720,"0"0"-1472,0 0-896,16 16 672,-16-16 0,16 0 192,0 0-192,16 0 31,-16 0-607,32 0-128,16 0 32,0 0-96,0-16 32,0 16-160,-1 0-96,1-16-512,0 0-224,-16 0-991,0 0-449,0-16-2112</inkml:trace>
  <inkml:trace contextRef="#ctx0" brushRef="#br0" timeOffset="586">17366 14283 6784,'0'0'2624,"16"16"-1408,0 0-1056,0 0 544,0 0-320,-16 16-64,16-16-32,-16 16-32,0 0-128,16 0 64,-16 16 0,0 0 0,-16 0 32,16-16-128,-16 0 0,0 0-32,-16-16 32,16 15-128,-32-15-64,16-16 64,-16 16 0,16-16 96,0 0 32,0-16 160,0 0 96,16 1-192,0-17-32,16 0-224,0 16-64,0-16-864,16 0-288,16 16-2432</inkml:trace>
  <inkml:trace contextRef="#ctx0" brushRef="#br0" timeOffset="1094">17733 14411 6912,'0'0'2624,"0"0"-1408,16 16-704,-16 0 768,0 0-96,0 16 64,0 0-320,0 0-161,16 16-447,-16-16 0,0 16 96,16-16-96,-16-16 0,16 16-192,0-17-96,0-15-96,-16 0 32,16 0-192,0-15 0,0-17-64,0 0 32,0-16-128,0 0 0,-16 16-95,16 0 63,-1 0 224,1 16 160,0 0 352,-16 0 96,16 16 63,-16 0 129,16 0-160,-16 16 0,16 0-128,0 16 32,-16 0-64,0 0 64,16 16-192,0-16-96,-16 0-256,16 0-32,0-16-608,16 15-256,-16-15-767,0 0-353,16-16-2080</inkml:trace>
  <inkml:trace contextRef="#ctx0" brushRef="#br0" timeOffset="1579">18420 14443 8320,'-16'-16'3168,"16"0"-1728,0 32-1472,-16-16 576,16 0 96,-16 16 224,0 0-96,0 16-1,0 0-415,0 0-64,-16 16 32,32 16-128,-16-32-32,0 16-64,16-17-96,0 1-64,16-16 32,0 0-32,0 0 0,0-16-160,0 0-96,0-16-32,16 0-31,-32-16-1,16-15 0,0-1 224,0 16 64,0-16 0,-16 16 64,0 0 96,16 16 96,-16 0 288,0 0 159,0 16 65,-16 0 64,16 16-224,0 16 32,0 16-128,0-16 0,0 16-224,0-16-64,0 16-64,16-17-64,-16-15-480,16 16-160,0-16-544,0-16-128,16-16-639,-16 0-289,0 0-1184,15-31-1056,-15-1 1856</inkml:trace>
  <inkml:trace contextRef="#ctx0" brushRef="#br0" timeOffset="1943">18724 14427 7040,'0'0'2624,"0"0"-1408,0 16-640,0-16 800,0 16-224,0 0 64,0 16-416,0 0-97,0 16-415,0 0 32,0-16 32,0 0-192,0 0-32,16-16 0,-16 15 0,0-31-64,16 16-64,-16-16-128,0-16-64,16 1-256,0-17-64,0-16-127,0 0-33,0 16 32,0 0 64,0 0 320,0 0 128,0 16 320,0 16 192,0-16 224,-16 32 96,16 0 63,-16 0 65,0 32-96,0 0 0,0 0-192,0 0 0,0-16-320,16 15-128,-16-15-512,0 0-192,16-16-1376,0-16-575,16 0-2177</inkml:trace>
  <inkml:trace contextRef="#ctx0" brushRef="#br0" timeOffset="3414">17046 16184 6400,'0'16'2368,"0"-16"-1280,0 32-512,0-32 800,0 16-64,16-16 0,-16 0-96,0 16-33,16-16-639,-16 0 224,16-16 128,0 16-224,-16-32 32,32 0-416,-16 0-96,0-32-128,0 16-64,16-15 32,-16 15 32,0-16-320,0 0-64,0 0 96,0 16 32,0 0-32,0 16 64,0 16 96,0 16 32,-16 0 32,16 32 64,-16 0-96,16 0 0,0 0 96,0 0 96,0 16-64,0 0 0,-16-16 32,16 16 0,0-16-160,0 0 32,0-16 0,0-16 64,0 0-96,0-16-64,0-16-224,-16 0-64,16 0-64,0-16 32,-16 0 64,15-16 64,-15 0 192,16 16 96,-16 0-32,0 16-64,16 0 128,-16 16 32,0 0 192,0 16 160,0 16-32,0 16 32,0 0 32,0 16 64,0 0-160,0-16 32,0 16-96,0 16 64,0 0-192,16 0-32,-16-16-128,0 0-96,0-1-448,16 1-192,-16-16-672,16-16-320,0 0-1471,0 0-673,16-32 0</inkml:trace>
  <inkml:trace contextRef="#ctx0" brushRef="#br0" timeOffset="3947">18133 15817 8064,'-16'0'2976,"0"0"-1600,0 0-832,16 16 864,-16-16-448,0 0-96,-16 16-289,16 0-95,-16 16-288,16 0 160,-16 16 64,16-16-64,0 15-32,0-15-128,16 16-32,0-16-96,16 0 32,0-16-64,0 0-32,0 0 32,16-16-32,-16 0-160,16-16 32,-16 0-352,0 0-96,16-32-64,-16 0 0,0-16 256,-16 17 161,16 15 63,-16 0 128,0 0 64,16 16 128,-16 0 127,0 16 161,0-16 96,0 16 64,0 16-128,0 0-32,0 16-64,16 16 64,-16 0-160,0-17-32,0 17-64,16-16-32,-16 0-192,16 0-32,0 0-768,-16-16-224,32 0-544,-17-16-127,1 0-2945</inkml:trace>
  <inkml:trace contextRef="#ctx0" brushRef="#br0" timeOffset="4484">18372 15881 8192,'0'16'3072,"0"-16"-1664,0 32-1280,0-16 608,16 0 128,-16 0 192,0 16-352,0-1-97,16-15-351,-16 16-32,0 0 96,0-16-128,0 0 64,0 0-96,0-16 64,0 16-64,0-16 0,0-16-96,0 0 32,0 0 64,0 0-64,0-16-64,0 16 0,0-16-32,0 1-96,16-1 64,0 16 96,0 0 32,0-16-128,0 16 32,0 16-64,0-16 0,0 0 64,0 16 64,0 0 32,-16-16 96,16 16-32,0 0 64,-16 0-64,0 0 64,0 16 0,0-16 32,16 16-64,-16 16 32,16-16-128,-16 16 0,0 0-32,0 0 32,16-1-64,-16 1-32,0 0 32,16 0 32,-16-16-96,0 0-64,0 0-448,16 0-192,-16 0-256,16-16-32,-16 0-320,16-16-95,-16 0-3169</inkml:trace>
  <inkml:trace contextRef="#ctx0" brushRef="#br0" timeOffset="4699">18500 15768 9472,'-16'-32'3520,"16"32"-1920,0 0-1088,16-16 863,-16 16-671,32-15-224,-16-1-224,16 0-96,0 0-96,0 0-480,0 0-128,0 0-831,0 16-417,0-16-2496</inkml:trace>
  <inkml:trace contextRef="#ctx0" brushRef="#br0" timeOffset="5268">19107 15849 7808,'-16'-16'2880,"16"0"-1536,-16 16-864,16 0 832,-16 0-288,16 0 32,-16 0-385,0 16-95,0-16-320,0 32 32,-16-16 64,32 32 0,-32-16 32,32 16-64,-16-1-32,0-15-32,16 0 0,16 0-224,-16 0 0,16-16-32,0 0 64,0 0-32,0-32-32,0 16-256,0-16-96,0-16-160,-16 0-96,16-16 0,0 16 32,-16-15 32,16 15 97,-16-16 191,16 32 64,-16-16 384,0 16 192,0 16 191,0 0 97,0 0 128,0 16 64,0 16-96,0 16-96,0 0-96,0-1-32,0 1-224,0 16-64,0-16-128,0-16-96,0 0-800,0 0-352,16-16-2592,16-16-1183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5.085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20162 13866 6784,'0'-16'2624,"0"16"-1408,0 0-800,15 0 704,-15 0-160,0 0 0,0 0-64,16-16 0,-16 16-480,0 0 31,0 0 1,0 0-96,0 0-32,0 0-192,0 0-32,0 0-32,-16 0 32,1 16 0,-1-16 32,-16 0-64,0 16-64,0-16 32,0 16 32,0-16-96,0 16 0,0 0 32,16-16 0,-16 16 0,16-16 0,0 16 0,0 0 64,16-16-32,-16 16 64,16 0-128,-16-16 0,16 16 32,0 0 64,0 16-96,0-16 0,0 16 32,0-1 0,0-15 0,0 32 0,0-32 0,-16 16 64,16 0-96,0 16 0,0-16 32,0 16 0,0 0 0,0 0 0,0 32 0,0-16 0,0 16 0,0-1 0,0-15 0,0 16 0,0 0 0,0 0 64,0 16 32,0 0 96,0 0-32,0-17 0,-16-15-32,16 16 64,0 0 32,0 0 32,0 0-64,0 0-32,0-16-96,-16 15 32,16-15-64,0 0 64,0-16 0,0 0 32,-16 0 0,16-32 64,0 16-96,0 0 0,0-16 32,16 0 0,-16 0 0,0-16 0,0 16 0,0-16 0,0 16-64,16-16-64,-16 16 32,0-16 32,16 0-32,-16 16-32,16-16 32,16 0-32,16 16 0,0-16 0,0 16-352,16-16-160,0 16-1088,0-16-416,-1 0-3455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19.75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16103 12541 7808,'0'-32'2976,"0"16"-1600,0 0-1312,0 16 608,0-16-224,0 0 64,0 16 192,0-16 128,0 16-448,-16-16 192,16 16 159,-16-16-319,0 0-64,0 0-160,1 0-32,-17 0-256,0 0 0,0 0-32,0 0 64,-16 0 160,0-16 96,16 17 0,-16-17 32,0 0-128,16 0 0,-16-16-32,0 0-64,-16 16 32,16-16-32,-15 16 0,-1 0 0,-16 16 0,16 0 64,0-16-32,16 16 64,-16 0-64,0 0-32,-16 16 32,1 0 32,-1-16 32,-16 16 32,16 0 0,16 0 64,0 16-96,-16-16-64,16 0 0,0 16 32,1-16-32,-1 16-32,-16 0 32,0 16-32,0 0-96,32-16 64,-16 16 32,16 0 0,0 0 0,16-16 0,-16 16 0,1 0 64,15 0-96,0-16 0,0 16 32,0 0 64,0-16-32,0 0 64,16 15-64,-16-15-32,0 0-64,16 0 32,-16 0 32,0 0 64,0 0-32,0 0 64,0 0-128,16 0 0,-16 0-32,0 0 0,16 0 64,0 16 64,-16 0-96,17 0 0,-1-1 32,-16 17 64,0 0-96,16 0 0,-16 0-32,0 0 0,16 0 0,0 0 0,0-16 0,0 0 0,0 16 0,0 0 0,0 16 0,0-16 0,0 16 128,0 16 32,16-16-32,-16 0-64,16-1 32,16 1-32,-16-16 0,16 0 64,0 0-96,0 0 0,0-1 32,16 17 64,-16-16-32,0 16-32,16-16 32,0 16-32,0-16 0,-16 0 64,16-16-32,0 16 64,-1 0-64,33-16-32,-16-16 32,16 16 32,0-16-32,0 16-32,0-16 32,0 0-32,0 0 0,0 0 64,-1 0-96,33 0 0,-16-16 32,0 16 0,16-16 0,-16 16 64,16-16-32,-16-16 64,31 16-64,1-16-32,0 0 32,-16 0-32,0 0 0,0 16 0,-1-16 64,1 0 32,16 0-32,0 0-64,-16-16 96,0 16 0,-32-16-32,15 0 32,-15-16 0,16 16 32,0-16-64,-16 0-64,0 0 32,-16-16-32,-16 0 0,16 0 64,-32 16-32,0 0 64,-16-15-64,0-17-32,0 0-64,-16-16 32,0 1 32,-16 15 0,16 16-96,-16 0 64,0 16 96,-16-16 32,16 16-128,0-16 32,0 0 0,0 0 0,0 0 0,0 0 0,0 16 0,0-16 0,0 32 0,-16-15 0,0 31 0,-15-16 64,-1 16-32,-16 0-32,16 16-64,-16 0-32,16-16 64,0 16 64,-16 0-64,0 16 0,1-16 32,-1 16 0,-16 0 0,16 16 0,-16-16 0,32 15 64,-16 1-32,16 0-32,1 0-64,-1 0 32,0 0 32,0 16 0,0 0 0,0-16 0,16 0 0,0 0 0,16 0 0,0 0 0,16-16 0,0 16 0,0 0-96,0-16 64,16 0-32,0 16 0,-16-16 64,16 16 64,0 0-32,0 0-32,0 0-64,0 0-32,16 0 128,-16 16 32,16-16 0,-16 0-64,16 16 32,0-17-32,0 1 0,16 0 0,-16-16 0,16 16 0,16-16-96,-16 16 64,16-16 32,-16 0 0,16 0 0,0 0 0,0-16-96,0 16 64,0-16 32,0 0 64,-1 0-32,33-16-32,-32 16-64,32-16 32,0 16 96,0-16 32,0 0-32,0 0 32,-16 0 0,-17 0 96,33-16-32,-16 0 0,16 16-32,-16-16 64,0 0-32,0 1 0,-16-17-96,-16 0 32,0 0-64,0 16 64,-16-16-64,0 0 64,-32 16-128,16 0-64,-32-16 64,0 16 64,0-16 0,-16 16-32,-16 16-128,0 0 0,16 0 64,-16 16 32,16 0-64,-16 16 0,0-16 64,16 16 64,-15 0 0,-1 0 64,0 16-64,0-16-32,0 0-64,16 16-32,16-16 64,0 16 0,0 0 32,0 0 0,16 0 0,16 16 0,0-16 0,0 0 0,0 0-96,16 0 64,0 0 32,16-16 64,0 0 32,0 0 32,0-16 0,0 0 0,16 0-64,-16-16 32,-16 16-64,16 0-32,0-16 32,-16 0 32,16 0-32,-16 0-32,0-16 32,-16 16-32,16-16 0,-16 16 0,0-16 0,0 16 0,0 0-96,-16 0 64,16 0-544,0 0-256,-16 16-1312,16-16-576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1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29186 7940 7040,'0'0'2624,"0"0"-1408,0 16-800,0-16 768,-15 0-192,15 16-32,-16 16-160,0-16-64,16 16-384,-32 16 63,16-16 97,0 16-64,-16 0 0,16 0-128,-16 17 32,16-1-64,0 15 0,0 2 32,0-1 32,0-16-32,0 16-32,0 16-96,0 0 32,0 16-64,0-16 0,0 1-32,0-2 0,0 2 0,16-1 64,-16 0-96,0 0 0,0 0 32,1 1 0,15-2-64,-16-15 32,0 1 0,16 15 32,0 0-160,-16 0 32,16-16 0,0 0 0,0 0 0,16 0 64,-16-15-32,0 14 64,16-15-64,-16 17-32,0-17 32,16 16 32,-16-32-32,0 16 64,0-16-128,15 0 0,-15 0 32,0 0 0,0-16 0,0 0 0,0 0-160,0 0-32,0-16 96,0 16 32,16-16-96,-16 0-32,0 1-352,0-17-32,0 0-640,0 0-160,0 0-1471,0-33-641,-16 1-800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12413 13899 5888,'-16'0'2176,"16"0"-1152,0 0-992,0 0 448,0 0 224,0-16 192,0 16 96,0 0 96,0 0-576,0-16 0,0 16 0,0 0-192,0 0-32,0 16-32,0 0 0,0 0 0,-16 16 63,0 0-95,0 0-64,0 0 0,0 16 32,-16 0-96,16-16 0,-16 16 32,17 16 64,-17-32-32,0 16 0,-16 0 32,16-1 32,-16 17 32,16 0 64,-16-16-32,-16 16 64,0 0-192,0-16-96,0 0 96,0 16 32,1-16 0,-1-16 32,0 0-128,0-16-64,16 0 0,0 0-32,0-1 0,0 1 0,16-16-96,16 0 64,-16 16-32,16-16 0,16-16-96,0 16 32,16-16 0,16 16 64,-16-15-32,32-1-32,0 0 96,0 0 64,0 0-64,32 16 0,16-16-32,-17 0 0,17 16 0,0-16 0,0 16 128,32 0 96,-16 0-128,15 0-96,1 0-64,-16 0 96,32 0 64,-16 0 128,-1-16-128,1 16-96,-16 0-64,16 0 96,0-16 0,-1 16 96,-15 0-96,16-16 0,-32 16 96,32 0 32,0-16 32,-17 16 64,1 0-32,0 0 0,0 0-96,-16 0 32,16 0-64,15 16-32,-15-16-64,0 16 32,0-16 96,-16 16 32,15-16 96,1 16 32,0-16-32,-16 16-32,16-16-96,-16 16 32,-17-16-128,17 16 0,0-16 32,0 0 64,-16-16-32,0 16 64,0 0-64,0-16-32,-17 0 32,1 0-32,0-16-96,0 16 64,16-16 32,-16 0 64,16 0-32,-16 0-32,-16 0-64,16 0 32,-17 0 32,1-16 64,0 16-96,0 0 0,0 0 32,0 0 64,-16 0-96,16-15 0,-16 15 32,16-16 64,-16 0-32,16 0-32,-16-32 32,0 16-32,0-16-96,-1 16 64,-15 0 32,0 0 64,16 1-32,-32-17-32,17 16 32,-17-16-32,-17 0 0,17-16 0,-16 32 0,0 16 0,-16 0 0,-15 1 0,15-1 0,0 16 64,0-16-96,-16 16 0,0 0 32,0 0 0,0 16 0,-16-16 0,0 16-96,0-16 0,-32 32 64,17-16 0,-1 16 32,0 0 0,0 0-96,0 0 0,0 0-224,-16 0-64,1 16-128,15-16-96,0 16-352,16 0-192,16 0-895,-16 0-289,32 0-1856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11599 14953 6016,'0'0'2272,"0"0"-1216,0 0-1152,0 0 416,0 0 128,-15 0 96,15 0 160,-16 0 96,16 0-416,-16 0 64,0 0 64,0 0-64,0 16 0,16-16-128,-16 0 32,0 16-128,-16-16-64,16 0 128,-16 16 64,16-16-128,-16 16 31,0-16-95,0 16 0,0-16-96,0 16-64,-16 0 32,0 0-32,0-16 0,0 15 0,-16 1 64,17-16 32,-2 16-32,-15-16 32,16 0-64,0 0 64,-16 16 0,17-16 96,-1 0-96,0 0-64,0 0 0,0 0 32,0 0-96,0 0-64,16 0-384,16-16-160,0 16-1215,0 0-545,16-16-1664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5.838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12492 14522 5632,'48'-48'2176,"-32"32"-1152,16 0-992,-32 16 448,16 0-64,-16-16 160,0 16-256,0 0-32,-16-16-160,-16 32-96,-16 0 64,-16 0 64,0 0 128,0 16 0,16 0 64,-15 16-64,15-16 0,-16 16-32,32-16 0,0 0-128,0 0-32,16-17-192,16 1 64,16-16 0,0-16 32,16 1 0,16-17 0,16-16 64,0 16-32,-1 0 64,17 0-64,-16 16-32,-16 0 32,0 0-32,-16 0 0,0 16 0,-16 16 0,-16 0 0,0 32-96,0-16 64,-16 16 96,0-16 32,0 16-128,16-1 32,-16-15 0,32-16 64,0 16-96,0-16 0,16-16 32,16 0 64,0-16-96,16 0 0,16-16 32,0 16 0,16-16 0,-32 16 0,15-15 0,-31 15 64,0 16-96,0 0-64,-32 0 128,16 16 32,-32 15-96,16-15-32,-16 16 32,0 0 64,0-16-224,0 16-32,16-16-32,0 0 64,0 1 64,16-34-32,-1 17 128,33-16 0,16-16 32,0 0 64,0 0-96,0-16 0,16 17 32,0-17 0,-16 16 0,0 16 0,0-16 0,-32 16 0,0 16 0,-16 0 64,-17 0 32,-15 32 96,16-16-96,-16 0 0,0 0-96,16 0-32,0-16 32,32-16 64,0 0-320,16-16-128,16 0-160,31-16 0,17 0 224,0 0 96,0 0 224,0-16 64,0 16 256,-32 0 128,0 16-32,-33 16 64,-15 16-128,-48 16-32,0 16-128,-32 0-32,-16 16-96,-15 16 32,15 16-128,-32-16 0,32 0-192,-16 0 0,32-16-192,16-16-64,32-16 192,0-16 96,32-32-32,16-16 64,48 0 32,-1 0 64,17-16 32,16 0 32,15 0 0,-15 0 64,-16 0-32,-16 16 64,-16 0 224,-16 16 96,-32 17 64,-16-1 128,-16 32-352,-32 15-64,-16 17-64,-16-16 0,-16 16-160,0 0 32,0 0-64,0 0 0,16-16-288,16 0-96,0-16-128,32 0-64,16-32 96,16 0 64,32 0 288,16-16 96,0-16 96,0 0 0,16 0 128,0 0 160,-1 0-32,-15 0 32,-16 32 96,-48 1 384,-16 46-160,-16 1-224,-32 0-96,0 32-160,-15-16-32,-1 0-96,0 16-32,16-16 32,0 16 0,16-32-288,16 0-64,16-16-32,32-32 64,0 0 32,32-16 96,16-16 128,15 16 96,17-16 0,-16 0 64,-1-16 224,-15 16 160,-16 16 128,-16 0 32,-32 32-96,-32 0-288,-16 16-128,-32 32-192,-16-16 32,-31 16-128,-1 0 32,16 16 0,-31-16-32,31 0-160,0 0-128,16-32-96,32-16-96,16-16-128,16-16 0,32-16 192,16 0 192,16-32 224,0-16 96,16-16 256,0 17 128,0-1 256,-16 16 96,0 16-64,-16 0 32,-17 32-160,1 0 32,-32 16-352,1 16-96,-33 0-64,-16 32 64,-16 0-96,0 0 0,0 16 32,0 0 0,16-16 0,16 0 0,0-16-224,32 0 0,0-32-416,16-16-64,32-16 320,0 0 96,16 0 128,0 0 128,0-16 288,-16 0 128,0 16 192,-16 0 96,-16 0-64,0 1 0,-16-1-192,-32 16 0,16 0-192,-16 0-64,16 16-64,0 0 0,16 0-128,16 0 0,32 0 32,16-16-96,32 16 0,-16 0-96,32-16 32,0 0-320,32 16-192,-17-16-1024,17 0-512,-32 0-1184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8.863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17238 13867 6400,'16'-63'2464,"0"31"-1344,0-16-1024,0 32 544,16-16-192,0-16 64,0 16 0,0-16-32,0 0-224,0 0-160,-16 32-64,0-16-128,0 32 0,-16 32-288,-16 0-160,-16 16 288,16 16 192,-32-16 64,16 16 96,-16 16 224,16-33 160,0 17-32,16-32 64,16 0-288,0-16-64,16-48-96,32 0 32,-16-16-64,16-15-32,16-1-64,-16-16 32,0 16-32,0 16 0,-17 0 64,1 16 64,0 16 32,-16 16 96,0 0-32,-16 32 64,0 16-64,0 0 64,-16 0-64,0 32 0,-16 0-96,0-1 32,1 17-128,-1-16 0,0 0-1024,16-17-480,0-15-2400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1.979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15880 14154 6144,'0'-16'2368,"0"16"-1280,0 0-992,16 0 480,-16-15 0,0 15 32,16-16 288,0 16 160,-16-16-544,16 0 192,0-16 64,-16 16-192,16 0-97,0-16-191,0 0-32,0 0-160,0 16 0,0-16 96,16 0 32,-16 0 96,0 0 128,16-16-128,-16 0 64,0 0-160,0 16-64,0-16-64,0-15 0,0 15-64,0-16 64,0 16 64,-16 0 128,16 0-64,-16 0 32,0 0-96,16 0 64,-16 0-192,0 0-32,0-16 0,0 16 64,-16-15-32,16-1 64,-16 0-352,-16 16-128,0 0-608,0 0-160,0 16-1023,-16 0-353,0 0-1920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17110 13324 6400,'-16'-32'2368,"16"32"-1280,-16 0-1120,16 0 384,-16 0 32,0 0 160,0 0 0,0 16 32,0 0-288,-15 0 96,15 0 64,-16 16-96,0-16 32,16 16-160,-16 0-64,16 0 0,0-16-32,16 0-160,0 0-32,16 0 32,-16 0 64,32-16 0,-16 0 64,16 0-64,0-16-32,16 0 32,-1 0-32,1 0 0,0-16 64,0 0 32,0-16 32,-16 16-64,-16 0-64,16 0 96,-32 0 64,0 16-64,-32 0 0,0 0-96,-16 16-32,0 16-544,-16 16-160,16-16-1472,1 0-576,-1 16-544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54.749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5048 14921 6528,'-32'0'2464,"16"0"-1344,16 0-960,0 0 544,0 0-448,0 0 128,0 0 0,32-32-224,0 0 224,0 0 32,32-16-64,16 0-32,0-16-192,16 32-96,0-16 0,-17 16 32,1 16-32,-16 0-32,-16 0 32,0 0 32,-16 16-32,-1 16-32,-15 0 32,-16 16-32,0 0 0,0 16 0,0-16 0,16 0 0,-16 0 0,32-16 64,0 0-32,16-16-32,16 0 32,16-32 32,0 0-32,-16 0-32,16 0 32,0 0 32,0 0 32,0 0 32,-16 16 0,-16 16 64,-16 0-32,0 0 0,-32 32-32,0 16 64,-32 0-32,16 16 0,-16 16-96,0-32 32,16 16-128,16-16 0,0-16 32,16 0 0,16-16 0,32 0 0,-1-16 0,17-16 0,-16-16 0,32-16 0,-17 16 0,17-16 0,-16 16 64,0 0 96,-32 16 0,0 0-1,-16 32-31,-16 0 0,-16 16 0,0 0 0,-16 16-64,16-16 32,-16 0-64,32 0-32,-16-16-64,32 0 32,0 0 32,16-32 0,0 16 0,0-16 0,0-16 0,0 16 0,0 0 64,0 0 32,0 0-32,-16 0 32,-16 32 64,0-16 128,-1 16-128,1 0-32,16 0-128,0 0-32,0 0 32,0-16 0,16 0 0,0 0 0,0-16 0,-1 0 0,1 16 0,-16-16 0,0 16 0,0 0 64,-16 0-32,0 16-32,-16 0 96,16 0 64,-16 0-64,0 0 0,0 0-96,16 0-96,0-1 64,0 1 0,16-16 32,32 0 0,-16 0 0,16-16 64,0 16-96,0-15 0,-16 15-32,0 0 0,0 0 64,-16 0 0,-16 15 0,0-15 64,-16 16 96,16-16 64,0 16-96,-16 0-32,0-16-96,16 16-96,0 0 128,0-16 32,-16 0-96,32 0-32,-16 0 32,15-16 64,17 16 0,-16-16-32,16 0 32,0 16-32,-16-16-640,0 16-224,16 0-1183,-17 0-449,-15 0-1728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57.522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5768 15065 1280,'-80'16'512,"48"-1"-256,-16-15 544,16 0 544,16 0-416,-32-15-192,16 15-32,0 0 64,0-16-32,16 16 0,-16-16-96,16 0-96,16 16-288,0-32-32,0 0 0,32 0 32,16-16 64,0 0-160,16 0-32,0 16-64,-16-16-64,0 16 32,-16 0-32,0 0 0,0 16 0,-16 0 128,0 0 64,0 16 64,-32 32 64,16 0-96,-16 0-64,-16 16 64,16 0 0,0-16-192,0 0 0,16 0-32,16-16 0,0 0 0,16 0 0,0-32 0,15-16 0,33 16 0,-16-16 0,16 16 0,-16 0 0,-16 16 0,0-16 64,0 32 96,-16 0 64,-16 0-32,16 16 32,-16 0-128,16 0-64,-16-16-96,16 16 32,-1-32 32,33 0 0,0 0 0,16-16 0,16-16 0,-16 0 64,0 0-32,-16 16-32,0-16 32,-17 16-32,-15 16 64,16 0 96,-32 0 0,0 16 0,0 16-96,-16 0 32,16 16-128,-16-16 0,16 0-32,-16-16 0,32 16 64,0-32 64,16 16-32,0-16-32,16-16-64,0 16 32,0-16 32,-16 0 64,0 0-32,-17 16-32,1 0 96,0 0 64,-16 16 0,0 0 64,-16 0-128,16 0-64,-16 16 0,16-16-32,16-1-96,0-15 64,16 0 32,16 0 64,16-15-96,0-1-64,0 0 64,-1 0 0,-15 0 96,16 0 96,0 0-224,-16 16 0,0 0 0,-16 0 96,0 16-64,0 0 0,0 16 32,-16-16 64,0 0-96,-1-1 0,1 1 32,0 0 0,0 0 64,16-16 32,-16 16-32,16-16-64,0 0 32,16-16-32,0 0-96,16 16 0,-16-16-736,0 0-320,-1 16-2912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01.397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13212 13004 4480,'64'-128'1664,"-48"64"-896,0-48-704,-16 80 448,0-16 96,0 16 96,0 0-224,0 1-64,-32 15-224,16 0-128,-16 16 32,0 16-64,-15 16-32,-1 47-64,-16 1 32,16 16 32,0 0 0,0 16 64,0-16 32,16 0 96,0-32 96,16 0 64,16-48 96,16-16-96,0-48 32,48-32-160,48-64 32,16-16-160,-1-16 0,1-15-96,16 15-32,0 17 96,-32 31 32,-17 32-128,1 16 32,-32 32 0,-32 16 0,-16 32-96,-16 48 64,-32 48 96,-16 16 32,-48 47-128,17 17-32,-1 15 32,-16 17 0,-16-16 32,16-16 64,16-48 96,32-16 128,16-33-128,32-31-32,32-48-64,16-48-64,0-31 32,48-49 32,32-48-32,16-16-32,-33 0-256,17 1-160,-16 15-64,-16 33-32,-32 47 288,-32 32-32,-32 48 96,-16 64 32,-32 32-32,-16 63 192,-48 33 32,-16 31-96,16 33-32,-15 0 160,-17 0 160,32-33 224,32-31 160,32-65-256,32-31-64,32-48-192,32-48-96,16-48 0,48-48 32,32-63-32,-1-16-32,33-33 32,0 16-32,0 16 0,-48 16 0,-16 33-96,-32 31 0,-16 64-96,-17 16-32,-31 48-32,-32 48 0,-31 48 64,-33 15 128,-16 33 32,0 32 32,-16 16 0,0-16 64,16 15 96,16-63 64,32-33-96,48-31-96,0-48 0,48-48 32,16-64 32,48-31 96,32-33-96,-16-31-64,32-33-96,15 0 32,-31 48 32,-16 16 0,-32 32 0,-16 48 0,-48 33 64,-48 31-192,-16 47 32,-32 33-32,-16 32-32,0 48 128,-16 32 0,-16-16 32,1 0 0,15-33-96,48-31 64,16-48 32,32-33 0,32-31 0,32-47 0,0-33 0,31-32 64,17 1-32,16-17-32,0 0-64,-32 0 32,-16 32 32,-32 32 0,-1 16 0,-15 48 0,-16 32-160,-32 16 32,-48 32 0,1 48 64,-33 0 32,16 32 96,-16-1-32,32-31-32,0-17 32,32-31-32,16-32 64,32-32 32,16-48-32,48-32 32,32-31-64,0-17-32,16-16 32,-1 1-32,17 15 64,-32 16 96,-16 16-64,-16 16-64,-16 32 128,-33 32 32,-31 16 0,-31 32 32,-17 32-128,-16 32 0,16-16 96,0-1 96,16-15-192,32-16-64,32-16-1440,64-32-576,16-64-1632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13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12763 13691 5504,'-15'0'2112,"15"0"-1152,0-16-1120,0 16 320,0 0-32,-16 0 64,16 0 480,0 0 192,-16 0-416,16 16 32,-16-16 32,16 0-192,-16 16-32,0 0-96,0-16 32,0 32 0,0-16 32,-16 0-64,0 16-32,0 0-32,0 0 0,-16 16 128,16-16 96,-16 0-64,16 0 0,-16 0-96,16 0-32,1 0-192,-1-1 32,0-15 64,16 16 32,-16 0 32,16-16 64,-16 0 96,16 0 63,-16 0-95,16 0-96,0 0-64,0-16 0,-16 16-64,16-16 64,0 16 0,-16-16 96,16 16-96,0-16 0,0 16 96,0-16 32,-16 16-32,16-16-32,-16 16-32,0-16 0,0 16-160,0-16-32,16 16 96,-15-16 96,15 0-32,-16 16 0,0-16-32,16 0 32,0 16-64,-16-16 64,16 0-64,-16 16-32,16-16 32,-16 0 32,16 0-32,0 16-32,-16-16 96,0 0 0,0 16-128,0-16 32,0 16 0,0-16 0,0 0 64,0 16 32,0-16-32,0 0 32,-15 0-64,15 0-32,0 0 32,0 0 32,16 0-32,-16 0 64,0 16-64,0-16-32,0 0 32,0 16 32,16-16-96,-16 0-64,0 16 128,0 0 32,-16-16 0,16 16-64,-16 0 32,-16 0-32,16-16 0,1 16 0,-1 0 0,0 0 64,0-16-96,16 16-64,-16-16 128,16 16 32,-16-16 0,0 15-64,16-15-64,-16-15 32,16 15 32,0 0 0,-16-16 0,16 16 64,-15 0-96,-1-16 0,16 16-32,-16 0 0,16 0 64,16-16 64,-16 16-96,16 0 0,0 0 32,16 0 0,-16 0 0,16 0 0,0 0-96,0 0 64,0 0 32,0 0 64,16 16-96,0-16 0,0 16 32,0-16 0,16 16 0,-16-16 64,16 15-32,16-15-32,-16 16-64,0 0 32,0-16 32,-1 16 64,17-16-96,-16 16 0,0-16 32,16 16 0,0-16-96,-16 16 64,16-16 96,0 16 32,0-16-128,16 0 32,0 16 0,-16-16 0,15 16 0,1-16 0,-16 0-96,0 16 64,0-16 32,0 16 0,0-16 64,0 16 32,16-16-128,-16 0 32,16 0-160,0 0 32,-1 0-288,-15 0-64,0 0-256,16 0-64,-16 17-863,0-17-289,-16 0-2368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6:54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27989 11694 5760,'0'0'2176,"0"0"-1152,-16 0-288,16 0 1312,0 17-1120,0-17 544,0 0-896,0 0 480,0 0-608,0 0 319,16 0-447,0 0 320,0 0-352,0 0 352,16 0-384,0 0 288,15 0-288,17-17 64,0 34-192,16-17-64,-17 0-32,17 0-128,-16 0 64,0 0 96,-1 0-32,1 0 64,-16 0-64,0 0-32,15 0 32,-31 0 32,16 0-32,-16 0-96,-16 0 32,16 0-480,-16 0 288,-16-17-1184,16 17 800,-16 0-3039,-16 0 2015,0-16-3616,16 16 2944</inkml:trace>
  <inkml:trace contextRef="#ctx0" brushRef="#br0" timeOffset="13635">27990 11726 5120,'0'0'1920,"0"0"-1024,0 0-640,0 0 512,0 0-192,0 0 0,0 0-128,0 0 32,0 0-256,0 0-64,0 0 32,0 0 32,0 16 32,0-16-64,0 0 32,0 0 0,-16 16 96,16-16-32,0 0 0,0 16-32,0-16 64,-16 16-32,16-16 64,0 16-128,0-16 32,0 16-96,0 0 64,0 0 0,0-16 96,0 16-97,0 1-63,0-17 64,0 31 0,0-15-32,16-16-32,-16 16 32,0 0 32,16 0-96,0-16-32,-16 16 32,16 0 0,0-16-64,0 16-64,0-16 96,0 16 0,0-16 32,-16 0 0,15 0-64,1 16 32,0-16 0,0 0 32,16 0 0,0 0 0,-16 0-64,16 0-64,0 0 32,-1 0 32,1 0-32,0 0 64,-16 0-64,16 0 64,0 16-128,-16-16 0,15 0 32,-15 0 64,0 0-32,16 0 64,-16 0-64,16 0-32,-16 0 32,16 0-32,-16-16 64,0 16 32,15 0-128,-15-16-32,0 16 32,0-16 0,0 16 32,16-16 64,-16 16-96,0-16 0,0 16 32,0-16 0,-16 0 0,16 16 0,0-16 0,-16 0 64,0 0-32,0-15 64,0 14-128,0 1 0,0 0 32,0 0 0,0 0-96,-16 0 0,0 0-288,16 0-96,-16 0-160,0 0-96,16 16-576,-16 0-287,0 0-833,-16 0-320,0 32-640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15.805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10480 14681 5888,'-32'0'2272,"32"0"-1216,0 16-1088,0 0 480,16-16-320,-16 16 0,16 0 0,-16-16 64,16 16-96,0-1 224,0 1 160,0-16-32,0 16 64,16-16-160,0 16 32,0-16-160,16 0 32,0 0-96,32-16 64,-16 16-128,15 0 0,1-16 96,0 0 96,-16 1 0,16-1 64,-16 0-64,32 0 0,-16 0-96,-1 0 32,1-16-192,-16 16-32,0 0 0,0 0 0,-16-16 0,0 32 0,16-16 0,-32 0 0,16 16 0,-16 0 64,16 0-96,-16 0-64,-17 0-32,1 0 96,0 0-224,0 16-64,-16-16-320,0 16-64,0-16-704,-16 16-288,16 0-1728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44.042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26311 7831 3840,'16'-48'1472,"0"32"-768,0 0-480,-16 16 480,0-16-64,0 16 0,0 0-128,0 0 0,0 16-288,-16 16-128,-16 32 0,0 16-64,0 16 64,0 0-64,16 0-32,-15 0 32,15 1-32,0-18 0,0-15 64,0-31-96,16-33-128,0-16 0,16-33 160,0 1 128,0-31-32,16-2-64,-1-15 0,1 0-32,0 16 64,16-16 32,-16 16 32,15 32 0,-15 0 0,-16 0 64,16 16-160,-32 32-96,0 0 96,-16 64 96,-16 0-32,0 48-64,-15 0-96,-1 0 32,16 16 96,0-15 96,0-2-128,1-14-32,15-17-64,0-32 0,16-17 64,-16-14 0,16-50 0,16-14 0,16-17-96,-1-49 64,33-14 32,0-34 64,15 1-32,1-16-32,-17 32 32,-15 16-32,-16 16 0,0 32 0,-16 64 0,0 32 0,-16 31 0,-16 50 0,-16 15 0,-16 32 0,-16 0 0,1 16 0,-1 0 64,1 0-96,15-31 0,16-17 32,0-32 64,0 0-96,16-48-64,16-16 128,16-48 32,16-32-96,48-48 32,-1-33 0,1-46 64,-1-18-96,1 1 0,0-16 96,-16 48 32,-1 32-32,1 32-64,-16 31-64,-33 33 32,-30 80 32,-1 32 0,-16 65 64,0-1-96,0 64 0,-31-16 32,-1 16 0,-32 0 0,16-32 0,17-15 0,15-17 64,1-48-32,31-16-32,16-32-64,16-48-32,31-32 64,1-48 64,15-48-64,1-48 0,16-17 32,16-47 0,15 16 64,-16 32 32,1 48-32,-33 31-64,1 34-64,-32 62 32,-32 33 32,-16 65 0,-48 62 64,1 34-32,-17 31-32,17 16 32,-1 16-32,-31 16 0,-1-48 64,0 1-96,32-33 0,17-48 32,31-16 0,0-48 0,32-48 0,32-32-96,-1-48 64,1-32 32,0-32 0,32-65 0,31-15 64,0-16-32,1-16-32,-17 48 32,-15 48-32,-32 15 0,0 49 0,-16 33 0,-17 30 64,1 50-96,-47 62 0,-1 33 32,-48 65 64,-16 31-32,1 16 64,15 0-128,1 0 0,-1 0 96,1-32 32,15-31-128,16-33 32,16-32-64,16-48 0,32-16 0,0-64 0,16-16 64,0-64 64,16-48-32,31-32-32,33-64 32,15-33-32,-16 17 0,1 16 0,-16 64-96,-17 31 64,-31 50 32,-1 30 64,-15 65-32,-48 48-32,0 64 96,-15 65 0,-33 47-128,-31 16 32,-33 32 0,17 0 64,31-32-32,-15 1-32,31-49-64,0-16 32,17-32 32,31-48 0,16-32 0,0-48 0,0-48 0,32-32 0,15-48 0,33-48 0,31-64 0,0-49 0,-15-15 0,16 48 0,-17 48-96,-31 48 0,-1 32 64,-31 47 64,-16 49 64,-32 64-32,-16 65 32,-15 63-128,-33 48 0,-31 32 32,-1 16 0,1 0 0,15 1 64,17-17-32,-1-64-32,17-32-64,31-48 32,16-16 32,16-64 0,0-32 0,32-64 0,15-48-96,49-80 64,31-16 32,-16-65 64,17-47-96,31 16 0,-16 16 32,-15 64 0,-33 48 0,-15 63 0,-32 33 0,-17 48 0,-31 48 64,-47 32 32,-17 80-32,-16 49-64,1 47 32,-49 32 32,-15 48-32,0 0 64,15-16-224,17 1-32,31-65-32,17-48 64,15-32-32,32-48 128,0-48-64,16-48 32,16-48 0,32-48-64,63-64 96,1-48 64,-1-33 0,17-47-32,15 0 32,0 32 32,-15 48-96,-49 63-64,-15 33 128,-16 48 32,-33 48 0,-30 48 32,-33 64-64,-48 64 64,17 81-64,-33 47-32,-31 32 32,0-16 32,15 17-96,17-49 0,15-32-32,33-64 0,15-32 64,32-64-96,0-80 0,48-48-32,63-64 96,1-64 64,31-48 128,1-49-128,47-63-32,-16 16-160,-16 48 32,-31 31 128,-17 49 128,-15 80-32,-64 112 0,-16 48 96,-32 80-96,-64 80-64,-15 48 0,0 33-32,-17 15 0,-47 0 64,32 1-32,15-33-32,17-48-64,31-48 32,33-48 32,15-80 0,48-48 0,47-80-96,49-64 64,-1-64 32,33-80 0,46-17 0,-30-15 0,-1 48-96,-32 48 64,-15 63 32,-49 34 0,-31 126 128,-48 50-64,-16 78-32,-47 50 0,-33 47 32,-15 48-32,0 32-32,-33 16 32,17-31-32,0-33 0,31-32 0,33-48 0,15-48 0,48-64-96,64-64 0,16-64 64,31-48 0,1-80 96,47-32-32,32-65-32,-16-47 32,1 0-32,15 32 0,-48 47 0,-15 81 0,-33 32 0,-63 96 416,-32 64-224,-31 48-96,-1 80-128,-32 49 0,-48 79 96,-15 32 32,16 16-32,0-16-64,-1 17-64,-15-33 32,16-64-32,31-32-64,32-48 0,17-32 96,31-48-160,47-48 64,33-48 64,0-80 32,32-48 32,63-80 0,16-64 0,-16-65 64,48-15-96,0 32 0,-64 80 32,-31 63 0,-33 65 64,-31 80 256,-32 64-32,-48 80-160,-48 64 0,-15 64-64,-16 65 32,-49 47-64,1 32-32,16-16-192,0-16-128,15-31 32,1-49 96,31-48 96,17-48 128,47-32-64,16-48-64,32-32-32,16-48 0,16-48 96,15-64 0,48-80 32,49-32 64,-17-97-96,48-15 0,0 16-32,-31 64 0,-49 63 128,-16 65 32,-47 96 96,-32 64-32,-48 80 0,-47 64-96,-17 65-64,1 31 32,-65 48-32,1 0 0,16 16 0,31-15-96,1-65 64,15-32 32,33-48 0,31-32-96,16-48 0,16-48-32,16-48 96,32-64 0,47-48 96,17-64-96,15-48 0,16-65 32,48-47 0,-15 32 0,-33 48 0,-48 96 0,-15 31 0,-49 130 256,-31 62-128,-47 81 32,-49 65-96,1 47-64,-32 48 32,-33 16-32,1 16-96,16-15 64,31-49 32,33-32 0,15-64-96,16-32 0,32-48-32,0-64 96,32-32 0,64-96 32,32-32 0,-1-64 0,32-48 0,32-65 0,1-31 0,-17 48 0,-48 63 0,-16 82 0,-63 94 416,-16 65-160,-32 64 32,-47 65-160,-33 79-96,-15 32 0,-16 64 32,-65 17-192,33 15-32,16-16-96,16-32 64,15-48 128,32-47 32,33-50-128,31-62-32,0-49 0,48-48 128,15-81 32,65-63 96,15-48-96,17-64 0,46-80 32,2-17 0,-33 49 0,-16 48 0,-32 79 0,-31 66 0,-32 62 544,-48 49-288,0 64-96,-48 65-32,-48 46-32,-31 66-128,16 47 32,-16 0-224,-33 48 0,1 1-64,16-33 32,31-16 64,33-32 64,15-64-32,16-31 128,32-97-64,16-48-32,64-65 96,32-78-64,15-34-32,32-111 96,64-64 64,-15-32 0,14 15 64,-15 65-64,-47 80 64,-33 63 0,-63 97 320,-48 49-32,-32 78-192,-32 82-32,-31 46-96,-49 50 32,1 79-64,-16 0-32,-32 17-192,16-33-128,32-32 192,31-32 96,33-48 64,15-32-32,32-96-64,48-64-32,48-48 64,31-80 0,1-80 32,79-48 0,16-80 64,0-33-96,0 33 0,-16 64 320,-32 64 96,-31 64-96,-33 47-32,-63 50 640,-48 94-512,-31 65-160,-17 49-128,-63 79-96,-17 48 0,17 16 0,-16 32-224,-32 1-96,16-17 32,32-32 96,31-47 32,49-34 96,-1-62-128,32-17 64,16-80 0,32-32-32,64-96 32,15-48 96,17-64 0,47-97 32,32-63-96,16-49 64,31-15 32,-30 96 64,-65 80-96,-32 80 0,-31 47 96,-64 81 256,-48 80-32,-32 65-160,-15 47 0,-17 64-64,-47 32-64,-16 16-64,31 32 32,-15 1-32,16-33-64,-17-16 0,33-32 0,31-48 0,17-48 96,47-48-64,48-64-32,15-48 96,1-64 0,63-64 32,49-80 64,-1-64-96,32-33 0,32 1-32,-64 96 0,-32 48 128,-31 64 32,-64 95 448,-32 66-224,-48 31-64,-32 64-160,1 48-96,-64 64 32,-17 32-32,1 33 0,16-17 64,-16 32-32,-1-48-32,33-31-64,48-66-32,31-30-96,16-65 32,64-64 32,32-64 64,-1-49 32,64-94 32,49-66 0,-1-79 0,47-32-96,-14-17 0,-17 49 128,-32 64 96,-48 80-96,-31 63-32,-64 81 480,-16 96-256,-32 65-96,-79 47 0,-1 80-32,-31 48-32,-48 32 32,0 49-128,16-1-64,0-32-96,15-32-32,17-32 128,48-63 32,15-33-96,48-64-32,16-48-64,64-48 0,0-48 64,15-64 128,33-64 32,47-49 32,17-63 0,-1-48 0,31-33 0,2 34 64,-49 62-96,-32 81 0,-31 48 160,-32 96 224,-48 48-64,-64 64-128,-16 64-32,1 64-64,-48 65-64,-33 47-192,1 16-128,16 16 32,-16-15 96,31-49 32,17-32 96,31-48-32,17-64-32,78-96-64,33-64 96,0-64 64,47-64-64,65-112 64,-1-48 32,64-65 64,0-15 32,-48 31 96,-16 81 96,-32 64 64,-31 64-96,-64 96 192,-16 48 32,-32 80-320,-64 48-160,-15 64 64,-33 48 0,17 33-160,-48 15 0,-1 16 96,17-16 128,32-31-32,15-17-64,33-48-96,-1-32-32,32-32-96,16-96-32,32-48 32,64-80 128,31-49 96,0-79-64,80-96-64,17-48 192,-2-16 96,1 31-192,-16 65-32,-64 80 0,-31 64 64,-80 128 128,-32 48-64,-48 80-64,-31 64 0,-64 96-32,0 64 0,-33 33 0,-14 47-160,-2 0 32,49-31-96,16-49 64,16-32-192,47-80-96,16-63 160,64-66 160,0-79 32,16-63 32,64-66 64,48-79 64,-1-64-32,32-80-32,32-49 32,0 33 32,-48 48-32,-31 64-32,-33 63 96,-31 49 64,-16 112 480,-48 48-320,-32 32-96,-31 64-128,-17 65-96,1 47 32,-33 16-32,-15 64-160,-16 17-32,31-17-192,33-16 0,16-48 128,15-48 64,16-48-160,48-95-32,16-82 224,64-95 64,31-80 96,32-64 0,64-112 64,-16-33-32,16-31-32,16 80 160,-48 63 32,-32 81 64,-47 64 64,-32 32 32,-32 48 96,-32 48-224,-48 48-64,-16 64-96,-16 80 32,-63 80-64,-32 80-32,0 49-320,-16 31-128,-16 32 0,16-47 32,48-49 96,47-64 32,17-47 192,15-65 32,32-80-32,16-48 0,32-80-32,48-49 96,47-95 0,0-80 96,33-48-32,47-64-32,-16-17 32,-16 49-32,-16 48 64,-31 64 32,-17 47 160,-47 97 288,-48 80-64,-16 32-256,-16 65-64,-47 62-32,-49 98 0,1 63-352,-16 16-160,-32 48-256,15-15 0,17-33 192,32-32 128,31-64-96,17-63 32,47-97 128,48-80 352,47-65 160,16-78-96,33-98-32,63-79 0,16-80 64,32-33 96,-1 1 64,-47 96 192,-47 64 32,-33 95-224,-47 49-128,-16 64-64,-32 64 32,-32 64-96,-48 48 0,-47 80-32,-1 48 32,-16 65-64,-62 15 64,30 0-224,33 0-32,-16 1-160,32-49-32,31-64 96,0-32 96,48-48-64,16-32 64,16-48 32,16-64-32,32-64 128,32-64 64,63-48 64,-16-97 32,33-15 0,31-16 0,-17 64 0,-46 64 64,-32 63-32,-64 82 128,-32 79 64,-64 48-192,-16 64-32,-16 64-64,-47 32-64,-16 48-128,16 1 0,-16 31-224,0-16-32,15 0 0,17-64 64,31-31 192,33-66 128,63-95-320,47-64 160,17-79 160,31-82 0,81-63 96,-1-80 0,16-48 96,48 0-96,-49 63 0,-46 65 32,-48 80 64,-17 32 192,-47 96 192,-32 64-224,-64 47-160,-31 66-160,15 47 0,-47 32-32,-32 32 0,15 0 64,1 1-96,47-1 0,1-48 32,16-32 64,31-48-96,16-32-64,16-32-160,16-48 0,32-80 128,47-32 64,49-64-32,-17-32 64,32-64 32,17 31 64,-1 17-32,-48 48-32,-31 48 32,-64 96 160,-48 64 128,-32 64-160,0 32-96,-15 16-128,-32 32 32,-17 1 32,1 15 0,31-32 0,17-32 0,15-32 0,48-96 0,32-32 0,48-48 0,31-64 0,-15-32 0,31-81 0,33-15 0,14-32 64,-30 48-32,-32 48-32,-33 64 32,-31 80 32,-48 47 32,-47 50-32,-33 63-64,32 0 32,-47 64 32,-32 0-32,-1-16-32,17 0-64,31-32 32,17-32 32,31-48 64,16-32-192,32-48 32,48-64 32,47-16 32,-15-16 32,16-48 64,15 32-96,16 0 0,-31 31-32,-17 49 0,-79 80 128,-32 32-32,-15 65 64,-17 15-64,-47 32-32,-17 0 32,17 0 32,31-32-96,17-48-64,15-16-32,48-64 96,32-48 0,47-32 96,17-16-1024,-16-48-448,31-1-1696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8:00.646"/>
    </inkml:context>
    <inkml:brush xml:id="br0">
      <inkml:brushProperty name="width" value="0.125" units="cm"/>
      <inkml:brushProperty name="height" value="0.2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28324 11758 2432,'15'-16'960,"1"16"-512,-16 0-384,0 0 288,0 16-96,0 0 32,-31 16-160,15 0-96,-16 16 0,0 16-32,16-16 192,-16 17 192,0-17 288,0-16 160,1 0-96,-1-16-64,16 0-352,16-16-128,0-16-128,16-16-64,0 0 96,0-32-128,-1 15 0,17 1 32,0 16 0,0-16-96,0 16 64,0 16 32,-16 0 64,0 0 32,-16 16 32,0 16-160,-16 16 32,-16 0 0,16 16 0,0 16 0,-16-15 64,16 15-96,-16-16 0,16 0 32,-15-16 0,31-16 0,-16 0 0,32-16-96,-16-16 64,31-16 32,-15-16 0,32 0 0,0-16 0,0 15 0,15-15 64,17 17-32,-33 14 64,1 1-128,0 16 0,-16 0 32,-16 0 0,-16 16 0,0 32 0,-32 0 0,0 48 64,-32-16-96,1 17-64,15-1 128,-15 0 32,31-16 0,-16-16-64,0 0 160,32-16 32,0-16-160,16-16 0,16 0-32,0-16 0,16-16 0,32-16 0,-17 0 0,33-16 0,-17-16 64,17 16-96,-32-1 0,0 17 32,0 0 0,-17 17 64,-15 31 32,-16 15-32,-16 17-64,1 16 32,-17 17-128,-16-1 64,0-16 32,-16 16 0,16-32 0,1 16 64,15-32-96,0 16 0,16-16 32,16-16 64,32 0-96,16-16-64,-1-16 128,17-16 32,0-16-96,-16 16 32,16-16 0,-17 16 64,1-1-32,-16 33-32,-16 0 32,-16 32-32,-16 33 0,0-1 0,-16 16-96,-16-16 64,-15 0 32,-1 0 64,-16-16-32,16 16-32,1-16 160,15 0 32,16-16-64,17-16-32,30-16-32,17 16-64,32-32-64,-1 0 32,1-16 32,0 16 64,-16-16-32,0 0 64,-1 32-128,-15-16 0,-16 48 32,0 0 0,-16 16 0,0 0 0,0 0 0,-16-16-96,0 16 64,0-16 32,0 0 0,16 0 0,16 0-448,-16-16-160,32 0-2144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4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9873 17892 5760,'-16'0'2176,"0"0"-1152,16 0-576,0 0 704,16 0-160,-16 0-32,16 0-256,0-16-32,0 16-384,0 0 96,16-16 64,0-16-32,16 0 64,0-16-128,32 0 31,16-31 65,-1-1 32,1 0 0,32 0 128,16-15-352,16-1-64,-1-32 0,33 0 32,16 0 32,15 0 64,33-16-96,-16-16-64,47 17-160,1-17 0,15 1 64,1-17 96,15 32-128,1-16-32,-1 0 0,17-16 0,-1 33 0,-15-1 64,-17 17-96,1-1 0,-33 0 32,1 0 0,-80 48 0,63-32 64,-31 32-96,-1 0 0,-31 16 32,-16 16 0,-32 17-288,-33-17-64,-31 16-512,0 16-256,-32 0-735,-31 16-353,-17 0-2208</inkml:trace>
  <inkml:trace contextRef="#ctx0" brushRef="#br0" timeOffset="1621">10049 17845 6272,'0'0'2368,"0"0"-1280,-16 16-768,16-16 544,0 0 64,0 0 160,16 0-256,-16 0-96,0 0-416,16 16 0,0-16 96,0 16-32,0 0 32,16 0-97,0 15-31,16 33-32,-16-16 64,16 16-32,15 0 64,-15 0 0,0 0 32,-16 0-192,16 0-64,-16 16 128,16-17 96,-16 17-128,-16-16-64,16 0-64,0 0 0,-16-16-64,16 0-32,0 0 96,-16-16 0,16 0 32,-16 0 64,0 0-160,16-16-32,-16 0 0,0 0 64,16 0-96,-32-16 0,16 0 32,0 15 0,0-15 0,0 0 64,0 0-32,0 0 64,-16 0-64,32-15-32,-16 15 32,0 0-32,16-16-96,-16 16 64,16-16 32,0 0 64,15 0-96,-15-16-64,16 0 64,16 0 0,32 0 32,-1-16 0,1-16 0,0 0 0,32 0-96,0 0 64,32 0 32,-32-15 64,32-1-96,15 0 0,0-16-32,1 0 0,-64 16 128,112-16 32,-32 16-128,0-31 32,-33 31 0,64-48 0,-31 32 0,16 0 64,16-16 32,-32 33 32,-1-17-64,17-16-64,-1 0 32,-31 16-32,32 16 0,-16-15 0,-1 15 0,-15-16 0,-1 0 0,17 0 0,-16 0 0,-32 16 64,0 0-96,16 17 0,15-17 32,-15 0 0,-33 16-96,-15 16 64,-16-16 96,-16 0 32,0 16-128,-16 0-32,0 0 96,0 1 32,-16 15-96,-16 16 32,0-16 0,0 16 0,-16 0 0,0 0 64,0 0-96,-16 0 0,0 0 96,0 16 32,0-16-128,0 16 32,0-16 0,0 16 0,16-16 0,-16 16 64,0-16-32,-16 0-32,16 0 32,-16-16-32,-16 0-96,16-32 64,-16 0 32,-16-32 0,16 17 0,0-17 0,0 0 0,0 0 0,0-16 0,0-16 0,0 17 0,0 31 0,0 0 0,0 32 64,0 0-544,0 16-128,-16 0-1472,16 16-575,-16 0-2369</inkml:trace>
  <inkml:trace contextRef="#ctx0" brushRef="#br0" timeOffset="29463">12749 14906 4096,'-96'-32'1568,"48"32"-832,-16 16-576,32-16 352,16 0 256,-16-16 160,0 16 0,0-16 0,16 16-512,-16 0-32,32-16-32,0 16-128,16 0 32,0 0-32,16 16 32,16 0 0,0-16 64,16 16-96,-16 16 32,16-32-32,32 16 96,15 0-32,1 0 64,16 0-128,0-16 32,16 16-160,15 0-64,1-16 0,0 16 32,32 0-96,-1-16 0,-31 16 32,16 0 0,-1-16 0,-15 16 0,0 0-448,-32 16-96,-32-16-1056,15 16-480,-31 0-1472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5D7A-A2CA-49EF-8F3F-13D90FDF1C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46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0.png"/><Relationship Id="rId18" Type="http://schemas.openxmlformats.org/officeDocument/2006/relationships/customXml" Target="../ink/ink57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54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9.png"/><Relationship Id="rId24" Type="http://schemas.openxmlformats.org/officeDocument/2006/relationships/customXml" Target="../ink/ink60.xm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10" Type="http://schemas.openxmlformats.org/officeDocument/2006/relationships/customXml" Target="../ink/ink53.xml"/><Relationship Id="rId19" Type="http://schemas.openxmlformats.org/officeDocument/2006/relationships/image" Target="../media/image63.png"/><Relationship Id="rId4" Type="http://schemas.openxmlformats.org/officeDocument/2006/relationships/customXml" Target="../ink/ink50.xml"/><Relationship Id="rId9" Type="http://schemas.openxmlformats.org/officeDocument/2006/relationships/image" Target="../media/image58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istical_data_typ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34" Type="http://schemas.openxmlformats.org/officeDocument/2006/relationships/customXml" Target="../ink/ink25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12" Type="http://schemas.openxmlformats.org/officeDocument/2006/relationships/customXml" Target="../ink/ink3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customXml" Target="../ink/ink30.xm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3.png"/><Relationship Id="rId18" Type="http://schemas.openxmlformats.org/officeDocument/2006/relationships/customXml" Target="../ink/ink42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9.xml"/><Relationship Id="rId17" Type="http://schemas.openxmlformats.org/officeDocument/2006/relationships/image" Target="../media/image45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8.xml"/><Relationship Id="rId19" Type="http://schemas.openxmlformats.org/officeDocument/2006/relationships/image" Target="../media/image46.png"/><Relationship Id="rId4" Type="http://schemas.openxmlformats.org/officeDocument/2006/relationships/customXml" Target="../ink/ink35.xml"/><Relationship Id="rId9" Type="http://schemas.openxmlformats.org/officeDocument/2006/relationships/image" Target="../media/image4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Ciencias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Instituto Tecnológico Autónomo de México</a:t>
            </a:r>
          </a:p>
          <a:p>
            <a:r>
              <a:rPr lang="es-MX" dirty="0"/>
              <a:t>Primavera 2017</a:t>
            </a:r>
          </a:p>
          <a:p>
            <a:endParaRPr lang="es-MX" dirty="0"/>
          </a:p>
          <a:p>
            <a:r>
              <a:rPr lang="es-MX" dirty="0"/>
              <a:t>Clase 1: Introducción</a:t>
            </a:r>
          </a:p>
        </p:txBody>
      </p:sp>
    </p:spTree>
    <p:extLst>
      <p:ext uri="{BB962C8B-B14F-4D97-AF65-F5344CB8AC3E}">
        <p14:creationId xmlns:p14="http://schemas.microsoft.com/office/powerpoint/2010/main" val="251319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25333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25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s-MX"/>
              <a:t>II. Espacios Matemáticos		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MX" sz="2000" dirty="0"/>
              <a:t>Objetos de un mismo tipo viven en un mismo “espacio”</a:t>
            </a:r>
            <a:endParaRPr lang="es-MX" sz="1600" dirty="0"/>
          </a:p>
          <a:p>
            <a:pPr lvl="1"/>
            <a:r>
              <a:rPr lang="es-MX" sz="1600" dirty="0" err="1"/>
              <a:t>E.g</a:t>
            </a:r>
            <a:r>
              <a:rPr lang="es-MX" sz="1600" dirty="0"/>
              <a:t>., Estrellas -&gt; Galaxias</a:t>
            </a:r>
          </a:p>
          <a:p>
            <a:r>
              <a:rPr lang="es-MX" sz="2000" dirty="0"/>
              <a:t>Los matemáticos nos gusta hablar de espacios de cualquier cosa</a:t>
            </a:r>
          </a:p>
          <a:p>
            <a:r>
              <a:rPr lang="es-MX" sz="2000" dirty="0"/>
              <a:t>Los </a:t>
            </a:r>
            <a:r>
              <a:rPr lang="es-MX" sz="2000" dirty="0">
                <a:solidFill>
                  <a:srgbClr val="C00000"/>
                </a:solidFill>
              </a:rPr>
              <a:t>individuos</a:t>
            </a:r>
            <a:r>
              <a:rPr lang="es-MX" sz="2000" dirty="0"/>
              <a:t> viven en el espacio muestra, espacio de individuos</a:t>
            </a:r>
          </a:p>
          <a:p>
            <a:r>
              <a:rPr lang="es-MX" sz="2000" dirty="0"/>
              <a:t>Las </a:t>
            </a:r>
            <a:r>
              <a:rPr lang="es-MX" sz="2000" dirty="0">
                <a:solidFill>
                  <a:srgbClr val="C00000"/>
                </a:solidFill>
              </a:rPr>
              <a:t>variables</a:t>
            </a:r>
            <a:r>
              <a:rPr lang="es-MX" sz="2000" dirty="0"/>
              <a:t> viven en el espacio de variables, espacio de atributos o </a:t>
            </a:r>
            <a:r>
              <a:rPr lang="es-MX" sz="2000" i="1" dirty="0" err="1"/>
              <a:t>feature</a:t>
            </a:r>
            <a:r>
              <a:rPr lang="es-MX" sz="2000" i="1" dirty="0"/>
              <a:t> </a:t>
            </a:r>
            <a:r>
              <a:rPr lang="es-MX" sz="2000" i="1" dirty="0" err="1"/>
              <a:t>space</a:t>
            </a:r>
            <a:endParaRPr lang="es-MX" sz="2000" i="1" dirty="0"/>
          </a:p>
          <a:p>
            <a:r>
              <a:rPr lang="es-MX" sz="2000" dirty="0"/>
              <a:t>El nombre usado </a:t>
            </a:r>
            <a:r>
              <a:rPr lang="es-MX" sz="2000" dirty="0">
                <a:solidFill>
                  <a:srgbClr val="C00000"/>
                </a:solidFill>
              </a:rPr>
              <a:t>depende de la disciplina </a:t>
            </a:r>
            <a:r>
              <a:rPr lang="es-MX" sz="2000" dirty="0"/>
              <a:t>(Machine </a:t>
            </a:r>
            <a:r>
              <a:rPr lang="es-MX" sz="2000" dirty="0" err="1"/>
              <a:t>Learning</a:t>
            </a:r>
            <a:r>
              <a:rPr lang="es-MX" sz="2000" dirty="0"/>
              <a:t>, Estadística, etc…)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71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25333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25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s-MX" dirty="0"/>
              <a:t>¿Pero que son estos espacios?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115118"/>
            <a:ext cx="6586489" cy="4108702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/>
              <a:t>Pues todo depende del tipo de datos! Pueden ser muy bonitos, numéricos y sencillos, o pueden ser complicados</a:t>
            </a:r>
          </a:p>
          <a:p>
            <a:endParaRPr lang="es-MX" sz="2000" dirty="0"/>
          </a:p>
          <a:p>
            <a:r>
              <a:rPr lang="es-MX" sz="2000" dirty="0"/>
              <a:t>Nuestro objetivo es saber la </a:t>
            </a:r>
            <a:r>
              <a:rPr lang="es-MX" sz="2000" dirty="0">
                <a:solidFill>
                  <a:srgbClr val="C00000"/>
                </a:solidFill>
              </a:rPr>
              <a:t>geometría de estos espacios</a:t>
            </a:r>
            <a:r>
              <a:rPr lang="es-MX" sz="2000" dirty="0"/>
              <a:t>, </a:t>
            </a:r>
            <a:r>
              <a:rPr lang="es-MX" sz="2000" dirty="0" err="1"/>
              <a:t>e.g</a:t>
            </a:r>
            <a:r>
              <a:rPr lang="es-MX" sz="2000" dirty="0"/>
              <a:t>., ¿qué individuos se parecen entre sí? ¿Qué variable se parecen o son independientes? </a:t>
            </a:r>
          </a:p>
          <a:p>
            <a:endParaRPr lang="es-MX" sz="2000" dirty="0"/>
          </a:p>
          <a:p>
            <a:r>
              <a:rPr lang="es-MX" sz="2000" i="1" dirty="0" err="1"/>
              <a:t>Teaser</a:t>
            </a:r>
            <a:endParaRPr lang="es-MX" sz="2000" i="1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Por eso repasaremos los </a:t>
            </a:r>
            <a:r>
              <a:rPr lang="es-MX" sz="2000" dirty="0">
                <a:solidFill>
                  <a:srgbClr val="C00000"/>
                </a:solidFill>
              </a:rPr>
              <a:t>tipos de datos</a:t>
            </a:r>
          </a:p>
          <a:p>
            <a:endParaRPr lang="es-MX" sz="2000" dirty="0"/>
          </a:p>
          <a:p>
            <a:endParaRPr lang="es-MX" sz="2000" dirty="0"/>
          </a:p>
          <a:p>
            <a:pPr lvl="1"/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7194376" y="4065790"/>
              <a:ext cx="4531860" cy="1478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1136" y="4063270"/>
                <a:ext cx="454122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3" name="Ink 92"/>
              <p14:cNvContentPartPr/>
              <p14:nvPr/>
            </p14:nvContentPartPr>
            <p14:xfrm>
              <a:off x="9949096" y="4525870"/>
              <a:ext cx="178380" cy="10468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6225" y="4522270"/>
                <a:ext cx="185199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/>
              <p14:cNvContentPartPr/>
              <p14:nvPr/>
            </p14:nvContentPartPr>
            <p14:xfrm>
              <a:off x="5980816" y="4658170"/>
              <a:ext cx="822600" cy="7938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8297" y="4656011"/>
                <a:ext cx="827638" cy="79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6" name="Ink 105"/>
              <p14:cNvContentPartPr/>
              <p14:nvPr/>
            </p14:nvContentPartPr>
            <p14:xfrm>
              <a:off x="7015996" y="4554670"/>
              <a:ext cx="178380" cy="9950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2040" y="4551431"/>
                <a:ext cx="184853" cy="1001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6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II. Clasificando Tipos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Clasificar </a:t>
            </a:r>
            <a:r>
              <a:rPr lang="es-MX" dirty="0"/>
              <a:t>los tipos de datos no suena a la actividad más divertida, pero es importante! Pues es uno de los elementos clave para entender qué métodos usar y cuáles sirven y cuáles no!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22376" y="3806950"/>
              <a:ext cx="1288440" cy="1018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336" y="3801912"/>
                <a:ext cx="1297800" cy="102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904876" y="4192330"/>
              <a:ext cx="2501820" cy="828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477" y="4186930"/>
                <a:ext cx="2512978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594196" y="4957150"/>
              <a:ext cx="494820" cy="69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0597" y="4953190"/>
                <a:ext cx="501658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4226896" y="4249930"/>
              <a:ext cx="1995840" cy="7075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1416" y="4229785"/>
                <a:ext cx="2028240" cy="75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6118876" y="4399330"/>
              <a:ext cx="184140" cy="293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9165" y="4369090"/>
                <a:ext cx="210754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629996" y="4054270"/>
              <a:ext cx="155880" cy="615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756" y="4051390"/>
                <a:ext cx="1645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5963716" y="4336150"/>
              <a:ext cx="178560" cy="127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9396" y="4331830"/>
                <a:ext cx="187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1713736" y="4790470"/>
              <a:ext cx="1696680" cy="2475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0136" y="4786513"/>
                <a:ext cx="1703160" cy="25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1840276" y="4819270"/>
              <a:ext cx="1575900" cy="2129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6958" y="4790135"/>
                <a:ext cx="1601817" cy="277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4508596" y="3829990"/>
              <a:ext cx="1179180" cy="793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4558" y="3799750"/>
                <a:ext cx="1209055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/>
              <p14:cNvContentPartPr/>
              <p14:nvPr/>
            </p14:nvContentPartPr>
            <p14:xfrm>
              <a:off x="3295216" y="4497070"/>
              <a:ext cx="1213560" cy="4717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9816" y="4493834"/>
                <a:ext cx="1221120" cy="479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/>
              <p14:cNvContentPartPr/>
              <p14:nvPr/>
            </p14:nvContentPartPr>
            <p14:xfrm>
              <a:off x="3674836" y="4807750"/>
              <a:ext cx="661500" cy="103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2239" y="4772110"/>
                <a:ext cx="691372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17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 estadísticos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004"/>
            <a:ext cx="10515600" cy="514709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A grandes rasgos tenemos los siguientes tipos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Binarias/Booleanas</a:t>
            </a:r>
            <a:r>
              <a:rPr lang="es-MX" dirty="0"/>
              <a:t> 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YES/NO, HOMBRE/MUJER, TRUE/FALSE, 0/1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categóricos o nominales</a:t>
            </a:r>
            <a:r>
              <a:rPr lang="es-MX" dirty="0"/>
              <a:t>: más categorías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País de origen, Etnicidad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ordinales</a:t>
            </a:r>
            <a:r>
              <a:rPr lang="es-MX" dirty="0"/>
              <a:t>: como categóricos pero existe un orden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Malo/Bueno/Buenísimo</a:t>
            </a:r>
          </a:p>
          <a:p>
            <a:pPr lvl="2"/>
            <a:r>
              <a:rPr lang="es-MX" dirty="0"/>
              <a:t>Es fácil confundirlos con los categóricos… pero tienen más estructura</a:t>
            </a:r>
          </a:p>
          <a:p>
            <a:pPr lvl="2"/>
            <a:r>
              <a:rPr lang="es-MX" dirty="0"/>
              <a:t>También se confunden con números si se usan escalas como 0-7 (típico encuestas)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numéricos</a:t>
            </a:r>
          </a:p>
          <a:p>
            <a:pPr lvl="2"/>
            <a:r>
              <a:rPr lang="es-MX" dirty="0">
                <a:solidFill>
                  <a:srgbClr val="C00000"/>
                </a:solidFill>
              </a:rPr>
              <a:t>Con escala de razón:</a:t>
            </a:r>
            <a:r>
              <a:rPr lang="es-MX" dirty="0"/>
              <a:t> </a:t>
            </a:r>
            <a:r>
              <a:rPr lang="es-MX" i="1" dirty="0"/>
              <a:t>los campeones, y=2*x significa que y es dos veces más que x</a:t>
            </a:r>
          </a:p>
          <a:p>
            <a:pPr lvl="3"/>
            <a:r>
              <a:rPr lang="es-MX" i="1" dirty="0"/>
              <a:t>Continuas. </a:t>
            </a:r>
            <a:r>
              <a:rPr lang="es-MX" i="1" dirty="0" err="1"/>
              <a:t>E.g</a:t>
            </a:r>
            <a:r>
              <a:rPr lang="es-MX" i="1" dirty="0"/>
              <a:t>. Ingreso, tamaño, peso, precio, datos de conteo</a:t>
            </a:r>
          </a:p>
          <a:p>
            <a:pPr lvl="3"/>
            <a:r>
              <a:rPr lang="es-MX" i="1" dirty="0"/>
              <a:t>Conteo: </a:t>
            </a:r>
            <a:r>
              <a:rPr lang="es-MX" i="1" dirty="0" err="1"/>
              <a:t>E.g</a:t>
            </a:r>
            <a:r>
              <a:rPr lang="es-MX" i="1" dirty="0"/>
              <a:t>. # accidentes</a:t>
            </a:r>
            <a:endParaRPr lang="es-MX" dirty="0"/>
          </a:p>
          <a:p>
            <a:pPr lvl="2"/>
            <a:r>
              <a:rPr lang="es-MX" dirty="0">
                <a:solidFill>
                  <a:srgbClr val="C00000"/>
                </a:solidFill>
              </a:rPr>
              <a:t>Sin escala de razón/escala de intervalo</a:t>
            </a:r>
            <a:r>
              <a:rPr lang="es-MX" dirty="0"/>
              <a:t>: </a:t>
            </a:r>
            <a:r>
              <a:rPr lang="es-MX" i="1" dirty="0" err="1"/>
              <a:t>just</a:t>
            </a:r>
            <a:r>
              <a:rPr lang="es-MX" i="1" dirty="0"/>
              <a:t> be </a:t>
            </a:r>
            <a:r>
              <a:rPr lang="es-MX" i="1" dirty="0" err="1"/>
              <a:t>careful</a:t>
            </a:r>
            <a:r>
              <a:rPr lang="es-MX" i="1" dirty="0"/>
              <a:t>…</a:t>
            </a:r>
          </a:p>
          <a:p>
            <a:pPr lvl="3"/>
            <a:r>
              <a:rPr lang="es-MX" i="1" dirty="0" err="1"/>
              <a:t>E.g</a:t>
            </a:r>
            <a:r>
              <a:rPr lang="es-MX" i="1" dirty="0"/>
              <a:t>. temperatura, distancia relativa, latitud, longitud</a:t>
            </a:r>
            <a:endParaRPr lang="es-MX" dirty="0"/>
          </a:p>
          <a:p>
            <a:r>
              <a:rPr lang="es-MX" dirty="0"/>
              <a:t>Cualquier técnica depende del tipo de dato!</a:t>
            </a:r>
          </a:p>
          <a:p>
            <a:r>
              <a:rPr lang="es-MX" dirty="0"/>
              <a:t>Una base de datos que tiene varios tipos de datos se conoce como de</a:t>
            </a:r>
            <a:r>
              <a:rPr lang="es-MX" dirty="0">
                <a:solidFill>
                  <a:srgbClr val="C00000"/>
                </a:solidFill>
              </a:rPr>
              <a:t> base de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tipo mixto</a:t>
            </a:r>
          </a:p>
          <a:p>
            <a:r>
              <a:rPr lang="es-MX" dirty="0"/>
              <a:t>Útil:  </a:t>
            </a:r>
            <a:r>
              <a:rPr lang="es-MX" sz="1600" dirty="0">
                <a:hlinkClick r:id="rId2"/>
              </a:rPr>
              <a:t>https://en.wikipedia.org/wiki/Statistical_data_type</a:t>
            </a:r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2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3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MX" dirty="0"/>
              <a:t>Investigar y ejemplificar cómo se representa cada tipo de dato en R</a:t>
            </a:r>
          </a:p>
          <a:p>
            <a:pPr marL="514350" indent="-514350">
              <a:buAutoNum type="arabicPeriod" startAt="2"/>
            </a:pPr>
            <a:r>
              <a:rPr lang="es-MX" dirty="0"/>
              <a:t>(Grupales) Investigar cómo se miden distancias entre vectores de un mismo tipo de datos (</a:t>
            </a:r>
            <a:r>
              <a:rPr lang="es-MX" dirty="0" err="1"/>
              <a:t>e.g</a:t>
            </a:r>
            <a:r>
              <a:rPr lang="es-MX" dirty="0"/>
              <a:t>., distancia entre dos vectores de escala de razón, distancia entre dos vectores categóricos)</a:t>
            </a:r>
          </a:p>
          <a:p>
            <a:pPr marL="914400" lvl="1" indent="-457200">
              <a:buAutoNum type="alphaLcPeriod"/>
            </a:pPr>
            <a:r>
              <a:rPr lang="es-MX" dirty="0"/>
              <a:t>Booleanos</a:t>
            </a:r>
          </a:p>
          <a:p>
            <a:pPr marL="914400" lvl="1" indent="-457200">
              <a:buAutoNum type="alphaLcPeriod"/>
            </a:pPr>
            <a:r>
              <a:rPr lang="es-MX" dirty="0"/>
              <a:t>Categóricos</a:t>
            </a:r>
          </a:p>
          <a:p>
            <a:pPr marL="914400" lvl="1" indent="-457200">
              <a:buAutoNum type="alphaLcPeriod"/>
            </a:pPr>
            <a:r>
              <a:rPr lang="es-MX" dirty="0"/>
              <a:t>Ordinales</a:t>
            </a:r>
          </a:p>
          <a:p>
            <a:pPr marL="914400" lvl="1" indent="-457200">
              <a:buAutoNum type="alphaLcPeriod"/>
            </a:pPr>
            <a:r>
              <a:rPr lang="es-MX" dirty="0"/>
              <a:t>Numéricos de escala de intervalo</a:t>
            </a:r>
          </a:p>
          <a:p>
            <a:pPr marL="457200" indent="-457200">
              <a:buAutoNum type="arabicPeriod" startAt="2"/>
            </a:pPr>
            <a:r>
              <a:rPr lang="es-MX"/>
              <a:t>(Grupales) Mostrar </a:t>
            </a:r>
            <a:r>
              <a:rPr lang="es-MX" dirty="0"/>
              <a:t>ejemplos en R y crear un </a:t>
            </a:r>
            <a:r>
              <a:rPr lang="es-MX" dirty="0" err="1"/>
              <a:t>rmarkdown</a:t>
            </a:r>
            <a:r>
              <a:rPr lang="es-MX" dirty="0"/>
              <a:t> de los puntos anteriores: </a:t>
            </a:r>
            <a:r>
              <a:rPr lang="es-MX" dirty="0">
                <a:solidFill>
                  <a:srgbClr val="C00000"/>
                </a:solidFill>
              </a:rPr>
              <a:t>usar las base de datos de </a:t>
            </a:r>
            <a:r>
              <a:rPr lang="es-MX" dirty="0" err="1">
                <a:solidFill>
                  <a:srgbClr val="C00000"/>
                </a:solidFill>
              </a:rPr>
              <a:t>adults</a:t>
            </a:r>
            <a:r>
              <a:rPr lang="es-MX" dirty="0">
                <a:solidFill>
                  <a:srgbClr val="C00000"/>
                </a:solidFill>
              </a:rPr>
              <a:t> de UCI</a:t>
            </a:r>
          </a:p>
        </p:txBody>
      </p:sp>
    </p:spTree>
    <p:extLst>
      <p:ext uri="{BB962C8B-B14F-4D97-AF65-F5344CB8AC3E}">
        <p14:creationId xmlns:p14="http://schemas.microsoft.com/office/powerpoint/2010/main" val="63130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III.a </a:t>
            </a:r>
            <a:r>
              <a:rPr lang="es-MX" dirty="0"/>
              <a:t>La Geometría de los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ver qué forma la geometría de los datos dependiendo de su tipo </a:t>
            </a:r>
          </a:p>
          <a:p>
            <a:r>
              <a:rPr lang="es-MX" dirty="0"/>
              <a:t>Vamos a comenzar con el caso más sencillo: </a:t>
            </a:r>
            <a:r>
              <a:rPr lang="es-MX" dirty="0">
                <a:solidFill>
                  <a:srgbClr val="C00000"/>
                </a:solidFill>
              </a:rPr>
              <a:t>datos numéricos continuos de escala de razón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qué es esta clase?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i="1" dirty="0"/>
              <a:t>Resumen del curso</a:t>
            </a:r>
          </a:p>
          <a:p>
            <a:pPr marL="0" indent="0">
              <a:buNone/>
            </a:pPr>
            <a:endParaRPr lang="es-MX" b="1" i="1" dirty="0"/>
          </a:p>
          <a:p>
            <a:pPr marL="0" indent="0">
              <a:buNone/>
            </a:pPr>
            <a:r>
              <a:rPr lang="es-MX" i="1" dirty="0"/>
              <a:t>Una imagen dice más que mil palabras.... </a:t>
            </a:r>
            <a:r>
              <a:rPr lang="es-MX" sz="2400" dirty="0"/>
              <a:t>(aunque una tabla no está tan mal)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Ojos que no ven corazón que no siente…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8683864" y="365125"/>
              <a:ext cx="1690838" cy="1931821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106" y="359364"/>
                <a:ext cx="1702715" cy="194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9365868" y="2388791"/>
              <a:ext cx="475896" cy="25388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1911" y="2384841"/>
                <a:ext cx="484889" cy="262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9383088" y="1097362"/>
              <a:ext cx="189246" cy="1199403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9497" y="1093042"/>
                <a:ext cx="198583" cy="12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9457531" y="1091588"/>
              <a:ext cx="292390" cy="132806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4294" y="1086909"/>
                <a:ext cx="297425" cy="141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9669558" y="935866"/>
              <a:ext cx="183506" cy="1383816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63812" y="932628"/>
                <a:ext cx="192843" cy="139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9411610" y="2285036"/>
              <a:ext cx="412754" cy="144354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6936" y="2282516"/>
                <a:ext cx="422102" cy="15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8746826" y="469060"/>
              <a:ext cx="1455850" cy="1683531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4229" y="440617"/>
                <a:ext cx="1482484" cy="173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9446051" y="2308133"/>
              <a:ext cx="292390" cy="25965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0946" y="2287993"/>
                <a:ext cx="323319" cy="312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clase veremos métodos para visualizar y explorar datos</a:t>
            </a:r>
          </a:p>
          <a:p>
            <a:r>
              <a:rPr lang="es-MX" i="1" dirty="0"/>
              <a:t>Advertencia</a:t>
            </a:r>
            <a:r>
              <a:rPr lang="es-MX" dirty="0"/>
              <a:t>: No veremos técnicas de limpia y </a:t>
            </a:r>
            <a:r>
              <a:rPr lang="es-MX" dirty="0" err="1"/>
              <a:t>preprocesamiento</a:t>
            </a:r>
            <a:r>
              <a:rPr lang="es-MX" dirty="0"/>
              <a:t>, </a:t>
            </a:r>
          </a:p>
          <a:p>
            <a:r>
              <a:rPr lang="es-MX" dirty="0"/>
              <a:t>Es una clase acerca de la </a:t>
            </a:r>
            <a:r>
              <a:rPr lang="es-MX" i="1" dirty="0"/>
              <a:t>geometría, matemática y estadística</a:t>
            </a:r>
            <a:r>
              <a:rPr lang="es-MX" dirty="0"/>
              <a:t> detrás de los datos y de cómo explotarla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456316" y="4502830"/>
              <a:ext cx="3209760" cy="199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076" y="4498510"/>
                <a:ext cx="321840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5296456" y="5630350"/>
              <a:ext cx="1697040" cy="431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3576" y="5626750"/>
                <a:ext cx="1704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752196" y="5400130"/>
              <a:ext cx="1121580" cy="5407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9677" y="5394730"/>
                <a:ext cx="1129856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8775856" y="4871110"/>
              <a:ext cx="822600" cy="10929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1896" y="4867510"/>
                <a:ext cx="82980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6440896" y="5417230"/>
              <a:ext cx="667800" cy="1616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7296" y="5413990"/>
                <a:ext cx="673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5037796" y="5630170"/>
              <a:ext cx="2490300" cy="9777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4916" y="5628371"/>
                <a:ext cx="2497859" cy="984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6291496" y="5342530"/>
              <a:ext cx="1190700" cy="1841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8616" y="5339653"/>
                <a:ext cx="1196819" cy="19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/>
              <p14:cNvContentPartPr/>
              <p14:nvPr/>
            </p14:nvContentPartPr>
            <p14:xfrm>
              <a:off x="5825656" y="5532250"/>
              <a:ext cx="1202040" cy="2014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3137" y="5528653"/>
                <a:ext cx="1209238" cy="20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Ink 76"/>
              <p14:cNvContentPartPr/>
              <p14:nvPr/>
            </p14:nvContentPartPr>
            <p14:xfrm>
              <a:off x="7125256" y="4807750"/>
              <a:ext cx="2455920" cy="13690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2016" y="4802710"/>
                <a:ext cx="246492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/>
              <p14:cNvContentPartPr/>
              <p14:nvPr/>
            </p14:nvContentPartPr>
            <p14:xfrm>
              <a:off x="5233276" y="6032650"/>
              <a:ext cx="258840" cy="2588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0396" y="6030850"/>
                <a:ext cx="264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/>
              <p14:cNvContentPartPr/>
              <p14:nvPr/>
            </p14:nvContentPartPr>
            <p14:xfrm>
              <a:off x="4336156" y="5710630"/>
              <a:ext cx="11700" cy="117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3636" y="5704690"/>
                <a:ext cx="17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/>
              <p14:cNvContentPartPr/>
              <p14:nvPr/>
            </p14:nvContentPartPr>
            <p14:xfrm>
              <a:off x="4042756" y="5026270"/>
              <a:ext cx="2202840" cy="11964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7357" y="5003593"/>
                <a:ext cx="2218677" cy="122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/>
              <p14:cNvContentPartPr/>
              <p14:nvPr/>
            </p14:nvContentPartPr>
            <p14:xfrm>
              <a:off x="3778516" y="4543150"/>
              <a:ext cx="2674080" cy="13694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276" y="4539546"/>
                <a:ext cx="2679840" cy="1376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/>
              <p14:cNvContentPartPr/>
              <p14:nvPr/>
            </p14:nvContentPartPr>
            <p14:xfrm>
              <a:off x="5572576" y="6032650"/>
              <a:ext cx="28980" cy="576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5063" y="6015010"/>
                <a:ext cx="450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2"/>
              <p14:cNvContentPartPr/>
              <p14:nvPr/>
            </p14:nvContentPartPr>
            <p14:xfrm>
              <a:off x="5457556" y="5538010"/>
              <a:ext cx="1794420" cy="7306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7837" y="5511736"/>
                <a:ext cx="1817818" cy="77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/>
              <p14:cNvContentPartPr/>
              <p14:nvPr/>
            </p14:nvContentPartPr>
            <p14:xfrm>
              <a:off x="5785336" y="5894590"/>
              <a:ext cx="1231200" cy="644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81736" y="5892067"/>
                <a:ext cx="1237320" cy="650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/>
              <p14:cNvContentPartPr/>
              <p14:nvPr/>
            </p14:nvContentPartPr>
            <p14:xfrm>
              <a:off x="7297876" y="5112490"/>
              <a:ext cx="2070540" cy="8685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5277" y="5085856"/>
                <a:ext cx="2095378" cy="920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/>
              <p14:cNvContentPartPr/>
              <p14:nvPr/>
            </p14:nvContentPartPr>
            <p14:xfrm>
              <a:off x="7136776" y="4801990"/>
              <a:ext cx="1420920" cy="11966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3536" y="4798750"/>
                <a:ext cx="142560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/>
              <p14:cNvContentPartPr/>
              <p14:nvPr/>
            </p14:nvContentPartPr>
            <p14:xfrm>
              <a:off x="7792696" y="5054710"/>
              <a:ext cx="52200" cy="184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8016" y="5051830"/>
                <a:ext cx="5904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1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s-MX" dirty="0"/>
              <a:t>Por ejemplo, convertir…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7" y="1137934"/>
            <a:ext cx="2242873" cy="12616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19" y="3629147"/>
            <a:ext cx="25908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" y="3830173"/>
            <a:ext cx="3952493" cy="2562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27" y="4192973"/>
            <a:ext cx="4276812" cy="2199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249136" y="2580950"/>
              <a:ext cx="1713795" cy="10825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3017" y="2575552"/>
                <a:ext cx="1725674" cy="109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4957156" y="2582050"/>
              <a:ext cx="1006740" cy="13401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4637" y="2577371"/>
                <a:ext cx="1012857" cy="135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4968676" y="2605090"/>
              <a:ext cx="4784940" cy="621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4716" y="2600050"/>
                <a:ext cx="4793219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9615556" y="3059410"/>
              <a:ext cx="207180" cy="287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0161" y="3055450"/>
                <a:ext cx="21869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6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herramientas vamos a usar?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campo del “análisis multivariado” es un muy amplio y cubre muchos temas de otras áreas (¿quién hace análisis </a:t>
            </a:r>
            <a:r>
              <a:rPr lang="es-MX" dirty="0" err="1"/>
              <a:t>univariado</a:t>
            </a:r>
            <a:r>
              <a:rPr lang="es-MX" dirty="0"/>
              <a:t>?....)</a:t>
            </a:r>
          </a:p>
          <a:p>
            <a:r>
              <a:rPr lang="es-MX" dirty="0"/>
              <a:t>Las técnicas que vamos a ver aquí tienen un enfoque geométrico y se centran en herramientas como…</a:t>
            </a:r>
          </a:p>
          <a:p>
            <a:pPr lvl="1"/>
            <a:r>
              <a:rPr lang="es-MX" dirty="0"/>
              <a:t>Análisis de similitudes, covarianzas entre individuos, atributos, etc…</a:t>
            </a:r>
          </a:p>
          <a:p>
            <a:pPr lvl="1"/>
            <a:r>
              <a:rPr lang="es-MX" dirty="0"/>
              <a:t>Reducción de </a:t>
            </a:r>
            <a:r>
              <a:rPr lang="es-MX" dirty="0" err="1"/>
              <a:t>Dimensionalidad</a:t>
            </a:r>
            <a:endParaRPr lang="es-MX" dirty="0"/>
          </a:p>
          <a:p>
            <a:pPr lvl="1"/>
            <a:r>
              <a:rPr lang="es-MX" dirty="0"/>
              <a:t>Análisis de conglomerados (</a:t>
            </a:r>
            <a:r>
              <a:rPr lang="es-MX" dirty="0" err="1"/>
              <a:t>clusters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Resúmenes “topológicos”</a:t>
            </a:r>
          </a:p>
          <a:p>
            <a:r>
              <a:rPr lang="es-MX" dirty="0"/>
              <a:t>Retos:</a:t>
            </a:r>
          </a:p>
          <a:p>
            <a:pPr lvl="1"/>
            <a:r>
              <a:rPr lang="es-MX" dirty="0"/>
              <a:t>Entender las matemáticas de los datos</a:t>
            </a:r>
          </a:p>
          <a:p>
            <a:pPr lvl="1"/>
            <a:r>
              <a:rPr lang="es-MX" dirty="0"/>
              <a:t>Trabajos con datos de muchos tipos: numéricos, categóricos, etc…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408376" y="3324010"/>
              <a:ext cx="621360" cy="13458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4416" y="3318971"/>
                <a:ext cx="631080" cy="135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0144576" y="3559810"/>
              <a:ext cx="1518300" cy="9030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2056" y="3555133"/>
                <a:ext cx="1523699" cy="912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7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otras herramientas?...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esta es una clase matemática… ustedes son científicos de datos, por lo que también estaremos usando:</a:t>
            </a:r>
          </a:p>
          <a:p>
            <a:pPr lvl="1"/>
            <a:r>
              <a:rPr lang="es-MX" dirty="0" err="1"/>
              <a:t>ggplot</a:t>
            </a:r>
            <a:endParaRPr lang="es-MX" dirty="0"/>
          </a:p>
          <a:p>
            <a:pPr lvl="1"/>
            <a:r>
              <a:rPr lang="es-MX" dirty="0"/>
              <a:t>The </a:t>
            </a:r>
            <a:r>
              <a:rPr lang="es-MX" dirty="0" err="1"/>
              <a:t>tidyverse</a:t>
            </a:r>
            <a:r>
              <a:rPr lang="es-MX" dirty="0"/>
              <a:t> (</a:t>
            </a:r>
            <a:r>
              <a:rPr lang="es-MX" dirty="0" err="1"/>
              <a:t>dplyr</a:t>
            </a:r>
            <a:r>
              <a:rPr lang="es-MX" dirty="0"/>
              <a:t>, </a:t>
            </a:r>
            <a:r>
              <a:rPr lang="es-MX" dirty="0" err="1"/>
              <a:t>tidy</a:t>
            </a:r>
            <a:r>
              <a:rPr lang="es-MX" dirty="0"/>
              <a:t>, etc…)</a:t>
            </a:r>
          </a:p>
          <a:p>
            <a:pPr lvl="1"/>
            <a:r>
              <a:rPr lang="es-MX" dirty="0"/>
              <a:t>Creación y documentación de paquetes de R con </a:t>
            </a:r>
            <a:r>
              <a:rPr lang="es-MX" dirty="0" err="1"/>
              <a:t>devtools</a:t>
            </a:r>
            <a:endParaRPr lang="es-MX" dirty="0"/>
          </a:p>
          <a:p>
            <a:pPr lvl="1"/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Siéntanse libres de reproducir algunos de los métodos del curso en otros lenguajes y compártanlos con el grupo!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del 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Un componente importante de la evaluación del curso es la participación de los estudiantes, por lo que la asistencia es fundamental y deberán colaborar con tareas asignadas cada clase por el profesor.</a:t>
            </a:r>
          </a:p>
          <a:p>
            <a:r>
              <a:rPr lang="es-MX" dirty="0"/>
              <a:t>Tendrán una semana para escoger su equipo de trabajo, no podrán cambiar de equipo hasta que todos los equipos hayan tenido al menos una participación.</a:t>
            </a:r>
          </a:p>
          <a:p>
            <a:r>
              <a:rPr lang="es-MX" dirty="0"/>
              <a:t>La dinámica concreta la discutiremos más adelante</a:t>
            </a:r>
          </a:p>
          <a:p>
            <a:r>
              <a:rPr lang="es-MX" dirty="0"/>
              <a:t>La evaluación tentativa será de la siguiente forma:</a:t>
            </a:r>
          </a:p>
          <a:p>
            <a:pPr lvl="1"/>
            <a:r>
              <a:rPr lang="es-MX" dirty="0"/>
              <a:t>Contribución grupal al </a:t>
            </a:r>
            <a:r>
              <a:rPr lang="es-MX" dirty="0" err="1"/>
              <a:t>git</a:t>
            </a:r>
            <a:r>
              <a:rPr lang="es-MX" dirty="0"/>
              <a:t> del grupo	10%</a:t>
            </a:r>
          </a:p>
          <a:p>
            <a:pPr lvl="1"/>
            <a:r>
              <a:rPr lang="es-MX" dirty="0"/>
              <a:t>Tareas individuales semanales		20%</a:t>
            </a:r>
          </a:p>
          <a:p>
            <a:pPr lvl="1"/>
            <a:r>
              <a:rPr lang="es-MX" dirty="0"/>
              <a:t>Tareas grupales semanales		20%</a:t>
            </a:r>
          </a:p>
          <a:p>
            <a:pPr lvl="1"/>
            <a:r>
              <a:rPr lang="es-MX" dirty="0"/>
              <a:t>Proyecto final grupal			20%</a:t>
            </a:r>
          </a:p>
          <a:p>
            <a:pPr lvl="1"/>
            <a:r>
              <a:rPr lang="es-MX" dirty="0"/>
              <a:t>Video grupal				30%</a:t>
            </a:r>
          </a:p>
          <a:p>
            <a:pPr lvl="1"/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9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18" y="2441215"/>
            <a:ext cx="10515600" cy="1325563"/>
          </a:xfrm>
        </p:spPr>
        <p:txBody>
          <a:bodyPr/>
          <a:lstStyle/>
          <a:p>
            <a:r>
              <a:rPr lang="es-MX" dirty="0"/>
              <a:t>I. Tipos de Datos y Espacios Matemáticos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0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970"/>
            <a:ext cx="10515600" cy="4836993"/>
          </a:xfrm>
        </p:spPr>
        <p:txBody>
          <a:bodyPr/>
          <a:lstStyle/>
          <a:p>
            <a:r>
              <a:rPr lang="es-MX" dirty="0"/>
              <a:t>Comencemos con lo básico: para nosotros, una base de datos es un </a:t>
            </a:r>
            <a:r>
              <a:rPr lang="es-MX" dirty="0">
                <a:solidFill>
                  <a:srgbClr val="C00000"/>
                </a:solidFill>
              </a:rPr>
              <a:t>arreglo rectangular </a:t>
            </a:r>
            <a:r>
              <a:rPr lang="es-MX" dirty="0"/>
              <a:t>donde las filas representan individuos y las columnas variables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55296" y="3490690"/>
              <a:ext cx="207180" cy="25191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822" y="3485290"/>
                <a:ext cx="219050" cy="253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982236" y="3473410"/>
              <a:ext cx="212940" cy="2634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7560" y="3470890"/>
                <a:ext cx="224091" cy="26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3243376" y="4508770"/>
              <a:ext cx="311040" cy="155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9416" y="4504450"/>
                <a:ext cx="318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4" name="Ink 133"/>
              <p14:cNvContentPartPr/>
              <p14:nvPr/>
            </p14:nvContentPartPr>
            <p14:xfrm>
              <a:off x="8235316" y="3001990"/>
              <a:ext cx="2956320" cy="130554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2796" y="2997311"/>
                <a:ext cx="2964960" cy="131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2" name="Ink 221"/>
              <p14:cNvContentPartPr/>
              <p14:nvPr/>
            </p14:nvContentPartPr>
            <p14:xfrm>
              <a:off x="5917276" y="5727010"/>
              <a:ext cx="104040" cy="1764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3316" y="5724850"/>
                <a:ext cx="10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4" name="Ink 223"/>
              <p14:cNvContentPartPr/>
              <p14:nvPr/>
            </p14:nvContentPartPr>
            <p14:xfrm>
              <a:off x="4111876" y="3548290"/>
              <a:ext cx="3818880" cy="243828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8276" y="3543970"/>
                <a:ext cx="3828240" cy="24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5" name="Ink 234"/>
              <p14:cNvContentPartPr/>
              <p14:nvPr/>
            </p14:nvContentPartPr>
            <p14:xfrm>
              <a:off x="6475276" y="5697850"/>
              <a:ext cx="34920" cy="1188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2756" y="5695330"/>
                <a:ext cx="392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7044796" y="3576730"/>
              <a:ext cx="253440" cy="3340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41196" y="3573130"/>
                <a:ext cx="261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8" name="Ink 237"/>
              <p14:cNvContentPartPr/>
              <p14:nvPr/>
            </p14:nvContentPartPr>
            <p14:xfrm>
              <a:off x="7102396" y="3531010"/>
              <a:ext cx="224640" cy="30528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7356" y="3527050"/>
                <a:ext cx="234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6" name="Ink 245"/>
              <p14:cNvContentPartPr/>
              <p14:nvPr/>
            </p14:nvContentPartPr>
            <p14:xfrm>
              <a:off x="2587816" y="4376290"/>
              <a:ext cx="316440" cy="37980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4220" y="4373050"/>
                <a:ext cx="323632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7" name="Ink 246"/>
              <p14:cNvContentPartPr/>
              <p14:nvPr/>
            </p14:nvContentPartPr>
            <p14:xfrm>
              <a:off x="2576296" y="4393570"/>
              <a:ext cx="356760" cy="39708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3779" y="4390330"/>
                <a:ext cx="362874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91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894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Análisis Multivariado en Ciencias de Datos y Estadística</vt:lpstr>
      <vt:lpstr>¿De qué es esta clase?</vt:lpstr>
      <vt:lpstr>PowerPoint Presentation</vt:lpstr>
      <vt:lpstr>Por ejemplo, convertir…</vt:lpstr>
      <vt:lpstr>¿Qué herramientas vamos a usar?</vt:lpstr>
      <vt:lpstr>¿Qué otras herramientas?...</vt:lpstr>
      <vt:lpstr>Evaluación del curso</vt:lpstr>
      <vt:lpstr>I. Tipos de Datos y Espacios Matemáticos</vt:lpstr>
      <vt:lpstr>Datos</vt:lpstr>
      <vt:lpstr>PowerPoint Presentation</vt:lpstr>
      <vt:lpstr>II. Espacios Matemáticos   </vt:lpstr>
      <vt:lpstr>¿Pero que son estos espacios?   </vt:lpstr>
      <vt:lpstr>II. Clasificando Tipos de Datos</vt:lpstr>
      <vt:lpstr>Tipos de datos estadísticos</vt:lpstr>
      <vt:lpstr>Tareas:</vt:lpstr>
      <vt:lpstr>III.a La Geometría de los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en Ciencias de Datos y Estadística</dc:title>
  <dc:creator>Mauricio García Tec</dc:creator>
  <cp:lastModifiedBy>Mauricio García Tec</cp:lastModifiedBy>
  <cp:revision>11</cp:revision>
  <dcterms:created xsi:type="dcterms:W3CDTF">2017-01-18T18:30:08Z</dcterms:created>
  <dcterms:modified xsi:type="dcterms:W3CDTF">2017-01-25T18:03:35Z</dcterms:modified>
</cp:coreProperties>
</file>