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2" r:id="rId10"/>
    <p:sldId id="277" r:id="rId11"/>
    <p:sldId id="278" r:id="rId12"/>
    <p:sldId id="273" r:id="rId13"/>
    <p:sldId id="275" r:id="rId14"/>
    <p:sldId id="264" r:id="rId15"/>
    <p:sldId id="266" r:id="rId16"/>
    <p:sldId id="267" r:id="rId17"/>
    <p:sldId id="268" r:id="rId18"/>
    <p:sldId id="279" r:id="rId19"/>
    <p:sldId id="269" r:id="rId20"/>
    <p:sldId id="270" r:id="rId21"/>
    <p:sldId id="280" r:id="rId22"/>
    <p:sldId id="281" r:id="rId23"/>
    <p:sldId id="288" r:id="rId24"/>
    <p:sldId id="282" r:id="rId25"/>
    <p:sldId id="286" r:id="rId26"/>
    <p:sldId id="287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19440F-3328-4CA5-B3E9-06746C22BC78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5"/>
            <p14:sldId id="272"/>
            <p14:sldId id="277"/>
            <p14:sldId id="278"/>
            <p14:sldId id="273"/>
            <p14:sldId id="275"/>
            <p14:sldId id="264"/>
            <p14:sldId id="266"/>
            <p14:sldId id="267"/>
            <p14:sldId id="268"/>
            <p14:sldId id="279"/>
            <p14:sldId id="269"/>
            <p14:sldId id="270"/>
            <p14:sldId id="280"/>
            <p14:sldId id="281"/>
            <p14:sldId id="288"/>
          </p14:sldIdLst>
        </p14:section>
        <p14:section name="PCA" id="{79901770-3101-4F91-9E7F-4C3C3DE39417}">
          <p14:sldIdLst>
            <p14:sldId id="282"/>
            <p14:sldId id="286"/>
            <p14:sldId id="28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9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05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28110 11595 4608,'0'0'1760,"0"0"-960,-16 15-576,16-15 480,0 0 128,0 16 160,0-16-64,0 0 0,-16 16-512,16-16 256,0 16 64,-15-16 0,15 0 0,0 16-32,0-16-64,0 16-65,0-16 33,0 0-192,0 16 0,0-16-64,0 0 32,0 16-64,0-16-32,0 0-32,-16 0 0,16 0 0,0 0 64,-16 0-160,16 0-96,0 0-32,0 0 32,0-16-32,0 16 64,0 0-64,0-16 64,0 0-64,0 0 64,0 0-128,0 0 0,-16 0 96,16-15 32,0-1-32,-16-1-64,16 1 32,0 0-32,0 0 0,0 0 64,0-16-96,0 16 0,0-16-32,0 16 0,-16 0 64,16 0 0,0 16 0,-16-16 64,16 16-32,-16-16-32,16 0 32,-16 16 32,16-16-96,-16 16 0,0-16 96,0 0 32,0 16-32,0-16-64,-16 16 32,16-16-32,-15 0 0,-1 16 0,0-16 0,0-17 64,0 17-32,1 1 64,-1-1-64,0-16-32,0 16 32,0 16-32,1-17 0,-1 1 64,0 16-32,0-16 64,0 0-64,0 1 64,-16-1-128,16-1 0,-15 1 32,-1-16 0,-15 16 0,15 0 64,0-16-96,0 16 0,16-16 32,0 0 64,1 16 32,-1 0 32,-16 0-64,16 0-64,0 0 96,-15 0 64,15 0-64,-16 0-64,16 0 0,1 16-32,-17-32 0,16 16 0,-16 0 0,16 0 0,-16-17 0,16 1 0,0 1 0,1 15 0,-1-33 0,0 33 0,0-16 0,16 16 0,1-16 0,-17 17 0,16-18 0,0 17 0,0-32-96,0 16 64,0-16 32,16 16 0,-16-32 0,16 32 0,0-32 0,0 32 0,0-32 0,16 16 0,0-16 0,0-1 0,0 1 0,16 1 0,-16-2 0,15 1 0,17 16-96,0 0 64,-1 0 32,17 0 0,-16 0 0,0 0 0,16 0 0,-16 0 0,15-16-96,-15 32 64,-1-32 32,17 32 0,0 0-96,-1 16 64,17-17 32,0 1 0,-16 0 0,-1 16 0,17-15 0,-17 14 0,1-15-96,0 16 64,31 0 32,-15 0 0,15-16 0,-15 16 0,-1 0 0,1 16 0,0-16 0,0 16 0,15-16 0,-16 32 0,1-16 0,0 0 0,15 16 0,-15 0 0,-1-16 64,17 16-32,-1 0-96,-15 0 32,16 16-32,-17 0 0,1-16 128,-1 16-32,-15 16 64,-1-16-64,17 16-32,-16-16 32,16 16 32,-1 0-32,-15 0-32,-1 0 32,-15 0 32,0 16-32,0-16-32,-1 1 32,1 15 32,-16-17-32,0 1-32,0 0 32,-16 16-32,16-15 0,-17 15 64,17 0-32,0 0-96,0 16 32,0-16 32,-1 16 0,1-16 0,0 16 0,-16-16 0,16-16 0,-16 16 64,0 0-32,0 0 64,0-16-64,0 32-32,0-16 32,0 16 32,-16 16-32,16-32-32,-16 17 96,16-18 64,-16 1-64,0 0-192,0 1-32,0-17 128,0 16 128,-16 16-96,16 0-32,0 0 128,-16 0 64,16 0-64,-16 0-96,0 0 64,0-16 0,-16 0-32,16 0-64,-16-16 32,0 16-32,0 16 0,0-16 0,1 16 128,-1-16 64,0 17-64,16-17-96,0-1 0,-16 1-32,17 1 64,-17-1 32,16-16-32,-16 0 32,0 0-128,0-16 0,0 16 32,1 0 0,-1 0 0,0 16 64,-16-16-32,16 16-32,-16-16 32,1 0-32,15 16 0,-16 0 64,16-16-32,17 0-32,-17 0 32,0 0-32,16 0 0,0 0 0,-16 0 0,16 1 0,0-17-96,-16 16 64,16-17 96,0 17 96,-16 0-128,17 16-32,-1-15 64,0 15 32,-16 0-32,16-16-64,0 15-64,0-14 32,0-1 96,0 0 32,1 0-32,-1 0-64,16-16 32,-16 16-32,16 0 64,-16-16 96,16 0-128,-16 16-32,16-16 0,-16 0 64,0 0-96,16 0 0,-16 0 32,16 16 64,-16-16-32,16 0-32,-16 16 32,1 0 32,15 16-96,0-16 0,0 0 32,-16 0 64,16 0-32,0 0-32,-16 0 32,16 0 32,0 0-96,-16-16 0,16 17 32,-16-17 64,16 16-96,0-16 0,0-1 32,-16 1 64,16 0-96,0-16-64,0 16 64,0-16 64,0 0 0,0 0-32,0 16-64,0-16 32,0 0 32,0 0 0,0 0-160,0 0 96,0 0-320,0 0 224,0 0-928,0 0 608,0 0-1920,0-16 1376,-16 16-3711,16-16 2655,0 0-3840,0 16 3360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1:32:50.7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28332 13551 284 0,'0'0'107'0,"0"-10"-58"0,0 10-26 0,0 0 31 0,-4 7-13 16,1-4-3-16,-1-3-11 16,0 6-5-16,-3-3-12 15,0-3 0-15,0 10 1 0,-3-4-2 16,-8 3 0-16,-3 10-3 16,0 16 1-16,-4 2 0 0,0 7 1 15,1 3-2-15,-5 3-1 16,-2 7-3-1,-5-7 1-15,1-3-2 0,-4 6 2 16,-10 10-2-16,-18 9-1 16,0-3 1-16,7 3 1 15,0 0-1-15,-4-12 2 0,4-4-2 16,1 4-1-16,-12 6 1 16,-7-3 1-16,4 6-1 15,4-7 2-15,3 1-2 16,0-3-1-16,7-13-2 15,0 0-1-15,3-7 2 0,1 4 2 32,-1 3 2-32,4 0 1 15,4 4-5-15,7-7-1 0,6 3-2 16,8-10 3 0,0 4-5-16,3-7 2 15,4-2 0-15,0-7 2 0,3 3-1 16,1-3 1-16,3-6 2 15,-1-3 2-15,5-4-1 0,-1 4-1 16,4-7 1-16,0 1-1 16,4-4 0-16,-1-3 0 15,4 3-3-15,4-2 2 16,3-4 1-16,3 0 0 16,8 0 0-16,0 0 0 0,6 0 0 31,15-4 2-31,14-2-3 15,3 6 0-15,8-3 1 16,7-3 2-16,-1 6 1 16,15-3 3-16,14-4-3 15,-8 4 0-15,1-3-3 16,-7 6-1-16,-1-3-4 0,8-4 1 16,0 7 0-16,-11 0-1 15,-7 0-1-15,-7-6 1 16,-11 3 1-16,-6 3 2 0,-4-6 1 15,-8-4 1-15,-6 7 0 16,-4-3 0-16,-3-3-3 16,-4-1 0-16,-3 1 2 15,0-7 2-15,-1 4 0 0,1-4-1 16,0-3 1-16,-1 3-1 16,1-6 0-16,-1-9 0 15,5 0 0-15,-1-10 0 16,-4 6 0-16,1-2 0 15,0 2-3-15,-4 1 2 32,0-4 1-32,-4 1 2 0,1-7-1 15,-4 6 2-15,-3-12-2 16,6-3 2-16,-3-1 0 16,0 1 1-16,-3 6 0 15,3 9 0-15,0-2 0 16,0-4 2-16,-3 6-1 15,-1-6 0-15,1 6-3 0,3-5 1 16,0-1-2-16,0-3 2 16,0-4-4-16,0 4 0 15,0 4-1-15,-4 5-2 0,1 7 3 16,0-7 0 0,-4 10 1-16,3-4 2 31,-3 4 1-31,0 0-1 0,0-7-2 15,0 7 1-15,-3 3 1 16,-1 6-3-16,0-6-2 16,4 3 2-16,0-3 0 15,-3 0-2-15,-1-3 2 16,1 3 1-16,-1 6 2 16,1-6 1-16,-1 6 1 0,1 0-2 15,-1 0-2-15,1-6 1 16,-1 13 1-16,4-4-1 15,0 0-1-15,0 7 1 16,-3 6 1-16,-4-3-1 16,7-4-1-16,-4 10-6 15,4-3-1-15,-3-3-17 0,-1 6-4 16,1-7-13-16,-1 7-1 16,-14-9-178-16,15-10 58 15</inkml:trace>
  <inkml:trace contextRef="#ctx0" brushRef="#br0" timeOffset="1037.9171">26345 15417 244 0,'0'0'90'0,"8"9"-48"0,2 0-20 0,-3-2 26 0,0 8-23 15,4-2-8-15,-4 12-14 16,0-6-2-16,-4 6-1 15,1-6 0-15,-4 0 2 0,0-1 5 0,0-8 6 16,0-10 15 0,0-3-9-16,0-13-2 15,3-3-10-15,1-6-3 16,3 3 0-16,4-9 2 16,3 3-1-16,3 2 2 31,12 8 2-31,2 5 2 0,1 7-5 15,0 6-2-15,-7 9-2 16,-8 1-2-16,-6 8-6 16,-11 8-4-16,-11-1-1 15,-10-7 1-15,-4 8 6 16,1-4 2-16,-1-7 4 16,0-5 1-16,1-1 3 0,-1-9 1 15,4 0 1-15,7-9 0 16,3-1-2-16,11 1 1 15,4-10-2-15,6 0 0 16,4 3 1-16,4 10 3 16,0 3-4-16,-4 12-3 0,-4 1-1 15,-6 9-1-15,-8 0 0 16,-6 6 2-16,-8 0-3 16,-7-7-2-16,-3 1-5 0,-4-3 0 15,4-3-23-15,0-7-7 16,3-3-37-16,0-6-18 15,4-13-47 17</inkml:trace>
  <inkml:trace contextRef="#ctx0" brushRef="#br0" timeOffset="1785.2521">28356 13526 248 0,'-7'-10'93'0,"11"10"-50"0,-1-3-33 15,4 3 23-15,0 0-9 0,4 3 0 16,0 4-2-16,3 2 1 16,0 0-13-16,-4 1-1 0,1-1 1 15,-8 10-6-15,-6 6-2 0,-8 10-4 16,-6-7 1-16,-15 6-1 15,-10-5 0-15,3-11 4 32,0-2 3-32,7-13-2 15,4-3-2-15,3-9 6 16,8-10 3-16,3-3-5 0,7-3-3 16,3 0 3-16,11 0 1 15,7 3 0-15,11-3-1 16,10 6 1-16,4 3 3 15,-7 7-2-15,-4 6 1 0,-3 3-5 16,-1 3-2-16,-6-3 0 16,-7 9-1-16,-8 1-3 15,-6-1 2-15,-4 0 3 16,-8 7 3-16,-6-6-2 16,-3-1 0-16,6-3-1 15,-10-3-2 1,10-3-13-16,0-3-6 15,8-3-45-15,6 6-19 16,8 6-69 0</inkml:trace>
  <inkml:trace contextRef="#ctx0" brushRef="#br0" timeOffset="4138.6279">26945 13570 192 0,'4'-3'74'0,"-4"6"-40"0,0-3-16 0,0 0 25 16,0 0-7-1,0 0 2-15,0 9-11 0,-4 0-4 16,1 13-13-16,3 10 5 0,-4 12 2 16,4 6-5-16,-3 6-2 31,-1 7-5-31,4-10-2 0,-3 1 1 15,-1 5 2-15,4-2-1 16,0 2 2-16,4-5-4 16,-1-7 0-16,1-10 3 15,-1-2 3-15,1-16 0 16,-1 6 0-16,1-16-1 16,-4-9 2-16,3 0-5 0,8-19-1 15,-4-6-4-15,0-12-1 16,4 2-1-16,-1 7 0 15,1 3-3-15,-1-4 1 16,4 4 0-16,0 7-1 16,1-1 4-16,-1 3 2 0,-4 7 0 31,1-1-1-31,-1 1 1 16,1 3 1-16,0 6-1 15,-1 0 2-15,-3 6 0 16,0 3 3-16,0-2 1 15,0 2 1-15,-3 0 0 0,-1 1 2 16,1 9-1-16,0 6 2 16,-4 3-2-16,0 0 0 15,0 7-5-15,0-1-1 0,0-6 1 16,0 7 0 0,3-7-2-16,1-9-2 0,-1 0-28 15,4-7-11-15,4-12-82 16,-4-6-36-16,7-19 10 15</inkml:trace>
  <inkml:trace contextRef="#ctx0" brushRef="#br0" timeOffset="5540.1838">27242 15987 332 0,'-18'-12'126'0,"7"6"-68"0,-6 6-59 0,6 0 25 16,-3 6-14-16,-4 6-3 31,1 7-4-31,-4 6-3 0,3 4 1 15,0 5-1-15,4-6 0 0,4 4 2 16,-1-4 1-16,4 0-4 16,3-3 1-16,4-6 2 15,4-10 3-15,3-9-2 16,7 0 0-16,4-9-6 16,6 0 0-16,5-1-8 0,2-15-1 15,1 0 2 1,-4-13 4-16,-3-6-2 0,-4 7 1 15,-7 2 6-15,0 10 2 16,-3 6 5-16,-4 10 3 16,0 0 5-16,-7 9 1 15,4 18 3 1,-4 1 1-16,0 16 1 16,-4-1 2-16,1 4-3 15,-1 3-2-15,4-1-9 16,4 11-5-16,-1-8-20 15,1-5-6-15,3-3-46 16,7-17-20-16,0-18-69 16</inkml:trace>
  <inkml:trace contextRef="#ctx0" brushRef="#br0" timeOffset="6187.0166">28952 14291 312 0,'0'0'118'0,"0"19"-64"0,0 15-37 0,0-9 30 0,0 7-14 15,0 12-2-15,0 6-14 16,0-3-3-16,-3 15-8 15,-1-11-4-15,-3 21-1 0,7-6 1 16,0-7 3-16,0-12-4 16,0-3-3-16,0-9-4 31,0-7 1-31,0-12 1 16,0-13 2-16,7-13-12 0,0 1-4 15,4-10 1-15,3 3 0 16,4 4 7-16,3 2 4 15,7 4 4-15,0 3 1 16,-3 6 3-16,-4 7 1 16,4-1-1-16,-11 7-2 0,-3-7 1 15,-8 10-1-15,-6 0 4 16,-8-4 5-16,-10 4-3 16,-11 0 2-16,0-3 1 15,-3-1 5-15,-4-5-2 16,-3-7 1-16,0 6-12 0,3-9-5 15,7 7-18-15,4-7-9 16,14-7-60-16,10 7-26 0,8-9-17 16</inkml:trace>
  <inkml:trace contextRef="#ctx0" brushRef="#br0" timeOffset="7008.9282">28910 16292 280 0,'21'-22'107'0,"-14"22"-58"0,0 0-42 15,0 9 23-15,-3 10-5 16,3 18 2-16,-7 14-4 16,7 11-2-16,-3 1-11 0,-1 3-4 0,1 22 0 31,-1 0-3-31,1-7 0 0,3-9-1 15,-7-3-2 1,3-12 1-16,-6-13-1 0,-1-7 0 16,1-12 2-16,3-6 1 15,-4-10 1-15,4-18-2 16,4-10 1-16,-1-25-7 16,4-12-1-16,4-7-9 0,0 10-4 15,-1 3 10-15,1 12 6 16,3 10 11-16,0 3 6 15,-4 15 4-15,1 4 3 16,0 15-6-16,-4 26 1 16,0 15-8-16,-4 7-1 15,-3 2-2 1,0-2-1-16,0-4-8 16,0-9-2-16,0-7-27 15,0-2-11-15,0-10-36 16,14-6-113-1</inkml:trace>
  <inkml:trace contextRef="#ctx0" brushRef="#br0" timeOffset="7287.2601">29397 16790 320 0,'-21'0'121'0,"24"0"-66"0,11 6-33 0,1-6 33 15,2 0-14-15,8 0-3 16,3 0-20-16,14 0-6 16,-3 0-8-16,0-6-16 0,-4 6-5 15,1-9-35 1,-8 9-14-16,-11 9-98 15,-2 1-44 1,-30-1 106-16</inkml:trace>
  <inkml:trace contextRef="#ctx0" brushRef="#br0" timeOffset="7456.3845">29270 17110 356 0,'53'-6'132'0,"-11"12"-72"0,11-12-46 15,-28 6 31 1,7 0-25-16,3 0-8 0,4-3-37 16,-4 3-16-16,0-7 21 15,4 7-57-15,-4 0-19 16,1 0-35 0</inkml:trace>
  <inkml:trace contextRef="#ctx0" brushRef="#br0" timeOffset="7972.7204">30007 16756 316 0,'11'6'121'0,"-4"3"-66"0,7 29-36 0,-10-7 32 15,6 10-22 1,1 9-5-16,-1 4-11 15,4-1-1-15,-3-6-7 0,0-13 1 0,-1 1 1 0,-3-7-3 16,4-9-1-16,-4-3-1 16,0-7-2-16,0-15-6 15,-3-7-4-15,6-21-5 16,-3-16-2-16,0-23-1 16,0 8-2-16,-3-14 3 31,6-2 2-31,-10 2 7 15,0 7 2-15,0-6 8 0,0 15 6 16,4 10 0-16,3 12 3 16,-4 6-4-16,12 4 1 15,2 9-1-15,19-3 3 16,16 9 1-16,5 4 3 16,17-4 6-16,18 7 2 0,35-1 8 15,3-5 4-15,25 5-7 16,11 7-2-16,-7-3-14 15,0-7-4-15,14-2-16 16,-29-1-7-16,-17 3-27 16,-10-5-12-16,-26-4-18 15,-17 9-7 1,-14-3-172 0,-35 13 100-16</inkml:trace>
  <inkml:trace contextRef="#ctx0" brushRef="#br0" timeOffset="9327.8537">30783 16746 156 0,'-10'-19'57'0,"6"10"-30"0,-6 0 8 0,3 9 27 0,0 0-9 15,-11 3-4-15,7 3-21 16,-6 3-9-16,-8 17-12 16,4 2 2-16,0 19 3 0,10 3 0 15,-3-6 1-15,10-7-3 0,4 1-1 16,4-3-8-1,10-10 0 1,-3-6-1-16,10-10 0 0,-7-9-11 16,11-13-5-16,-4-9-3 15,0-6-1-15,-3-16 4 16,3 7 5-16,-7-7 6 16,7 19 3-1,-7 6 17-15,-3 0 10 0,-8 13 2 16,8 12 4-16,-11 19-4 0,7 3 1 15,0 10-12-15,0-4-4 16,-3 4-7-16,6 3-4 16,4-7-18-16,4-5-6 15,0-11-31-15,-1 1-13 16,-3-9-83 0</inkml:trace>
  <inkml:trace contextRef="#ctx0" brushRef="#br0" timeOffset="9659.4438">30925 16495 324 0,'-11'-18'121'0,"25"11"-66"0,14-2-36 15,-7-1 32-15,4 7-17 16,7-3-5-16,-4 3-19 15,4 3-8-15,-4 3-2 16,-3 6-3-16,-4 10-1 0,-7-3-2 16,-7 12 1-16,-7-9 3 0,-7 12 1 15,4-9 7-15,-8 3 6 16,0 4 3-16,1-11 3 16,-1 4-10-16,4-9-4 15,0 3-21-15,7-7-6 16,11-6-29-16,-1 3-11 15,8 1-49 1,3-4-21-16,4-13 20 16</inkml:trace>
  <inkml:trace contextRef="#ctx0" brushRef="#br0" timeOffset="9844.5316">31521 16627 292 0,'-14'13'110'0,"10"-4"-60"0,-3 16-21 0,7-15 36 0,0 8-26 15,0 1-7-15,0 16-15 16,11 15-6-16,-4-3-6 16,0 6-13-16,0-9-2 0,-4 0-30 15,4-10-14-15,-14-5-82 16,4-10-61 0,-4-10 76-16</inkml:trace>
  <inkml:trace contextRef="#ctx0" brushRef="#br0" timeOffset="10445.0217">31891 16301 308 0,'0'6'115'0,"-3"13"-62"0,3 28-38 0,0-22 31 0,3 19-10 16,-3 0 2-16,11 9-11 15,-8 1-4 1,4 2-13-16,-3 7-6 0,-4-4-1 16,0-5-4-16,0-7-2 15,0-13-7-15,0-9-2 16,-4-12-6-16,-3-7-2 16,7-15-13-16,0-7-5 15,11-12 3-15,-1 3 4 16,5-4 10-16,2 11 6 0,1 2 13 15,6 7 6-15,8-1 10 16,-4 10 3-16,-3 0 0 0,-4 10 0 16,0 8-3-1,-6-2-1-15,-12 12-5 0,-3-9 0 16,-7 12 10 0,-25-9 6-16,-3 3-1 0,-11-6-2 0,7 0 0 15,-6 6-1-15,6-15-9 16,0-1-4-16,-3-3-18 15,17-6-5-15,0-6-30 16,15-13-12-16,6-6-61 16,8 6-23-16,13-9 21 31</inkml:trace>
  <inkml:trace contextRef="#ctx0" brushRef="#br0" timeOffset="10876.5133">32226 16282 332 0,'14'-19'126'0,"-3"10"-68"0,14 0-39 16,-15 9 32-16,15 0-17 15,0 0-5-15,-1 0-14 16,1 0-7-16,-4 9-5 0,-7 10-5 0,-7 0 1 15,-14 15-1-15,-3 1 0 16,-4 2 2-16,-11-2 0 16,-3 2 2-16,-4-2 1 15,7-7-1-15,4-3-2 0,7 3-2 16,3-12 1 0,18 3-17-1,8-10-8-15,9 1-57 16,12-10-23-16,13-10-43 15</inkml:trace>
  <inkml:trace contextRef="#ctx0" brushRef="#br0" timeOffset="13732.7986">31267 16800 232 0,'0'-10'88'0,"7"10"-48"0,0-9-14 0,0 9 31 0,-4 0-12 0,8 0-4 31,-4 0-8-31,0 0-3 16,11 0-17-16,-1 0 8 0,19-7 2 0,-1 4-3 16,11-3 1-16,-7 6-10 15,3 0-4-15,-3-3-18 16,0-3-7-16,-8 6-55 16,-2 0-23-16,-8-10-69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25T21:10:51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23392 24226 8576,'-38'132'3232,"19"-112"-1728,0-40-4640,38-18-832,20-18 1088,-21-39 800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1:50:54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6586 7170 352 0,'4'0'132'0,"6"-7"-72"0,1-2-39 16,-4 9 33-16,4-10-18 15,-1-8-4 1,-3-7-7-16,0 3-2 16,-7-10-12-1,0-5-2-15,-3-1 1 0,-4-6-6 0,-4 10 0 16,-3-1-2-16,0 7-2 16,0 9-2-16,0 10 1 15,-4 9-4-15,1 12 1 16,-1 23-3-16,0 5 2 0,4 1-2 15,4 9 2-15,2-6 3 16,5-6 3-16,3 0-2 16,7-7 0-16,0-9-1 15,0 3-2-15,4-6-13 0,-1-10-4 16,1 1-2 0,-4-4 1-16,-7-6 10 0,0 0 6 15,-4 0 5-15,-6 9 1 0,-4 7 0 16,-7 6 0-16,-11 19 2 15,4 3 3-15,3-4 9 16,4 1 5-16,7-3 2 16,7-10 2-16,7 6-4 31,10-9-2-31,4-6-5 0,4-3-2 16,3-3-6-16,0-7-3 15,7-6-25-15,8-10-11 16,10-5-24-16,3-1-11 15,4-3-33-15,3-9-12 16,-3 0-16 0</inkml:trace>
  <inkml:trace contextRef="#ctx0" brushRef="#br0" timeOffset="284.264">7020 7232 336 0,'-28'-6'126'0,"10"12"-68"0,-10 0-28 0,14-2 39 15,-4 2-24-15,-3 3-5 16,0 4-20-1,3 3-5 1,8 2-9-16,3 7-4 0,10 4 1 0,8-1-2 16,7 3-1-16,6-3 1 15,1-2 1-15,0-5-1 16,-8 5 2-16,-3 2-2 16,-7-9-1-16,-7 6 1 15,-7-6-1-15,-7-1-3 16,-7-2 2-16,-4-7-17 0,-3 1-8 15,0-4-11-15,3-12-2 16,11 6-19-16,11-10-8 16,13-8-37-16,18-1-15 15,11-16 8 1</inkml:trace>
  <inkml:trace contextRef="#ctx0" brushRef="#br0" timeOffset="1333.4024">7602 7267 308 0,'-7'0'115'0,"4"0"-62"0,-4 9-27 0,3 7 36 16,1 6-15-16,-1 6-5 31,-3 13-9-31,4 3-3 0,3-7-17 16,3 7 5-16,4-6 3 0,0-10-9 15,4 3-4-15,3-12-5 16,7-3 0-16,7-7-4 15,8-15-2-15,-1-3-7 16,0-10-2-16,-3-9-6 16,-4-13-2-16,0-13 0 0,1 1 0 15,-8 9 8-15,-4 13 5 16,-6 6 7-16,0 6 2 16,-4 10 8-16,-4 12 6 15,-3 25 1-15,4 16 1 16,-1 6-3-16,1-3-1 15,-1 6-8 1,8-9-2-16,3-6-4 16,4-4-3-16,3-15-16 15,0-3-7-15,0-16-14 0,0-9-2 16,0-17 4-16,4-2 4 16,0-16-3-1,-1-12 0-15,1-4 12 0,0 16 5 16,-4 10 20-16,-3 6 10 0,-4 12 18 15,-4 13 9 1,1 19 1-16,3 12 1 0,-7 6-10 16,0 4-3-16,-3-1-9 15,-1 4 0-15,1-13-8 16,-1 1-1-16,-3-4-4 16,4-13-3-1,-1 1 0-15,1-13 1 16,3-6 1-16,3-13 1 15,1-6-5-15,3-13 1 16,7-12 0-16,4 3 2 16,0 3-3-16,-1 9-2 15,-2 14 2-15,-5 5 0 16,1 6 9-16,-4 20 7 0,-7 9-3 0,-3 15 1 16,-1 4-8-1,-3-4-3-15,0 4-1 0,0-4-1 16,7 1-20-16,4-10-9 15,-1-6-12-15,4-10-4 16,4-9-5-16,3 0-1 16,7-15 3-16,8-4 5 0,3-6 15 15,-4-13 9-15,-3-9 12 16,-4 3 6-16,-7 10 28 16,-7-1 12-16,-3 10 11 15,-8 6 7-15,1 7-20 16,-15 5-7-16,-3 17-9 31,-4 5-2-31,4 14 1 0,0-1 2 16,4 6-6-16,3-9 1 15,3-6-8-15,4 0-1 16,4 0-4-16,3-13-3 16,3 4 2-16,4-10 0 15,4-10-8-15,0-6-2 16,-1-12-5-16,-3-6 0 0,0 6 4 0,-3-7 2 15,0 16 6-15,-4 0 4 16,-4 13 8-16,-3 6 2 16,-3 16-1-16,-1 12 0 15,-3 13-5-15,4-10-3 16,3 4-11-16,0-1-6 31,3-6-52-31,8-9-20 0,6-3-111 16</inkml:trace>
  <inkml:trace contextRef="#ctx0" brushRef="#br0" timeOffset="2150.0883">9888 7260 364 0,'-7'0'134'0,"11"10"-72"0,3 6-44 15,-4 2 36-15,1 17-23 16,-1 9-8-16,1-7-5 0,0 7-2 15,3 0-8-15,0-6-5 0,3-10 0 16,1 3-2-16,-1-12-1 16,5-9 3-16,-1-1 0 15,0-12-1-15,0-13 1 16,0-9-4-16,0-9-2 16,4-13-5-1,3 3-2-15,4 0 5 0,-1 9 4 16,-3 7 2-1,1 16 2-15,-1 5-4 16,-4 23 0-16,-6 12 1 16,0 10 2-16,-1 3-3 15,1-4 0-15,-4 1 1 0,0-4 0 16,-4-5 0-16,1-4 0 0,-1-10 4 16,1-12 2-16,-1-3 0 15,1-12-1-15,0-10-3 16,3-9-2-16,3-13 1 15,8-7-1-15,10-2 0 16,4 16 2-16,0-1-1 16,-1 7 2-16,-2 12 7 0,-8 6 5 15,-4 7-7-15,-3 15-2 16,-3 10-6-16,-4 16-1 16,-3 9 3-16,-1-7 1 15,1 7-12-15,-1-9-4 16,4 2-25-16,4-5-8 15,3-10-16 1,7-7-6-16,4-12-23 16,3-3-7-16,4-9-30 15</inkml:trace>
  <inkml:trace contextRef="#ctx0" brushRef="#br0" timeOffset="2519.5027">10876 7395 288 0,'-3'-40'107'0,"-4"24"-58"0,-4 6-22 0,7 10 32 16,-3 0-11-16,-3 0-4 0,-1 10-16 15,-3 9-5-15,0 6-13 16,0 3 2-16,3 0 2 0,1 7-1 16,6-7 2-16,4 6-6 15,4-9-3-15,3 1-1 16,3-8-1-16,1-5-5 16,0-7 1-1,3-6-2-15,0-6-2 16,3-13-8-16,5 7-5 15,-1-14 4-15,0-8 3 16,-7-1 8-16,-3 7 3 16,-4 9 7-16,-4 4 3 15,-6 15 0-15,-1 15 1 0,-3 4-2 16,0 9-1-16,0 4-5 16,3-1-1-16,4 4-1 0,7-7 1 15,4 3-11-15,7-9-2 16,6-12-24-16,8-4-8 15,0-15-27-15,7-7-11 16,3-19-41-16,0-2-18 16,-6-17 27-16</inkml:trace>
  <inkml:trace contextRef="#ctx0" brushRef="#br0" timeOffset="2736.3345">11299 6840 320 0,'-17'-9'121'0,"13"28"-66"0,-3 15-27 16,4-9 38-16,-4 3-23 31,3 19-6-31,1 4-7 0,3-4 0 16,3 22-16-16,4 3-4 0,0 6-2 15,4-3-9-15,-1-2-1 16,1-11-24-16,-4-8-11 16,-3-10-20-16,-4-19-9 15,0-7-9-15,-4-8-2 16,-7-20-6-16,-3-2 0 0,0-19-8 15</inkml:trace>
  <inkml:trace contextRef="#ctx0" brushRef="#br0" timeOffset="3119.816">11201 7348 276 0,'17'-9'104'0,"5"9"-56"0,6 3-27 0,-14-3 30 16,3 6-12-16,1 4 0 31,0 8-9-31,-1 8-4 0,1 2-14 16,0 0-1-16,-1 6 2 0,-3 1-5 15,-7-1 0-15,1 1 2 16,-5-13 1-16,-3 3-3 16,0-9 0-16,0-7-3 15,0-9 2-15,7-9-4 16,4-10-2-16,3-3-3 0,11-9 1 16,3-10-4-16,3-3 1 15,1 6 0-15,-7 4-1 16,0 15 4-16,-4 3 2 15,-4 16 4-15,-2 16 2 16,-5 3 5-16,1 6 3 0,-4 3-2 16,0 0 0-16,-4 7-7 31,4-7-2-31,0 7-4 0,1-10-1 16,-1 0-19-16,3-13-7 15,4-2-24-15,0-10-10 16,4-3-47-16,7-13-20 15,6 3-15 1</inkml:trace>
  <inkml:trace contextRef="#ctx0" brushRef="#br0" timeOffset="3436.2981">11945 7358 376 0,'-3'-10'143'0,"10"4"-78"0,7-3-52 15,0 5 35-15,7-2-18 16,7 3-3-16,7-3-13 0,-6 3-6 15,-1 3-5-15,-7 9-3 0,-7 4 1 16,-7 12-4-16,-7 9 2 0,-10 1-1 16,-8-7 0-16,-3 0 4 15,0 7 1-15,3-7-1 16,4-3 1-16,3-6 7 31,4 0 3-31,14-4 0 0,4-5 2 16,7-1-4-1,6 0-1-15,5-9-4 0,-1 0 1 16,0 0-2-16,0-9 0 16,0 6-10-16,-6-10-4 15,-5 4-35-15,-6-4-14 16,-1-5-74-16,-6-8-32 0,-8-8 6 16</inkml:trace>
  <inkml:trace contextRef="#ctx0" brushRef="#br0" timeOffset="3589.8634">11843 7107 420 0,'-11'-19'156'0,"22"3"-84"0,-4-12-68 0,-4 22 29 15,8-13-70-15,0 0-28 0,3-6-114 16,14 3-47-16</inkml:trace>
  <inkml:trace contextRef="#ctx0" brushRef="#br0" timeOffset="4485.5387">14196 6912 264 0,'-7'-18'99'0,"3"8"-54"0,1-6-20 0,-1 13 31 15,1-3-15-15,-4-3-3 16,-4 9-11-16,0 0-5 16,1 0-12-16,-1 9 5 0,1 7 2 15,-4 9-5-15,-1-3-2 16,-2 12 1-16,-8 10 0 31,0 0 1-31,1 3 2 0,-1 6 4 16,4 10 3-16,3 6-7 15,4-6-1-15,4 0-1 16,10-10 0-16,10 0-4 16,4-6-3-16,4-6-5 15,7-13 0-15,-4 0-7 0,3-9 0 16,12-9-24-16,10-4-9 16,3-12-21-16,4-4-10 15,0-12-27-15,0-3-11 16,-4-9-32-16</inkml:trace>
  <inkml:trace contextRef="#ctx0" brushRef="#br0" timeOffset="4791.5851">14520 7286 332 0,'-17'0'126'0,"6"0"-68"0,-10 9-46 0,10 0 30 16,-3 10-9-16,0 13 1 15,0-1-8-15,3 3-2 16,4 4-13-16,4 3 2 0,3-7 1 15,7-6 1-15,4 7 1 16,6-7-6-16,4-9-4 0,4 0-3 16,0-10-3-16,-4-9 1 15,0 0 1-15,-3-9-1 16,-4-1-1-16,-4-8-2 16,-3-1 1-16,-3-6-1 15,-4-10 0-15,-7-9-11 16,-4 4-5-1,-3-1-8-15,-3 6-1 16,2 7-8-16,1 3-1 16,4 12-26-16,3 7-11 0,3 6-43 15,8 6-53 1,3 4 54-16</inkml:trace>
  <inkml:trace contextRef="#ctx0" brushRef="#br0" timeOffset="5086.5212">14714 7367 380 0,'32'25'143'0,"-7"3"-78"0,10 16-52 0,-17-25 33 16,6 6-15-16,5 3-3 15,-1 7-3-15,0 3-1 16,0-7-13-16,-3-9-2 0,0 3-2 0,-4-9 3 16,-3-7 1-16,-1-9-5 15,-3-9-2-15,0-7-2 16,-3-9 1-16,-4-10-4 15,0-5 0-15,-3-14 1 16,-1 1 0-16,1 3-9 16,-1 6-2-1,1 6-16-15,-1 4-6 16,4 6-24-16,0 2-9 16,4 4-55-16,14 1-25 0,-1 8 13 15</inkml:trace>
  <inkml:trace contextRef="#ctx0" brushRef="#br0" timeOffset="5392.2086">15681 6837 364 0,'-18'-6'134'0,"8"12"-72"0,-8 13-39 15,11-7 35-15,-7 10-12 16,-4 7-2-16,-6 8-14 16,-1 7-4-16,-3 9-15 15,-1 10 2-15,5 9 3 0,6 7-2 16,8-7 0-16,10 6-8 0,7-15-2 16,7-7-2-1,7-12-2-15,7 0-10 0,4-16-4 16,0-9-28-16,10-12-13 15,11-7-33-15,7-16-12 16,3-3-35-16,4-15-15 0,-10-14 37 16</inkml:trace>
  <inkml:trace contextRef="#ctx0" brushRef="#br0" timeOffset="5639.761">16260 6991 400 0,'-11'0'148'0,"0"3"-80"0,1 13-57 0,3-7 34 16,0 10-11-16,-7 3 1 16,-4 6-9-1,-3 0-4-15,-4 10-12 16,-3 15-4-16,0 10 0 0,-8 0-3 16,-2 12 0-16,-1-12-1 15,3-7-2-15,5-9-19 16,6-3-8-16,4-13-21 0,7-9-8 15,7-6-30-15,0-7-10 16,7-15-64 0</inkml:trace>
  <inkml:trace contextRef="#ctx0" brushRef="#br0" timeOffset="5939.6525">15727 7135 384 0,'-4'0'145'0,"4"0"-78"0,4 16-52 0,-1-7 37 15,4 7-10-15,0 3 2 16,8 9-13-16,9 16-7 16,5 9-13-16,2 0-1 0,1 4 3 15,0-7-7-15,0-3-1 0,-1 0-5 16,1-3-1-16,-4-13-8 15,0-9-2-15,1 3-16 16,-5-9-8-16,-2-3-19 16,-5-7-8-16,1-6-18 15,-4-6-7-15,0-7-55 16,4-9-36-16,-8-9 80 16</inkml:trace>
  <inkml:trace contextRef="#ctx0" brushRef="#br0" timeOffset="6239.9686">16274 6984 324 0,'-4'-9'123'0,"11"0"-66"0,4 9-31 0,-1 0 36 16,8 0-15-16,7 9-5 15,3 0-16-15,0 1-6 16,0 15-11-16,-3 9 0 0,-4 4 2 15,-3 6-2-15,-4 19 0 16,-3 9 3-16,-8 6 3 0,-3 1-2 16,-11-4 2-16,-10-6-2 15,-7 0 2-15,-7-3-8 16,0-7-4-16,3-12-7 16,4-12 0-16,6-16-29 15,1-10-13-15,0-9-73 0,3 0-31 31,-3-9-30-31</inkml:trace>
  <inkml:trace contextRef="#ctx0" brushRef="#br0" timeOffset="11800.7977">17007 7063 356 0,'-14'0'134'0,"14"0"-72"0,0 0-30 16,0 0 38-16,7 0-13 15,4 6-3-15,3-6-18 16,7-6-7-16,4 6-17 15,7-3-1-15,-1-4 2 0,1-2-9 0,0 3-2 16,0 3-22-16,-1-4-9 16,1 7-34-16,0-3-12 15,0 6-27-15,-11-3-9 16</inkml:trace>
  <inkml:trace contextRef="#ctx0" brushRef="#br0" timeOffset="12032.1131">17064 7267 440 0,'0'3'165'0,"7"-3"-90"0,4 0-61 0,-1 0 36 32,4 6-15-32,4-3-3 0,3 4-12 15,7-1-2-15,0-3-11 16,-3 6-2-16,3-9-1 0,8 7-5 15,2-4-1-15,5-3-26 16,-1 6-9-16,0-3-36 16,-3-3-14-16,4 0-110 15</inkml:trace>
  <inkml:trace contextRef="#ctx0" brushRef="#br0" timeOffset="13448.0605">19145 4921 348 0,'7'-3'132'0,"-7"3"-72"0,-3 0-59 15,-1 0 25-15,-3 0-12 16,-7 0 2-16,-7 3-5 15,-4-3-1-15,-3 10-6 16,0-1-3 0,0 0 2-16,-8 1-2 0,-3-4 2 15,-3 10-2-15,-4-4 2 16,-7 4-7-16,-3-4-1 16,-1 4-3-16,5-6 2 15,6 8 4-15,10-8 1 16,8 5 1-16,4-5 0 15,6-1 0-15,0 1 0 0,4-4 0 16,4 3 0-16,2 1 2 0,1-1 3 16,4 1-2-1,-1 8-2-15,1-2 0 16,-1 12 1-16,1-3 1 0,-1 4 1 16,1-4 0-16,-1 9 2 15,1 4 1 1,-1-1 1-16,1 7-4 15,-1 0-1-15,1-6 3 16,3 15 1-16,0 7 1 16,0 6 0-16,0 12-2 15,0 0-1-15,0-12-6 16,0 13 1-16,0 18 0 16,3 0 0-16,1 3 0 0,-4-9 2 15,3 3 1-15,-3 7 1 16,4 5-2-16,-4-5-2 15,0-4 1-15,-4 0 1 16,1 10-1-16,-1-1-1 16,1-5 3-16,-1 5 0 15,1-8-4-15,-1 11 1 0,0-2 2 16,1 0 1-16,-1-1 1 0,1-9 0 16,3 19-2-1,0-9-2-15,0 0 1 0,-4-7-1 16,4 7 0-16,0 6 2 15,0-13 1-15,0-3 1 32,0-6-2-32,0-9 1 0,0-4-4 15,0 3 0-15,0 1 1 16,0-4 0-16,0-5 0 16,0-11 0-16,-3 7 0 15,-1-6 0-15,1-16 0 16,-4 6 2-1,3-3-1-15,-3 4 2 0,0 2-2 0,0-2 2 16,0-11-4-16,3-5-2 16,1-3 6-16,-1-7 5 15,4-3 0-15,0-6 3 16,7-1-4-16,0-2 1 16,11-6-1-16,0-1 1 15,3 0 2-15,11 1 4 0,21-10-2 31,14 6 3-31,3-6-4 16,8 9 1-16,-8 1-7 16,-10 6-3-16,0-7-4 0,7 0 1 15,0 7-15-15,-7-7-4 16,-10-5-41-16,-15-14-15 16,-10 1-142-16</inkml:trace>
  <inkml:trace contextRef="#ctx0" brushRef="#br0" timeOffset="14601.7667">19364 5445 244 0,'-4'-16'93'0,"4"16"-50"0,-3 0-17 0,3-6 29 0,-4 3-18 15,-3 3-6-15,0-7-10 16,0 7-1-16,0-3-11 16,-3 3 1-16,-5 3 3 0,1 4-1 0,-3 12 3 15,-8 6-4-15,0 3 1 16,-3 9-1-16,3-2 1 15,4 9 2-15,4 9 2 16,6 0-7-16,8 1-1 16,10-7-2-16,3-13-1 15,8 1-3-15,3-1-2 0,4-12-6 16,3 0-1-16,0-9-28 16,4-7-12-16,3-12-30 15,-3-4-12-15,3-5-65 16</inkml:trace>
  <inkml:trace contextRef="#ctx0" brushRef="#br0" timeOffset="14901.4604">19526 5652 324 0,'-28'0'123'0,"21"9"-66"0,-4 7-51 15,8-7 25-15,-1 4-11 16,1 12-1-16,-1 3-7 15,4 7-2-15,0-1-6 0,4-6 4 0,3-3 2 16,3-6-3-16,8 0 1 16,0-10-3-16,-1-2 0 15,1-4-1-15,0-6 0 16,-1-7 0-16,1-15 0 16,-4 0-2-16,-3-9-2 15,-8 5-8-15,-6-5-5 0,-4 6-7 31,0 3-2-31,-1 6-24 16,1 0-10-16,4 0-56 16,3 4-65-1,3 5 53-15</inkml:trace>
  <inkml:trace contextRef="#ctx0" brushRef="#br0" timeOffset="15164.0654">19727 5627 332 0,'18'25'126'0,"-4"-16"-68"0,4 7-41 15,-8-4 33-15,4 13-19 16,4 13-5-16,3-3-11 16,0-1-5-16,1-6-5 15,-1-9-2-15,-4 0 3 0,1-3 1 0,-4-10 3 16,0-12-1-16,-3-4 0 16,-1-15-8-16,1-3-2 15,-4 0 0-15,-3-7 0 16,-4-9-8-16,0 7-4 15,0-4-13-15,0 3-6 32,3 1-21-32,4 2-8 0,7 1-83 15,7 5-49 1,1 1 85-16</inkml:trace>
  <inkml:trace contextRef="#ctx0" brushRef="#br0" timeOffset="15417.7361">20359 5323 364 0,'-18'25'137'0,"8"-7"-74"0,-8 11-49 16,14-23 31-16,-6 22-10 16,-4 10 2-16,0 6-12 15,3-10-3 1,0 13-13-16,8 7-5 0,3-1-1 15,7 0-4-15,4-9 0 16,3-6-10-16,3-4-3 16,8-2-26-16,7-11-12 15,0-11-32-15,-1-10-12 16,15-3-55 0</inkml:trace>
  <inkml:trace contextRef="#ctx0" brushRef="#br0" timeOffset="15717.9438">20842 5329 376 0,'-7'12'140'0,"0"4"-76"0,-7 12-59 15,7-12 27-15,-7 6-7 16,-4 12 0-16,-3 10-8 15,-4-6 0-15,-3 6-10 32,0 15-2-32,3-2 1 0,4-4-3 0,3 10 0 15,4-13-14-15,4-12-6 16,-1-4-15-16,4-9-8 16,0-6-36-16,7-16-121 31</inkml:trace>
  <inkml:trace contextRef="#ctx0" brushRef="#br0" timeOffset="17784.7787">22906 6498 288 0,'14'-6'110'0,"-3"6"-60"0,3 6-58 0,-7-2 18 16,0-4-51-16,3 9-19 16,4-3-52-16,8-3-21 15</inkml:trace>
  <inkml:trace contextRef="#ctx0" brushRef="#br0" timeOffset="17934.1871">24007 6991 156 0,'49'34'57'0,"-28"-21"-30"0,7 2-43 0,-17-5 7 16,7-1-53 0,-1 7-22-16</inkml:trace>
  <inkml:trace contextRef="#ctx0" brushRef="#br0" timeOffset="18081.6348">24769 7561 224 0,'35'29'85'0,"-10"-14"-46"0,-4-2-63 0,-11-4 7 16,8-2-74-16,10 2-28 15</inkml:trace>
  <inkml:trace contextRef="#ctx0" brushRef="#br0" timeOffset="18234.5161">25615 8167 264 0,'53'31'99'0,"-35"-15"-54"0,6 3-70 0,-9-10 9 16,-1 0-91-16,3-2-36 15</inkml:trace>
  <inkml:trace contextRef="#ctx0" brushRef="#br0" timeOffset="18366.2686">25926 8505 340 0,'3'19'126'0,"1"-16"-68"0,6 4-125 15,1-7-7-15,10-7-53 0,7-2-19 16</inkml:trace>
  <inkml:trace contextRef="#ctx0" brushRef="#br0" timeOffset="18803.487">27129 8778 240 0,'-74'6'90'0,"49"13"-48"0,-17 0-20 0,20-10 26 0,-16 17-12 32,-8 17-3-32,-14 5-2 0,0 5 3 15,3 10-19-15,11-10 12 0,11 6 5 16,7-2-3-16,14 6-2 16,14 6 0-16,17-7 2 15,19 1-9-15,6-10-4 16,11-6-5-16,7-3-2 15,3-9-5-15,26-7-1 0,2-12-25 16,1-1-11-16,-4-12-34 16,-7 4-15-16,1-14-49 15,2-11-19-15,-13-7 17 16</inkml:trace>
  <inkml:trace contextRef="#ctx0" brushRef="#br0" timeOffset="19104.1154">27700 9374 264 0,'-70'0'99'0,"45"9"-54"0,-3 20-22 0,21-14 31 0,-8 14-10 15,-2 5-2-15,3 4-12 16,0 2-6-16,7-8-14 16,7 2-2-16,7 1 2 0,0-10 0 0,7-6 4 15,7-4-5-15,7-5-1 16,4-7-4-16,3-3-1 15,0-10-1-15,-3-5-2 16,-4-4 1-16,-3-3 1 16,-7-12-1-16,-8-17 2 15,-10 4-13 1,-7 3-3-16,-7 10-10 16,4 3-2-16,-8-1-18 15,4 4-5-15,-4 9-41 16,15 3-18-16,-4 4-18 15</inkml:trace>
  <inkml:trace contextRef="#ctx0" brushRef="#br0" timeOffset="19352.1927">27742 9418 336 0,'29'47'126'0,"-1"-6"-68"0,4 15-41 16,-15-31 30-16,4-6-21 15,8 9-4-15,-1-9-3 16,0-3 2-16,-3 3-11 15,-4-10-1-15,-3-3 1 0,-1-6 0 0,-3-9 4 16,-3-7 2-16,0-3 2 16,-4-9-8-16,-4-16-3 15,1-6-7-15,-4 3 0 16,0 3-13-16,0 6-7 16,0-2-22-16,0 8-11 15,0-2-45 1,7 9-20-16,10 6-32 15</inkml:trace>
  <inkml:trace contextRef="#ctx0" brushRef="#br0" timeOffset="19652.2088">28430 8788 368 0,'-31'40'140'0,"17"-5"-76"0,-15 46-44 15,12-43 35 1,-1 15-19 0,-7 10-4-16,4-3-9 0,4 5-5 15,9 14-10-15,12-1-5 0,7-15-2 16,10-7-1-16,0-2 0 15,7-7-11-15,0-6-3 16,8-13-31-16,-1-3-10 16,4-16-34-16,0 1-13 0,13-26-50 15</inkml:trace>
  <inkml:trace contextRef="#ctx0" brushRef="#br0" timeOffset="19904.6056">29196 8731 288 0,'-18'-9'110'0,"18"12"-60"0,0 13-25 0,-3-7 33 15,-4 7-20-15,-4 2-6 0,-7 26-8 16,-6 13-4-16,-8 6-10 16,0 5-2-16,-3 5 2 0,-7-1-6 31,-1 0 0-31,1 6-9 0,7-9-2 15,-1-12-23-15,12-13-8 16,3-7-26-16,6-12-13 16,5-9-68-1</inkml:trace>
  <inkml:trace contextRef="#ctx0" brushRef="#br0" timeOffset="20151.8756">28564 8819 272 0,'-3'-9'104'0,"10"12"-56"0,11 6-21 16,-8 0 34-16,1 7-3 0,6 12 0 31,15 16-6-31,10 10 0 16,11 8-29-16,-3 1-4 0,-1 0-2 15,-3 6-9-15,-4 6-2 0,-3 3-6 16,0 1-3-1,-7-13-18-15,-1-4-9 0,-2-2-26 16,-1-13-10-16,4-6-44 16,3-13-18-16,0 0-14 15</inkml:trace>
  <inkml:trace contextRef="#ctx0" brushRef="#br0" timeOffset="24371.2118">20609 5279 216 0,'-10'-4'82'0,"6"4"-44"0,-3-6-11 16,7 6 27-16,0 0-2 16,-3 0 19-1,-1 0-23-15,1 0-26 16,3 6-7-16,3 7-4 0,4 3 5 15,7 12 2 1,11 0-1-16,7 13 0 16,3-3-1-16,0 5 0 15,4-5-8-15,0-3-5 16,0 2-2-16,-4 7-1 16,-3 0 0-16,-1 0 2 15,-2-6-12-15,-8-4-6 0,-4-9-13 16,-2-12-7-16,-1-7-25 0,-4-6-9 15,1-16-93 1</inkml:trace>
  <inkml:trace contextRef="#ctx0" brushRef="#br0" timeOffset="24639.7088">21107 5109 416 0,'0'10'154'0,"3"-1"-84"0,4 7-66 0,-3-7 29 16,3 7-21-16,0 6-5 15,0 19-2-15,0-4-1 16,0-2-2-16,0 2-13 0,0-2-2 0,4 2-49 15,-1-2-22-15,1-7-86 16</inkml:trace>
  <inkml:trace contextRef="#ctx0" brushRef="#br0" timeOffset="24855.2227">21534 5840 348 0,'-4'38'132'0,"-7"-13"-72"0,-6 9-48 16,10-15 30-16,-7 9-20 15,0 4-2-15,-4-1-10 16,0 3-4-16,4-5-3 16,0-7-9-16,3-4-4 0,4-5-34 15,7-4-14-15,7-12-69 16,8-12-66-16,2-14 66 15</inkml:trace>
  <inkml:trace contextRef="#ctx0" brushRef="#br0" timeOffset="25071.3041">21932 5366 428 0,'-10'4'159'0,"-1"11"-86"0,-10 13-78 0,10-9 28 16,-10 16-13-16,-4-1 2 15,-3 10-3-15,-4 3 2 16,4 7-6-16,4 5-10 0,2-12-1 16,5 6-27-16,3-18-8 31,0-1-32-31,-1-15-14 0,1-9-68 16</inkml:trace>
  <inkml:trace contextRef="#ctx0" brushRef="#br0" timeOffset="25271.0381">21576 5432 356 0,'10'25'132'0,"1"-6"-72"0,3 25-28 0,-7-25 38 0,7 12-28 16,4-3-11-1,3 20-19-15,4 5-8 0,3 0-3 16,0 0 1-16,1-9 1 0,-5 0-30 31,-3-6-12-31,-3-13-42 0,0-6-16 16,-8-22-66-1</inkml:trace>
  <inkml:trace contextRef="#ctx0" brushRef="#br0" timeOffset="25486.8154">21925 5181 364 0,'4'7'137'0,"-1"21"-74"0,8 10-27 0,-8-13 41 0,1 3-43 16,-4 3-15-16,0-3-23 16,0 10-6-16,0-3 5 0,0-1-37 0,7-6-17 15,0 0-42-15,4-12-19 16,-1-6-18-1</inkml:trace>
  <inkml:trace contextRef="#ctx0" brushRef="#br0" timeOffset="25739.8108">22144 5159 420 0,'7'13'156'0,"0"3"-84"0,11 28-62 0,-4-16 34 16,7 6-20-16,4 13-3 0,-1 7-6 15,5 8-2-15,-1 1-7 16,-7 25 3-16,-7-7 1 0,-7 7-3 16,-10-9-2-16,-8-7-5 15,-10-16 0-15,-4-3-57 16,0-9-27-16,8-15-122 31</inkml:trace>
  <inkml:trace contextRef="#ctx0" brushRef="#br0" timeOffset="26887.3662">29503 8599 332 0,'-18'-9'123'0,"18"9"-66"0,-17 0-53 15,17 0 24-15,-8 9-7 16,1-2-1-16,-10 12 3 15,-1-1 0-15,4 7-12 16,0-6 0-16,7 9 2 0,0-6-5 16,10 0 0-16,1 3-2 0,6-6 1 15,1 0-2-15,3-3 0 16,-3-1-6-16,3-15 1 16,-4 0-9-16,1-6-2 15,0 0-3-15,-1-13 1 0,-3 7 0 16,0-29 3-16,-3 13-3 31,6-35-2-31,-6 16 6 0,-4-3 3 16,0 6 17-16,0 6 7 15,0 4 3-15,0 9-1 16,0 6 7 0,3 38 3-16,1-4-1 15,0 29 0-15,6-6-12 0,1 6-5 16,-4-4-7-16,0 17-4 0,3-10-27 15,1 16-12 1,-8-10-36-16,8 6-14 0,7 14-96 16</inkml:trace>
  <inkml:trace contextRef="#ctx0" brushRef="#br0" timeOffset="27108.7972">29778 9499 460 0,'-18'63'173'0,"1"-28"-94"0,3 2-83 0,3-12 29 0,0 4-18 31,4 5-2-31,-10 1-14 16,6-7-4-16,-3-3 6 0,11-6-25 0,6-10-52 15,15-18 4 1,10-7-85-1</inkml:trace>
  <inkml:trace contextRef="#ctx0" brushRef="#br0" timeOffset="27308.6246">30427 8838 392 0,'-10'9'148'0,"10"-9"-80"0,-25 47-46 16,25-41 39-16,-11 29-30 15,-3-7-8 1,-4 19-11-16,1-3-1 16,-1 6-6-16,1-6-3 0,-8 13 1 15,-3 30-24-15,-4-14-11 16,7-11-36-16,1-18-15 16,6-19-97-1</inkml:trace>
  <inkml:trace contextRef="#ctx0" brushRef="#br0" timeOffset="27540.3193">30018 8998 440 0,'14'66'165'0,"7"-32"-90"0,11 29-52 0,-14-29 40 0,-1-9-26 15,-3-3-6-15,4 28-19 16,0-6-8-16,6 13-2 15,-6-7-18-15,17 3-4 0,-10-6-28 16,10-3-9-16,-3-9-21 16,-4-13-8-16,4 3-86 31</inkml:trace>
  <inkml:trace contextRef="#ctx0" brushRef="#br0" timeOffset="28008.8171">30582 8788 360 0,'-28'-10'134'0,"28"10"-72"0,-21-3-61 0,17 3 25 16,-6 3-16-16,-1-3-3 15,-10 10 4-15,10-4 3 16,-3 13-7-16,0-10-2 0,11 16 1 15,-1-6 1 1,15 6 3-16,-4-6-5 16,10 0-1-16,-6 0-7 15,10-19-2-15,-7 0-5 16,0-13 1-16,4 4-4 16,-4-13 1-16,-3 9 1 15,-1-21 5-15,-3 8-4 16,4-21 0-16,0 10 5 15,-8-16 2-15,1 9 9 16,-4 0 4-16,0 9 6 0,-4 16 2 16,1 4-3-16,-1 24 1 15,-3 1 0-15,7 24 2 16,0 1 3-16,0 8 4 16,7-8-11-16,4 21-3 0,-4-12-18 15,10 10-8-15,-10-11-30 16,11 1-13-16,-4-9-28 15,0-13-8-15,0-7-56 16</inkml:trace>
  <inkml:trace contextRef="#ctx0" brushRef="#br0" timeOffset="28286.7516">30981 8609 448 0,'21'41'167'0,"-21"-41"-90"0,35 56-63 0,-28-47 36 16,1 23-22-16,2-10-3 15,4 40-13-15,-7-8-3 16,-3 18-5-16,6-3-1 0,-6 22 3 15,-4-13-3 1,-14 23-2-16,0-17-18 16,-32 1-6-16,11-7-42 15,-15 4-18-15,-24 15-119 16</inkml:trace>
  <inkml:trace contextRef="#ctx0" brushRef="#br0" timeOffset="29609.9892">19590 8872 288 0,'-25'-31'107'0,"14"31"-58"0,-3-3-31 16,7 3 28-16,-3 3-13 15,-4 3-4-15,-8 10-4 16,1 12-1-16,-7 16-13 16,-7 12 11-16,0 17 5 0,3-11 10 31,7 14 4-31,7-1-13 0,8 3-4 16,10-12-12-16,10-3-3 15,12-10-5-15,6-3-1 16,0-12-12-16,11-10-7 15,10-12-27-15,15-7-10 16,-8-9-27-16,1-9-12 16,-1-7-9-16,-7-3 0 0,-10-9-10 15,-7-6-14 1,-11-4 61-16,-10 10 327 31,-29 18-118-15,-7 13-35-16,1 16-51 15,-1 6-23 1,4 13-5-16,10-4-1 16,11 1-17-16,7-7 5 0,7-3 5 15,4 0-10-15,7-12-4 16,-1-4-4-16,5-9-1 0,-5 0-2 16,-2-19 1-16,-5 1-7 15,-3-7 1-15,-3-10-23 16,-8-6-8-16,-3-9-14 0,-7 6-5 15,4 7 0-15,-1 2 0 16,1 7-10-16,-1 3-5 16,4 12 34-16,4 7 43 15,3 6 27 1,0 9 5-16,7 16 1 16,0 4 1-16,0 8 0 0,4 7-4 15,3 0 1-15,7 0-16 16,4-6-4-16,3-4-10 15,1-9-2-15,-1-6 0 16,-3-10 2-16,-8-9-3 16,1-9-2-16,-4-10-2 31,-3-15 0-31,-1-13-2 0,-6-13 2 16,0 7-11-16,-4 6-2 0,0-3-17 15,0 6-6 1,0 12-33-16,3 7-13 0,1 0-90 15</inkml:trace>
  <inkml:trace contextRef="#ctx0" brushRef="#br0" timeOffset="29888.6666">20944 8891 348 0,'-45'13'129'0,"23"12"-70"0,-16 28-42 16,16-25 33-16,-6 26-10 15,-4-1-1-15,4 10 0 0,4 15 0 16,9 10-21 0,12-7-4-16,10 1-2 0,11-10-7 15,6-9-3-15,1-10-19 16,3-9-9-16,4-10-33 0,3-5-12 0,1-4-45 15,-1-16-18-15,4-9-9 16</inkml:trace>
  <inkml:trace contextRef="#ctx0" brushRef="#br0" timeOffset="30125.9952">21378 9126 408 0,'-3'7'151'0,"-4"-7"-82"0,-14 18-56 0,10-8 33 16,-7 15-15-16,-6 9-3 15,-8 4-10-15,0 25-3 16,0 9-9-16,4 9-2 0,4-2 0 0,-1-1-11 16,4-15-3-16,3-7-30 15,4-12-14-15,3-6-23 16,8-13-9-16,3-9-62 15,0-23-43 1,0-5 84-16</inkml:trace>
  <inkml:trace contextRef="#ctx0" brushRef="#br0" timeOffset="30341.3093">21047 9220 428 0,'7'22'162'0,"3"-6"-88"0,-3 31-53 15,4-25 39 1,7 9-19-16,13 23-1 16,12 5-19-16,3 4-5 15,-4 3-10-15,-3-7-4 0,-4-5 1 16,0-7-15-16,-6-3-5 16,-8-10-40-16,0 4-17 15,0-13-92-15,-7-6-38 16</inkml:trace>
  <inkml:trace contextRef="#ctx0" brushRef="#br0" timeOffset="31405.6912">21699 8969 320 0,'-10'-21'121'0,"-1"11"-66"16,-3 10-44-16,7 0 28 0,0 0-6 15,-4 16 3-15,1 3-11 16,-4 9-6-16,0 6-10 16,3 4 3-16,4 6 1 0,3 0-2 0,4-10-1 15,7 1-4-15,1-7-1 16,-1-9-3-16,3-4-2 16,1-11-10-16,3-8-6 15,4-11-12-15,-1-4-5 16,1-9 2-16,-1-7 2 15,-2-18 7 1,-1-10 3-16,-4 10 9 16,-6-10 4-16,-4 10 8 15,-4 9 6-15,-3 9 18 16,0 17 10-16,-3 15-5 16,-1 6-1-16,0 15-2 15,1 33 0-15,3 5-7 16,3 7-2-16,4 6-16 0,4-3-4 0,6 3-33 15,8 3-15-15,14 0-35 16,-1-3-14-16,1-6-63 16</inkml:trace>
  <inkml:trace contextRef="#ctx0" brushRef="#br0" timeOffset="31573.9826">22144 9760 356 0,'-18'31'134'0,"11"-9"-72"0,-7 9-39 0,3-18 35 16,1 12-32-16,-1 13-9 15,1-4-16-15,-4 4-3 16,3-4 0-16,4-9-34 0,7-9-16 0,7-13-24 16,7-22-10-16,0 0-53 15</inkml:trace>
  <inkml:trace contextRef="#ctx0" brushRef="#br0" timeOffset="31790.1466">22670 9070 444 0,'-8'9'165'0,"5"1"-90"0,-11 24-70 16,7-15 35-16,-7 19-20 15,-4-4-1-15,-7 19-7 16,1 19 0-16,-5 7-7 31,-2-1-5-31,-5-2-3 0,5-17-27 0,-1-6-12 16,4-15-32-16,3-3-11 15,7-23-92 1</inkml:trace>
  <inkml:trace contextRef="#ctx0" brushRef="#br0" timeOffset="32010.4418">22243 9252 400 0,'7'50'151'0,"7"-25"-82"0,14 22-39 0,-7-9 44 15,4 12-29-15,3 6-8 16,0 7-20-16,1 0-8 31,-1-13-6-31,0-13-20 0,-3-2-9 16,-1-7-33-16,1-3-12 0,-4-15-31 15,0-17-12-15,-3-2-37 16</inkml:trace>
  <inkml:trace contextRef="#ctx0" brushRef="#br0" timeOffset="32189.3965">22899 8891 368 0,'-25'25'140'0,"22"7"-76"0,-4 30-31 0,3-37 42 16,-3 10-43-16,3 9-14 16,1-7-29-16,3 1-10 0,3-4 10 15,1 1-41-15,7-7-15 0,-4-9-62 16,0 6-26-16,-4-28 36 16</inkml:trace>
  <inkml:trace contextRef="#ctx0" brushRef="#br0" timeOffset="32409.9193">23093 8810 340 0,'3'21'129'0,"8"5"-70"0,10 36-16 16,-10-24 43-16,-1 3-17 15,1-7-5-15,-1 23-25 16,-2-13-12-16,-1 37-16 0,-7 54-3 0,-7-19-1 15,-15-9-6-15,-6-4 0 16,-7-12-30-16,-4-10-13 16,0-18-60-16,4-28-27 15</inkml:trace>
  <inkml:trace contextRef="#ctx0" brushRef="#br0" timeOffset="33209.6218">24141 9374 328 0,'3'-19'123'0,"1"19"-66"0,3-6-104 0,3 6 4 0,1 0-87 16,-1-10-31-16</inkml:trace>
  <inkml:trace contextRef="#ctx0" brushRef="#br0" timeOffset="33343.3952">24733 9509 324 0,'21'25'123'0,"-6"-16"-66"0,-1 7-44 0,0-7 28 16,0-5-30-16,4-4-7 15,10-10-72-15,14-2-30 16,0-4-41-16,11 0-15 0</inkml:trace>
  <inkml:trace contextRef="#ctx0" brushRef="#br0" timeOffset="33975.0252">24246 5598 324 0,'-10'0'123'0,"10"10"-66"0,3-10-66 0,1 0 20 16,6 0-19-1,5-6-4-15,-1 2-45 16,7-2-18-16,14-3-43 15,11-4-16-15</inkml:trace>
  <inkml:trace contextRef="#ctx0" brushRef="#br0" timeOffset="34129.374">25301 5501 296 0,'28'7'110'0,"-17"-7"-60"0,7 3-45 0,-11 3 22 0,0-6-22 16,0 3-6-16,0-3-59 15,3-3-22-15,8-3-36 16,7-4-14-16</inkml:trace>
  <inkml:trace contextRef="#ctx0" brushRef="#br0" timeOffset="34811.9906">26875 5508 328 0,'-32'-26'123'0,"14"11"-66"0,-10 5-42 0,14 10 31 0,-11 0-10 31,-7 7-1-31,-6 5-8 16,-5 10-3-1,8 6-13-15,0 1 7 0,-1 14 2 0,1 20-2 16,3 6 0-16,11-3-8 15,11 3-2-15,6-13-6 16,11-2-4-16,14-10-26 0,22-10-11 16,17-9-31-1,7-12-11-15,7-4-17 0,-4-9-4 16,1-3-28 0</inkml:trace>
  <inkml:trace contextRef="#ctx0" brushRef="#br0" timeOffset="35030.1552">27072 5868 288 0,'-53'16'107'0,"43"3"-58"0,-22 9-29 16,21-9 30-16,-6 12-16 16,3 4-2-16,3-4-6 0,4 3-1 15,7-5-14-15,11-4 0 0,6-6 2 16,8-1-7-16,10-11-3 31,15 2-5-31,6-9 1 16,-3-6-10-16,0-4-5 0,-4-8-12 15,-10-1-5-15,-7-6-2 16,-11-4-1-16,-14-5-27 16,-14 3-11-16,-14-1-49 15</inkml:trace>
  <inkml:trace contextRef="#ctx0" brushRef="#br0" timeOffset="35314.1747">27358 6016 344 0,'28'40'129'0,"-17"-15"-70"0,3 4-51 15,-4-20 27-15,1 7-9 16,0-7 2-16,-1 7-7 16,4-7-3-16,0 1-10 15,1-7 4-15,-1-3 3 0,3-3-5 0,4-13-1 16,4-6-5-16,0-9-3 15,3-7 0-15,-3-6 1 16,-1-9-1-16,-2-1-1 0,-5 1-13 16,4 16-4-1,-6 2-13-15,-1 7-6 0,-4 3-30 16,4 6-12-16,-14 9-78 16</inkml:trace>
  <inkml:trace contextRef="#ctx0" brushRef="#br0" timeOffset="35677.3543">28279 5250 312 0,'-32'29'118'0,"14"-4"-64"0,-21 19-37 0,25-16 33 0,-3 9-19 16,-4 17-3-16,-4-1-3 15,0 25 1-15,4 4-14 16,7 6 2-16,7-7 2 0,7-9-6 15,7-9-3-15,3-10-9 16,8-2-1-16,14-14-34 16,17-8-16-1,8-14-21-15,3-5-9 16,0-17-68 0</inkml:trace>
  <inkml:trace contextRef="#ctx0" brushRef="#br0" timeOffset="35893.0626">28921 5492 408 0,'-18'16'151'0,"0"-4"-82"0,-17 19-67 16,18-9 28-16,-12 3-14 16,1 10 1-16,-4 18-10 0,4 10-2 15,0 9-3-15,0-6-10 0,-1-6-3 16,5-13-34-16,3-4-13 0,3-17-47 15,4-8-19-15,3-18-7 16</inkml:trace>
  <inkml:trace contextRef="#ctx0" brushRef="#br0" timeOffset="36093.7359">28547 5511 320 0,'3'44'121'0,"8"-1"-66"0,7-5-11 0,-8-13 41 16,4 28-29-16,11 10-9 15,10 0-26-15,8 6-11 16,2-6-6-16,-2-10-21 0,3-6-6 0,-8-9-31 16,1-4-13-16,0-9-52 15,-7-15-22-15,-4-17 10 16</inkml:trace>
  <inkml:trace contextRef="#ctx0" brushRef="#br0" timeOffset="36515.5347">29168 5128 312 0,'-25'6'118'0,"25"-6"-64"0,-25 19-48 0,25-19 25 15,-3 19-15-15,-4 15-2 16,3-5-6-16,4-10 0 16,4 12-5-16,-1-12 0 0,4 9 3 15,0-9-3-15,0 6-2 16,0-6 0-16,-3-4-1 0,7-5 2 15,-8-1 1-15,1 1-1 16,-1-1 1-16,1-3-2 16,-4-3-1-16,0 4-2 0,3-4-1 15,-3-3-3-15,4 6-1 16,-1-3 1-16,-3-6 4 31,0 3-19-31,0 0-6 0,0 0-13 16,7 3-2-16,-7-3-24 15,4-3-11-15,-1-3-24 16</inkml:trace>
  <inkml:trace contextRef="#ctx0" brushRef="#br0" timeOffset="37116.6269">29450 5931 324 0,'0'19'123'0,"3"12"-66"0,-3-3-27 0,0-12 39 16,-3 6-33-16,-4 12-9 15,-4-5-13-15,-3 15-2 16,-3 6-7-16,-1 3-7 0,4-6-2 0,0-9-27 16,3-4-11-16,8-6-45 15,6-18-20-15,8-13-38 16</inkml:trace>
  <inkml:trace contextRef="#ctx0" brushRef="#br0" timeOffset="37417.2058">30184 5329 324 0,'3'-35'121'0,"-3"35"-66"0,0-15-25 16,0 15 37-16,0 0-27 0,0 0-8 15,-7 18-6-15,-3-2-2 16,-12 19-13-16,1-7 7 0,-7 16 4 16,-4-7-7-16,-17 23-1 15,10-13-8-15,-3 22-2 16,3-13-11-1,4-2-3-15,6-1-24 16,-2-9-8-16,6-6-29 16,7-13-10-16,-3 3-41 15,0-19-17-15,3-9 19 16</inkml:trace>
  <inkml:trace contextRef="#ctx0" brushRef="#br0" timeOffset="38116.9567">30360 5144 284 0,'-32'-25'107'0,"32"25"-58"0,-21 0-20 0,21 0 36 16,-3 0-31-16,-1 6-10 16,-6 3-4-16,2 1-2 15,-2 18-9-15,-1-3 6 0,4 13 4 16,0-4-6-1,7 1-2-15,0-1-4 16,7-6 0-16,-7-2-4 16,4-8-2-16,-1-5 0 0,8-7-1 15,-4 4-11-15,7-20-5 16,-3 4-6-16,6-22 1 16,-6 3 5-16,10-13 2 15,-7 10-2-15,7-22-3 16,-7 12 8-16,-3-9 6 0,-4 6 13 15,0 3 6-15,-7 13 3 16,7 13-1-16,-7-4-2 16,0 26-1-16,0-1 8 15,0 16 4-15,0 28 6 16,4 10 6-16,3 19-14 0,0-10-5 16,0-10-14-16,3-2-2 15,-3-13-31-15,1 3-13 16,-5-3-55-16,-3-12-24 15</inkml:trace>
  <inkml:trace contextRef="#ctx0" brushRef="#br0" timeOffset="38863.9287">30656 5235 288 0,'36'50'107'0,"-5"-22"-58"0,-2 10-24 0,-8-19 31 16,4 12-13-16,10 7-2 0,4 5-4 16,-4 4-1-16,-10 22-19 15,-8 19-8-15,-17 9-2 0,-10-6-4 16,-12 7 0-16,-2 2-6 0,-1-9 0 16,0-19-30-16,-6-3-11 15,2-16-118 16,-2-15-78-31,2-7 100 16</inkml:trace>
  <inkml:trace contextRef="#ctx0" brushRef="#br0" timeOffset="39618.0166">30836 4921 384 0,'46'-3'145'0,"11"-3"-78"0,20-4-63 16,-45 10 29-16,14 0-15 15,3 0 0-15,4 0-11 16,7 0-2-16,11 10-3 15,-11-1-4-15,-4 10-1 0,-10 0 2 16,-7 12 2-16,-11-3-2 0,-3 1 0 16,-4 24 5-16,4 16 2 15,-11 6 0-15,-4 10-1 16,1-10 1-16,-8 29 1 16,8 5-1-16,-11 17 1 15,7-1-4-15,-3 23 0 16,3 8-1-1,-4 11-2-15,1 14 1 16,6 4 1-16,-3 22 1 16,-3 3 3-16,10 16 6 15,-4 6 2-15,1 7-3 0,0-4 1 16,-1-13-5-16,-6 10 1 16,10-25-3-16,-4 7 0 15,1-1-1-15,0-34 0 16,-8 6-2-16,8-13-2 0,-1-21 3 15,1-16 0-15,-8-29-1 16,12 29-2-16,-8-19 1 16,-4-9-1-16,4-16 0 15,-17-4 0-15,-12-5-3 16,-27-29 0-16,-32-3 2 0,-32-15 0 16,-28-13-6-16,-25-3-3 15,-3-13-14-15,-4-6-5 16,-18-16-47-16,15-12-20 15,38-44-91 1</inkml:trace>
  <inkml:trace contextRef="#ctx0" brushRef="#br0" timeOffset="41614.0953">29697 5439 200 0,'0'-7'77'0,"0"14"-42"0,0-7-17 16,0 0 23-16,0 0 5 15,7 6 5-15,3 3-4 16,5 4-2-16,9-4-24 16,8 13 9-16,10 0 7 0,4 3-5 15,4 3 1-15,6 16-14 16,-3 10-4-16,3 8-9 0,-6 10-4 16,10 1-8-16,-11-4-4 15,1-13-23-15,-15-3-11 0,-3 7-149 16</inkml:trace>
  <inkml:trace contextRef="#ctx0" brushRef="#br0" timeOffset="52828.2398">20856 4557 248 0,'-3'13'93'0,"3"-1"-50"0,-11 7-22 16,4-9 28-16,-4 5-20 15,-10 14-3-15,-7 24-7 16,-11 6-3-16,0 14-8 15,-6 5-1-15,-8 22 0 0,-11 16 1 16,-13 10 2-16,-22 9-3 16,11 6-2-16,-4-6 0 0,7-10 1 15,11-28-5-15,14-15-3 16,11-23-32-16,10-21-15 0,11-19-107 16</inkml:trace>
  <inkml:trace contextRef="#ctx0" brushRef="#br0" timeOffset="53281.0349">19844 4263 264 0,'-4'0'101'0,"4"9"-54"0,4 22-31 16,-1-12 29-16,4 16-15 0,4 12-5 15,3 6-6-15,4 29 0 16,3 15-10-16,0 0-1 0,4-9-1 0,3-13-1 15,7-12-1 1,0-4-3-16,1-15-2 0,-4-16 3 16,-4-12 0-1,0-13 1 1,-3-6 2-16,-4-19-3 16,0-9-2-16,0-13 0 0,0-25-1 15,-3-3-5-15,0-10 1 16,-1 4 0-16,-3-4 2 15,0 20-4-15,1 8 2 16,-5 10-11-16,1 10-3 16,-4 15-35-16,0 0-13 0</inkml:trace>
  <inkml:trace contextRef="#ctx0" brushRef="#br0" timeOffset="53781.6275">20733 4535 280 0,'-39'-6'107'0,"21"12"-58"0,-10 7-40 0,18-7 25 16,-5 10-19-16,1-4-3 16,4 17-4-16,-1 2 2 15,4 7-5-15,0-1 4 0,3-2 3 16,1-1-2-16,3-5 2 16,3-4-5-16,5-13-2 0,-1 1-2 15,3-10-3-15,4-13 1 16,4-5 1-16,3-7-1 15,0-13-1-15,0 1-4 16,1 6 0-16,-5-7 2 16,1 1 1-16,-4 12 1 15,-3 6 2 1,-1 10-1-16,-3 6-1 16,0 9 1-16,0 16-1 15,0 10 0-15,0 2 2 16,0-2-1-16,1-7-1 15,2-3-6-15,4 0-4 0,0-12-27 16,4-7-12-16,3-12-27 16,0-13-10-16,0 0-25 15</inkml:trace>
  <inkml:trace contextRef="#ctx0" brushRef="#br0" timeOffset="53997.1292">21093 4840 264 0,'7'28'99'0,"-7"-19"-54"0,0-2-28 0,0-7 27 15,0 0-12 1,0 0-1-16,-4 0-9 16,1-7-4-16,-1-2-10 15,4-10-5-15,-3 0 0 0,3-9-2 16,0-3 2-16,0-7-2 16,0-6-1-16,0 0-6 15,0 10-4-15,3-4-23 0,4 4-11 16,4-4-50-16,10 0-20 15,4-2 5 1</inkml:trace>
  <inkml:trace contextRef="#ctx0" brushRef="#br0" timeOffset="54266.5716">21495 4118 368 0,'-28'44'137'0,"13"10"-74"0,-9 18-56 0,13-38 29 31,-3 13-17-31,-4 3-3 0,1-6-7 16,3 3-1-16,7 0-5 15,7 7-4-15,3-10 0 0,4-1-10 16,14-5-5-16,4-7-28 15,3-18-9-15,8-7-56 16,9-6-22-16,8-9 13 16</inkml:trace>
  <inkml:trace contextRef="#ctx0" brushRef="#br0" timeOffset="54466.4966">22144 4147 324 0,'-11'15'121'0,"1"4"-66"0,-11 31-42 0,6-22 30 16,-2 10-15-16,-8 6-4 15,-3 3-11-15,-4 3-6 16,-7 7-4-16,-7 2-3 0,4-2 1 16,3-4-17-16,4-9-4 15,7-10-30-15,7-5-10 16,7-20-90-16</inkml:trace>
  <inkml:trace contextRef="#ctx0" brushRef="#br0" timeOffset="54697.8479">21731 4259 320 0,'14'54'121'0,"4"-29"-66"0,14 6-27 0,-18-6 35 16,3 4-24-16,5 5-10 0,-1 1-17 16,-4-1-6-16,5 4-4 15,-5 6-4-15,4-1 1 0,0 1-19 16,1-12-7-16,-1-10-32 0,0-13-15 16,7-15-80-1</inkml:trace>
  <inkml:trace contextRef="#ctx0" brushRef="#br0" timeOffset="54898.4643">22281 4100 360 0,'8'18'134'0,"-8"7"-72"0,-4 19-72 0,0-25 20 16,4 9-21-16,0-3-5 31,4-6-43-31,0 0-19 16,6-3-50-16,1-13-21 0</inkml:trace>
  <inkml:trace contextRef="#ctx0" brushRef="#br0" timeOffset="55114.7035">22684 4009 408 0,'10'56'151'0,"-6"-31"-82"0,6 38-45 0,-3-19 40 15,0 12-22-15,0 7-6 16,-7 6-15-16,-3 9-6 16,-1 4-8-1,1-10-5-15,-4 0-1 0,0-9-30 16,-4-19-10-16,1-7-96 15,-1-12-39-15</inkml:trace>
  <inkml:trace contextRef="#ctx0" brushRef="#br0" timeOffset="55952.4396">28935 8358 260 0,'-7'63'96'0,"7"-63"-52"0,-39 141-43 16,35-122 21-16,-27 43 1 31,-26 70 3-31,1-3 2 0,-11 21 0 16,-7 10-15-1,-7-9 10-15,-4-26 4 0,7 10-12 0,15-10-6 16,3-18-27-16,7-19-11 16,7-10-76-16,7-21-34 15,7-14 12 1</inkml:trace>
  <inkml:trace contextRef="#ctx0" brushRef="#br0" timeOffset="56383.8872">27227 10678 324 0,'53'107'123'0,"-28"-63"-66"0,10 19-40 0,-14-26 30 15,8 23-25-15,-1 3-7 16,0-1-4-16,0-8 3 15,4-1-8-15,0-9-1 0,3-16-1 16,0-9 2-16,1-10 1 16,-5-9-1-16,-2-9 1 0,-5-13-2 15,1-22 2-15,-4-19-6 16,-3-6-1-16,-1-9-5 16,1-13-1-16,0-25-22 15,-1 19-8-15,1 15-15 16,3 10-6-16,0 19-53 31,1 9-65-31,-5 16 50 16</inkml:trace>
  <inkml:trace contextRef="#ctx0" brushRef="#br0" timeOffset="56915.8526">28335 10901 236 0,'-21'-19'90'0,"7"10"-48"0,-11-1-20 0,15 10 26 15,-8-6-10-15,0 6 0 16,1 6-15-16,-1 10-4 16,0-3-11-1,4 12 4-15,0 3 1 0,4 10 2 16,3 6 1-16,3-10 0 15,4 1 0-15,4-7-8 16,6-3-3-16,8-13-1 16,3 1 0-16,7-13-5 15,0-16 1-15,4-3-7 16,-4-9-3-16,4-3 1 0,-4 3 3 16,1 3 3-16,-5 6 2 15,-3 0 1-15,-3 13 2 0,0 12 1 16,-1 10 1-1,-3 6 4-15,1 12 3 16,-1-6-6-16,0 4-1 0,-4-10-2 16,1-4-2-16,-4-2 5 15,0-7 1-15,-3-9 0 0,-4 0 1 16,0-9-2-16,0-10 0 16,0 0-3-16,-8-9-2 15,1-3-2-15,0 3 1 16,0 3-1-16,4 3-2 31,6-3-17-31,4-1-9 0,7-2-20 16,4 3-6-16,7-3-98 15,10 9-52 1,0 0 95-16</inkml:trace>
  <inkml:trace contextRef="#ctx0" brushRef="#br0" timeOffset="57153.4136">29143 10434 364 0,'-25'3'134'0,"25"-3"-72"0,-28 63-48 16,14-23 31 0,-4 1-16-1,-3 19-5-15,0 9-7 0,0-13-1 16,3 16-9-16,4 1-4 0,7-4 0 15,7-7-15-15,7-5-7 16,11-7-30-16,6-13-13 16,8-11-54-16,14-11-21 15,3-30 12 1</inkml:trace>
  <inkml:trace contextRef="#ctx0" brushRef="#br0" timeOffset="57369.3934">29753 10481 336 0,'-35'0'126'0,"31"19"-68"0,-6 25-37 0,3-19 33 16,-7 0-23-16,7-3-7 15,-14 22-6-15,-15 18 1 0,1 1-11 16,-11 15-2-16,0 4 0 0,-3-13-8 16,3-13 0-16,7-2-31 15,4-10-13 1,10-16-53-16,15-9-22 0,3-22-23 31</inkml:trace>
  <inkml:trace contextRef="#ctx0" brushRef="#br0" timeOffset="57568.8687">29189 10722 384 0,'14'54'143'0,"7"-26"-78"0,14 16-45 15,-10-25 37-15,10 12-20 16,4 7-6-16,0 15-23 16,3-6-9-16,4-3-1 15,-3 0-26-15,-1-7-11 0,-3-2-38 16,-1-16-15-16,8-4-71 31</inkml:trace>
  <inkml:trace contextRef="#ctx0" brushRef="#br0" timeOffset="58016.638">29898 10418 312 0,'-21'-3'115'0,"7"6"-62"0,-11 3-46 0,14 4 26 16,1 2-21-16,-8 14-4 15,4 8-7-15,-4 0-2 16,11-2 1-16,0-1 4 0,-3-3 2 16,10 1-2-16,14-11-3 0,-4-8 0 15,8-4 1-15,7-12-6 16,3-4 1-16,-3-8-8 16,-1-11-3-16,1-8-3 15,-7-4 0-15,-1-3 0 16,-6-3 3-16,3-12 3 31,-7-4 5-31,-3-3 9 0,3 6 8 16,-7 13 15-16,0 13 8 15,0 24-5-15,-7 20-4 16,7 18-4 0,-4 13-5-16,4 6-2 15,0 12 0-15,4 17 4 0,3-4-10 16,0 3-4-16,0-9-21 0,3-6-6 15,4-13-53-15,1-10-20 16,6-12-55 0</inkml:trace>
  <inkml:trace contextRef="#ctx0" brushRef="#br0" timeOffset="58216.9781">30378 10340 368 0,'-29'53'137'0,"33"-28"-74"0,7 57-27 16,-8-38 41-16,-3 15-17 15,0 7-3-15,0 6-32 16,-10 16-13-16,-8 9-8 0,0 0-6 0,-6 1 1 16,-5-14-52-16,-9 10-22 15,-15-12-140 1</inkml:trace>
  <inkml:trace contextRef="#ctx0" brushRef="#br0" timeOffset="70727.2499">8484 8295 332 0,'-10'-9'126'0,"3"15"-68"0,-11 4-52 16,11-7 28-16,-4-3-18 16,-10 0-1-16,-3 6-3 15,-8-3 2-15,0-3-7 16,-3 6 0-16,7 4 0 0,6-1-1 15,5 1 1-15,3-4-6 0,3 3-3 16,8-6 1-16,6 7 0 16,11 2 1-16,7 1 2 15,8-4 5-15,2 10 4 0,5 6-4 16,-8 3 1 0,-4-3-7-16,-6 1-3 15,-4 2 3-15,-3-3 3 0,-4-3 10 16,-7 3 3-16,-7-6 0 15,-7-4 0-15,-7 4-5 16,-11-9 0-16,-7-1-5 0,4-3 1 16,3-6-7-16,0-6-1 15,0-3-7-15,4-1-3 32,4-9-14-32,9 1-5 0,8-7-31 15,7-1-14-15,11 4-36 16,14-9-14-16,3 9-4 15</inkml:trace>
  <inkml:trace contextRef="#ctx0" brushRef="#br0" timeOffset="71745.1841">8548 8392 376 0,'10'19'140'0,"-3"0"-76"0,4 12-46 0,-4-9 36 0,0 0-19 16,0 7-5-16,0-1-13 15,0 6-6-15,0-5-6 32,-3-1-4-32,3-3 2 0,-4 0-2 0,1-6 2 15,0-10-2-15,-4-3 2 16,0-12-4-16,0-3 0 16,0-7-6-16,0-18 0 15,-4-7-2-15,0-19 1 16,1 7 0-16,-1 6 0 15,4 6-6-15,4 3-2 0,3 10-20 16,4 3-7-16,-1 6-8 16,4 10-4-16,4 9 4 15,0 3 2-15,-1 19 20 16,4 9 12-16,1 4 35 16,-1 9 15-16,-4 0 11 15,-3 3 3-15,-3-7-10 0,-4-8-5 16,-3-1-7-16,-4-9-4 15,3-6-7-15,-3 3-1 16,4-10 1-16,-4-9 1 0,7-9-8 16,0-16-2-16,3-4-5 15,1-8-1-15,3 2 1 32,4 1 0-32,-1 2 0 0,-3 7 0 15,4 6 2 1,3 10 3-16,0 12 0 0,-3 7 2 15,0 15 0-15,-4 3 3 16,-4 6-7-16,-3 4-2 16,1-7-1-16,-1 1 2 15,-4-7-1-15,1 0-1 0,-4-6 1 16,3-10-1-16,4-3 2 16,0-12 1-16,0-3-4 15,4-16 1-15,-1-4-7 16,5-14 0-16,-1-1-6 15,3 0 1-15,5 6 6 16,2 4 3 0,4 15 0-16,-3 13 2 15,-4 18 1-15,0 10 0 16,-3 12 2-16,0 4 1 0,-1 3 3 16,5-3 3-1,-1-4 5-15,3-6 1 0,1-3-4 16,0-6-1-16,-1-9-4 15,1-1 1-15,0-12-4 0,0-7 0 16,-4-12-3 0,0 1-3-16,-3-11-7 0,-4-9-2 15,-4-9-6-15,-3 6-4 16,-7 16 7-16,-3 9 6 16,-4 13 6-16,-7 22 2 15,-1 9 1-15,1 6 2 0,0 10 3 16,0-3 2-16,7-1 8 15,4-5 2-15,6-4 0 16,8-9 0-16,3-1-5 16,7-2 0-16,4-13-5 15,-1 3 1-15,8-12-5 32,7 3-2-32,3-6-20 0,1-1-10 15,-8-5-29-15,-7 5-14 16,-10-6-32-16,-8-12-12 15,-10-6-22 1</inkml:trace>
  <inkml:trace contextRef="#ctx0" brushRef="#br0" timeOffset="71881.8331">9737 8295 348 0,'10'-3'132'0,"-3"-13"-72"0,11-2-66 0,-4 11 25 16,7-5-59-16,7-4-22 15,4-3-79-15,-4 4-33 32</inkml:trace>
  <inkml:trace contextRef="#ctx0" brushRef="#br0" timeOffset="72082.2701">10174 8035 324 0,'-25'47'123'0,"18"-22"-66"0,-3 19-22 15,6-25 38-15,1 9-24 0,3 3-5 16,-4 16-26-16,-3 13-9 16,0 3-6-16,4 3-9 0,-1-4-1 15,1-12-19-15,3-6-8 0,0-12-22 16,0-7-7 0,0-6-18-16,0-13-6 0,-4-12-39 15</inkml:trace>
  <inkml:trace contextRef="#ctx0" brushRef="#br0" timeOffset="72513.1739">10040 8465 284 0,'0'-29'107'0,"7"23"-58"0,0 3-33 0,0 6 27 16,4-3-6-16,3 6 3 15,4 10-7-15,3-3 0 32,0 12-19-32,0 0-8 0,4-3-2 0,-8 3-3 15,1 3-1-15,-4 3 1 16,-3-9-1-16,-1 3 2 15,-3-6 1-15,0-9 5 16,0-4 3-16,-3-12-4 16,3-4-2-16,0-9-2 0,4-15 0 15,3-1-2-15,3-8-1 16,5 5-2-16,2 10 1 16,-3 3 5-16,1 15 2 15,-5 10 9-15,1 10 2 0,0 15 3 16,-4-7 0-1,-4 8-5-15,1 2-1 0,-4 0-8 32,-4-3-2-32,1-6-2 15,-1 0-2-15,1-4-8 0,-4-5-5 16,0-1-20-16,0-9-8 16,7-9-12-16,0-1-5 15,-3-15 3-15,-1-3 1 16,1-10 6-16,-4-5 3 15,0 2 20-15,3 9 12 0,4 7 2 16,0 7 3-16,7 2-95 16</inkml:trace>
  <inkml:trace contextRef="#ctx0" brushRef="#br0" timeOffset="72750.2398">10841 8411 368 0,'18'0'137'0,"-18"0"-74"0,7-9-40 0,-4 9 35 16,-3-3-12-16,0-4-2 0,-3 7-17 15,-1 0-6 1,-7 10-12-16,4-4-4 0,-7 7 1 16,-7 18-1-16,3 0 2 0,1-6-6 15,10 4-1-15,3-4-9 32,8-10-2-32,-1-2-34 15,11 3-13-15,-3-7-27 0,21-3-12 16,-4-2-23-16,14-14-8 15,25-6 21 1</inkml:trace>
  <inkml:trace contextRef="#ctx0" brushRef="#br0" timeOffset="73028.7817">11232 8402 348 0,'-21'-28'129'0,"11"28"-70"0,-11 0-45 16,13 9 33-16,-2 0-6 16,-8 10 0-16,-3 6-9 15,-4 4-5-15,8 5-15 16,6-9-1-16,8 3 0 0,6-9-9 15,8 0 0-15,3-3-2 16,0-13 2 0,7-3-3-16,-3-3 0 15,3-4-12-15,0-2-7 16,4-10 0-16,-11 0 1 16,0 10 9-16,0-7 5 0,-3 7 10 15,-1 6 5 1,-3 3 10-16,0 12 5 0,-3-2 0 15,-1 9 0-15,1 2-12 16,3 1-3-16,-3 4-44 0,6-8-19 16,22 1-136-1</inkml:trace>
  <inkml:trace contextRef="#ctx0" brushRef="#br0" timeOffset="145839.6155">4247 13266 292 0,'8'-19'110'0,"2"12"-60"0,1-5-32 16,-8 6 28-16,1 6-9 16,-1 0-2-16,-3 0-6 15,4 9-1-15,-4 7-16 16,-4 12 4-16,-3 6 2 0,-7 10-6 15,-11 10 1 1,-6-7-6-16,-5 15-2 16,-6 7-2-16,-4-6-3 15,0 0 1-15,8-7-1 16,2-6-20-16,1-3-7 16,10-12-17-16,1-1-7 15,2-15-33-15,1-9-13 16,4-10-42-16</inkml:trace>
  <inkml:trace contextRef="#ctx0" brushRef="#br0" timeOffset="146124.0007">3771 13435 296 0,'0'-16'112'0,"0"16"-60"0,0 6-28 16,4-6 35-16,6 10-23 15,-6-1-5-15,6 10-10 16,5 3-4-16,6 0-9 16,3 3-3-16,8 13-1 0,3 12 0 31,4 3 0-31,-3 4-5 0,-12-4 1 16,4 0-9-16,-3-9-2 15,-4 3-14-15,0-12-6 16,4-7-24-16,-11-6-10 15,0-10-69 1,4-12-44-16,-4-9 80 16</inkml:trace>
  <inkml:trace contextRef="#ctx0" brushRef="#br0" timeOffset="146339.56">4396 13532 304 0,'-18'0'115'0,"25"3"-62"0,-3-3-20 0,3 0 38 16,10 0-26-16,15 0-10 0,3 0-19 15,1-3-6-15,2 3-6 16,1 3-7-16,-4-3-1 0,-3 6-33 16,0-6-13-16,-4 0-37 15,-10 7-12-15,-4-7-38 16</inkml:trace>
  <inkml:trace contextRef="#ctx0" brushRef="#br0" timeOffset="146524.1507">4456 13720 320 0,'7'-9'121'0,"17"-1"-66"0,19-5-29 15,-19 5 36-15,8 1-33 16,10-7-10-16,4 7-26 15,0-1-11-15,-3 7 9 16,-1-3-49-16,4-3-20 0,3 5-70 16</inkml:trace>
  <inkml:trace contextRef="#ctx0" brushRef="#br0" timeOffset="146871.0689">5468 12551 296 0,'-18'9'112'0,"11"0"-60"0,-7 20-39 0,7-4 30 15,-7 19-11-15,-7 12 1 16,-4 13-3-16,-3 38 1 15,-4 18-17 1,1 16 3-16,-1 32 3 0,11 15 2 16,6 25 4-16,15 7-5 15,8-20-3-15,13 1-10 16,3-10-3-16,8-40-3 16,0-7-2-16,-4-12-17 0,4-16-9 15,0-19-33-15,6-25-14 16,1-19-81-16,-3-43-71 15,2-10 83 1</inkml:trace>
  <inkml:trace contextRef="#ctx0" brushRef="#br0" timeOffset="147356.4472">6212 12798 308 0,'-3'-6'115'0,"3"12"-62"0,-11-3-44 15,8 4 25 1,-8 11-17-16,-3 11-4 16,-7-1-4-16,-4 6 1 15,1 1-5-15,-1 9-1 0,4 3 2 16,3-3-5-16,0 0-3 16,4-7-26-16,4-5-11 15,-1-10-46-15,1-22-87 16</inkml:trace>
  <inkml:trace contextRef="#ctx0" brushRef="#br0" timeOffset="147571.9217">5944 12817 316 0,'4'3'118'0,"6"-3"-64"0,-3 19-28 0,1-6 34 16,-1-1-26-16,3 4-8 0,4 9-14 15,4 3-4-15,7-6-4 16,-1 3-3-16,5 3 0 0,-1 7-6 16,-4 9 1-16,-2-7-22 31,-1 4-8-31,-4-6-34 0,1-4-11 16,0 0-65-1</inkml:trace>
  <inkml:trace contextRef="#ctx0" brushRef="#br0" timeOffset="148625.0396">6488 13043 272 0,'-4'0'101'0,"1"0"-54"0,3 0-26 0,0 0 30 16,0 0-18-16,0 0 14 16,7 6-10 15,-4 4-20-31,1 2-5 0,-1 10-4 0,-3 0-4 16,0 9-1-16,0-2-10 15,0-4-5-15,0-3-30 16,4-7-10-16,-1 4-57 15,11-22-77 1</inkml:trace>
  <inkml:trace contextRef="#ctx0" brushRef="#br0" timeOffset="148788.0004">6636 13033 352 0,'0'7'132'0,"0"-4"-72"0,0 6-55 0,3-2 30 15,1 2-28 1,-1 10-5-16,1 0-37 0,-4 12-18 16,0 0-80-16,-7 10-37 15,3 3 69 1</inkml:trace>
  <inkml:trace contextRef="#ctx0" brushRef="#br0" timeOffset="149009.4036">6241 13570 332 0,'-4'9'123'0,"4"-3"-66"0,-3 4-71 16,3 5 19-1,0-2-58-15,0 12-19 0,0 3-52 16,-4-3-20-16</inkml:trace>
  <inkml:trace contextRef="#ctx0" brushRef="#br0" timeOffset="149225.0218">6258 14103 304 0,'4'3'115'0,"-1"3"-62"0,1-6-40 0,-4 0 28 16,3 3-30-16,4-3-7 16,1 0-22-16,-1 0-6 0,0 0 12 15,0 7-25-15,0-7-7 0,-4 6 16 16,1-3 8-16,-4 13 6 16,-4-4 2-16,1 10-11 15,-8 0-5-15,4 3-56 16</inkml:trace>
  <inkml:trace contextRef="#ctx0" brushRef="#br0" timeOffset="149711.1416">6325 14645 348 0,'0'-22'129'0,"0"29"-70"0,0-7-47 15,0 0 30 1,-7 9-24-16,0 10-7 15,-3 9-5-15,-8 16-4 16,-7 6-4-16,-6 3 1 0,-5 4 1 16,1 2 2-16,3-12-12 0,4-3-6 15,3-6-16-15,8-4-5 16,3-5-29-16,3-4-10 16,4-10-50-1</inkml:trace>
  <inkml:trace contextRef="#ctx0" brushRef="#br0" timeOffset="149942.9378">5937 14658 348 0,'7'-3'132'0,"4"6"-72"0,-1 6-52 0,-2 1 29 15,-1 5-10-15,3 14-1 16,1 5-3-16,3 10 0 15,4 9-13-15,-1 1 1 0,4-7 2 0,0-4-5 16,4 1-2-16,0 0-8 16,0-6-3-16,-1-4-34 15,1 1-11-15,0-13-32 16,-1-6-12-16,-2-7-57 31</inkml:trace>
  <inkml:trace contextRef="#ctx0" brushRef="#br0" timeOffset="150310.8501">6403 14962 356 0,'0'25'134'0,"3"0"-72"0,8 13-55 16,-7-19 29-16,3-4-17 15,0 4-1-15,0 0-8 0,0 6-4 16,3 3-3-16,-3-9-3 0,0 0 3 15,-3-3 0-15,0-7 1 16,-4-9-9-16,3-9-2 16,1-1-3-16,-1-6 1 0,4-2 0 15,0-11 3-15,0 4 2 16,0 6 2-16,0 4 7 16,-3 5 5-16,-1 1-1 15,5 6 0-15,-5 6-1 16,1 13 0-16,-1-7-9 31,-3 10-1-31,0 6-7 0,0 0 1 16,4-3-25-16,3 3-8 15,3-6-36-15,8-10-16 16,0-2-39 0</inkml:trace>
  <inkml:trace contextRef="#ctx0" brushRef="#br0" timeOffset="150474.2104">6869 14962 392 0,'-7'34'145'0,"3"1"-78"0,0 9-69 16,8-32 27-16,0 4-30 16,-1 0-11-1,1-4-41-15,3 4-16 16,3-7-77-16,4 1-33 0</inkml:trace>
  <inkml:trace contextRef="#ctx0" brushRef="#br0" timeOffset="150774.5584">7355 13121 332 0,'0'0'123'0,"4"0"-66"0,-4 0-40 0,0 0 30 16,0 0-21-1,7 0-7-15,0 0-11 0,0 0-6 16,7 0-1-1,0 0-32-15,0 10-14 16,1-4-59-16,2 3-25 0,-3 1 5 16</inkml:trace>
  <inkml:trace contextRef="#ctx0" brushRef="#br0" timeOffset="150927.676">7803 13115 296 0,'11'-3'112'0,"-7"3"-60"0,3 0-43 0,-7 0 27 16,3 0-22-16,4 0-7 16,0 3-34-16,4-3-15 15,-1 6-82-15,1 4-37 16,7-1 70-16,-1 7 37 16</inkml:trace>
  <inkml:trace contextRef="#ctx0" brushRef="#br0" timeOffset="151190.3832">8597 12836 400 0,'-7'16'148'0,"-7"-4"-80"0,-11 13-70 16,15-6 27-16,-4 9-6 15,-8-3 3-15,-6 13-12 16,-11 15-3-16,-3 1-5 16,0-4-8-16,3-3-1 0,7-3-35 0,4-10-12 15,7-6-40-15,17-28-100 32</inkml:trace>
  <inkml:trace contextRef="#ctx0" brushRef="#br0" timeOffset="151390.1497">8167 12811 288 0,'-7'9'107'0,"10"16"-58"0,1 0-20 16,3-12 36-16,3 12-13 16,8 3-3-16,7-3-16 15,-1 0-9-15,5 4-13 16,-1 8-7-16,0 7-3 0,-3 0-28 0,-4 0-9 15,0-6-39-15,0 2-15 0,-3-8-68 16</inkml:trace>
  <inkml:trace contextRef="#ctx0" brushRef="#br0" timeOffset="151558.7391">8611 13087 356 0,'-3'9'132'0,"3"1"-72"0,3 15-41 0,1-16 32 16,-1 10-30-16,-3 6-9 15,4 3-21-15,-1-3-8 16,1 0 9-16,3-3-47 0,0 3-17 0,4-6-83 16</inkml:trace>
  <inkml:trace contextRef="#ctx0" brushRef="#br0" timeOffset="151974.8145">8915 13059 348 0,'-14'-10'129'0,"3"10"-70"0,-7 3-53 16,8 4 25-16,-4 2-8 16,-4 10-2-16,4 9-3 15,0 6-1-15,3 1-9 16,4-7-5-16,4-3 0 0,3 0 0 31,3-12 1-31,4 3-5 0,4-13 1 16,-1-3-13-16,1-13-5 15,0-12-10-15,-1-3-5 16,1-7 2-16,-1-9 2 16,1-3 7-16,-1-12 6 15,-2 6 18-15,-1 15 8 16,-4 3 11-16,1 17 5 0,-1 2-3 15,1 16-2-15,-1 0 4 16,1 16 1-16,-1-7 0 16,4 16-1-16,-3-6-1 0,3 15 0 15,4 23-13 1,-1-4-7-16,-3 0-38 16,0 1-15-1,0-4-61-15,0-3-25 0,0-13-17 16</inkml:trace>
  <inkml:trace contextRef="#ctx0" brushRef="#br0" timeOffset="152390.4301">7853 14702 156 0,'3'0'60'0,"1"0"-32"0,-1 0-79 0,-3 0-12 16,0 0 10-16,11 6 7 16</inkml:trace>
  <inkml:trace contextRef="#ctx0" brushRef="#br0" timeOffset="152543.9764">8213 14648 288 0,'7'-3'110'0,"0"6"-60"0,0-3-61 16,0 7 18-16,3-4-58 0,1-3-20 15,3 9-38-15,-3 1-12 16</inkml:trace>
  <inkml:trace contextRef="#ctx0" brushRef="#br0" timeOffset="152812.8933">8707 14576 324 0,'-22'10'123'0,"15"-1"-66"0,-10 0-42 0,10 1 31 16,-4 6-23-16,-3 18-5 31,-7 13-7-31,-4 3-2 0,-3-3-5 16,3 7-3-16,0-7 2 0,1-7-24 15,-1-8-11-15,4 2-43 16,0-18-19-16,3-16-44 16</inkml:trace>
  <inkml:trace contextRef="#ctx0" brushRef="#br0" timeOffset="153015.06">8431 14567 392 0,'15'19'148'0,"2"-10"-80"0,4 7-53 16,-7-4 37-16,4 20-28 31,3 5-5-31,0 10-12 0,1-3-5 16,-1 10-1-16,-4-4-15 0,-3-3-5 15,1-3-34-15,2-7-14 16,1-2-42-16,7-1-16 16,3-15-2-1</inkml:trace>
  <inkml:trace contextRef="#ctx0" brushRef="#br0" timeOffset="153615.1728">9073 14931 340 0,'-17'-7'129'0,"10"7"-70"15,-4 0-51-15,8 7 27 0,-1-4-18 16,1-3-2-16,-4 9-3 16,-1 1 2-16,1-1-7 15,-3 0 2-15,-4 13 4 0,-7 0-3 16,-1 3 2-16,-2-6-5 15,3 0 1-15,6 0-5 16,5-4 0-16,3 4-1 0,3-9 1 16,8 5-2-16,3-5-1 15,3-1 1-15,1 1 1 16,3-10-3-16,0 0-2 16,0 0-7-16,-3-4-2 15,0-2 2-15,-1 6 1 0,-3-9-1 16,0 9 1-16,0-10 0 15,0 4 3-15,-3-3-3 16,3-10 1-16,-4-9-12 0,1 3-2 16,-1-4 5-16,-3-15 3 15,0 1 3-15,0-11 5 16,0 1 1-16,0 6 3 31,0 12 5-31,0 7 3 0,0 3 2 16,4 6 0-16,0 4 0 15,-4 5 0-15,0 10 0 16,0 0 0-16,3 16 2 16,1 12 4-16,-1 10-4 15,1 6 2-15,-1 0-3 16,1 9 2-16,-1 0-8 0,1-9-2 16,-4-6-12-16,0 2-5 15,0-8-28-15,3 2-9 16,1-9-12-16,-4-6-2 15,3 0-57 1</inkml:trace>
  <inkml:trace contextRef="#ctx0" brushRef="#br0" timeOffset="154578.6901">8685 14996 248 0,'-7'-3'93'0,"7"6"-50"0,-3-3-24 16,3 10 26-16,0-4-10 15,0 4-3-15,0-1-5 16,0 7-2-16,0 2-14 0,0 1-2 0,0-6 1 16,0 9 0-16,0 0 2 15,0 0-6-15,0 0-2 16,0 3-2-16,0-6-2 0,0-4 1 15,0-2-1-15,0-16 8 16,0-7-8 0,0-5-4-16,3-1-5 15,1-3 0-15,-1-9-2 16,1 3 2-16,-1 6 3 31,1 0 3-31,3 3 2 0,0 7 1 16,0 6 8-16,0 3 7 15,0 3 2-15,4 13 1 16,-4-7-7-16,0 10-2 16,-4-3-5-16,1 2-3 15,0 7 0-15,-1-3-1 16,1 0-29-16,-1-3-13 0,8-6-25 16,3-13-10-16,3 0-69 15</inkml:trace>
  <inkml:trace contextRef="#ctx0" brushRef="#br0" timeOffset="155112.7225">9451 12826 296 0,'0'-6'110'0,"3"6"-60"0,1 0-25 0,-4 0 33 15,7 16-18-15,4 0-3 16,-1 2-10-16,1 4-3 31,3 13-13-31,0-1 0 0,4 29 0 0,-1 28-6 16,1 6-1-16,-4 19-2 15,0 25 1 1,-3 10-11-16,-8 28-4 0,-3 12-3 16,-7 0-1-16,-3 7 0 15,-8-10 0-15,-3-34 9 16,-4 5 3-16,-10-24 10 0,-4-12 6 16,0-23-6-16,4-12-3 15,3-19-20-15,8-19-6 16,9-16-150-1</inkml:trace>
  <inkml:trace contextRef="#ctx0" brushRef="#br0" timeOffset="157418.7905">3711 16216 200 0,'-35'0'74'0,"10"10"-40"0,-10 12-22 0,21 0 21 16,-14 9-2-16,-8 13 4 0,1 9-4 15,3 0 1-15,4-2-18 16,10-4-8-16,15-10-2 0,17 4 3 16,11-3 6-16,3-1-1 0,7 4 1 15,8-3-1-15,-1-1 2 16,0-5-9-16,-3-1-3 16,-11-6-2-16,-7 0 0 15,-6-6 0 1,-15 9 2-1,-11-9-3-15,-14 12 0 0,-6-9-1 16,-15 4 0-16,-4-11-11 16,-3-5-5-16,11 2-30 15,0-6-11-15,17 4-78 16</inkml:trace>
  <inkml:trace contextRef="#ctx0" brushRef="#br0" timeOffset="158165.8973">3951 16699 348 0,'-7'0'129'0,"4"10"-70"0,3-1-53 0,0 0 28 0,0 1-7 16,0-1 2-16,10 19-1 16,4 7 0-16,0-4-15 0,8 1-1 0,2-7 1 15,1-6-9-15,-4-1-2 16,4-11-2-16,-8-7 2 15,1-10-8-15,0-15-1 16,-1-3-5-16,-3 0-3 31,-7-4 2-31,1-5 2 0,2 18 7 16,-10 0 2-16,11 3 8 16,-11 7 4-16,0 9 6 15,7 9 2-15,0 10-1 16,3 9 0-16,-6 16-5 15,7 10-2-15,-1-10-6 16,4 6-1-16,0-13-10 0,0 1-3 16,4-13-19-16,-7-9-9 15,3-13-18-15,0-6-5 16,0-19-16-16,-3-10-6 16,-1-18-35-16,1 3-32 15,-1-3 62 1,4 22 287 15,15 47-75-15,-1 15-19-16,-3 19-49 0,-1 10-24 15,-10-3-8-15,0 2-1 16,-3 11-12-16,-4-8 2 16,-7-5 3-16,0-13 1 0,-3-3 1 15,-4-16 0-15,-4-12 0 0,-3-16-11 16,3-16-7-16,-6-21 2 15,3-10 0-15,-1-22-11 16,8-10-4-16,7-21 1 16,18 12 3-16,0 22 5 15,10 7 2-15,0 12 4 16,7 6 1-16,-3 13 7 0,0 9 6 16,-4 9-6-16,-3 4-1 15,-8 22-5-15,-6 9-3 16,-7 12-5-16,-12 1 0 15,-2 15-16-15,-4-9-4 16,-4-9-19-16,4 2-8 16,3-15-34-1,8-9-16-15,-4-13-41 16</inkml:trace>
  <inkml:trace contextRef="#ctx0" brushRef="#br0" timeOffset="158466.0577">5024 16743 332 0,'7'-16'123'0,"-14"16"-66"0,-4 7-58 0,4-4 23 0,-7 13 7 16,0 2 6-16,0 20-3 15,-1-4 1-15,5 4-19 16,3 3 3-16,3-4 3 0,4-8-7 16,4-4 0-16,6-6-5 15,8-10-3-15,0-9-2 16,3-3 0-1,0-13-2-15,-3-9-1 16,-8-6-8-16,-10-10-5 16,-3 3 0-16,-15 10 0 15,0-3-10-15,1 3-3 16,3 9-13-16,3 0-3 16,4 3-26-16,7 7-9 15,11 9-43-15,6 0-38 16,15 9 64-16</inkml:trace>
  <inkml:trace contextRef="#ctx0" brushRef="#br0" timeOffset="159082.4787">5263 16897 324 0,'22'44'123'0,"-22"-35"-66"0,0 7-36 0,0-13 35 15,0 6-10-15,0-2 0 16,0-7-13-16,0 0-5 0,0-16-16 16,0-3-5-16,3-15-3 0,4-1-2 15,4 7-2-15,3-7-2 16,0 7 1-16,4 3-1 15,-4 3 0-15,0 6 2 16,-4 7 0-16,5 3-3 31,-12 12 2-31,4 3-1 0,0 10 0 16,-3 0 2-16,3 12 2 16,0-2 1-16,0 5 1 15,3-12-2-15,5 3 1 16,2-6 0-16,4-10 3 0,8-9-1 15,-1-9 0 1,0-10-6-16,0-6 1 0,-3-3-11 16,-4-7-5-16,0 7 1 15,-7-6 4-15,-3 5 4 0,-4 11 4 16,-3 2 6-16,-4 16 6 16,-4 6 1-16,-3 4 4 15,0 2-3-15,0 13-1 31,3 10-6-31,4 2-1 0,4 7-3 16,3-9-1-16,4-7-12 16,6-3-7-16,4-6 6 15,1-10 3-15,2 1 4 16,1-1 3-16,0 1 2 16,-4-4 3-16,-4 9 0 15,1-11-1-15,-7 5 5 0,-1-9 4 16,-3 6 8-16,-7-6 7 15,0-6-4-15,-3-3 0 16,-1-10-7-16,1 0 0 16,-1-16-6-16,8-8-2 15,3 5-5-15,3 0-2 0,4 4-21 32,8-7-10-32,13 19-67 15,4-3-27-15,21 0-61 16</inkml:trace>
  <inkml:trace contextRef="#ctx0" brushRef="#br0" timeOffset="161313.1067">8040 16332 240 0,'3'-15'90'0,"1"15"-48"0,3-10-14 0,-4 10 32 31,1-6-7-31,0 6-1 0,-4 0-12 16,0 0-2-16,0 6-22 16,-4 19 2-16,-3 4 0 0,-11 14-10 15,-6 4-2-15,-8 13-6 16,-14-7-1-16,-10 4 5 15,-1 12 2-15,8-3-2 16,6-4-1-16,1-8-8 0,7-4-4 16,3-13-28-16,4-2-14 0,3-16-31 15,7-4-11 1,8-15-54-16</inkml:trace>
  <inkml:trace contextRef="#ctx0" brushRef="#br0" timeOffset="161613.1357">7574 16408 356 0,'-10'-19'132'0,"10"9"-72"0,3 4-48 0,1 6 32 15,-4 0-14-15,3 6 0 0,4 13-4 16,0 0 1-16,4 15-15 15,6 1 6-15,12 12 3 0,6-6 0 16,7-4 2-16,4 10-9 16,-3 7-1-16,2 5-7 15,1-5-2-15,0-1-2 0,-7-9-2 16,-7-7-13-16,-8-2-6 16,-2-16-32-16,-5 6-13 0,1-13-37 15,-1-12-16-15,8-18-47 16</inkml:trace>
  <inkml:trace contextRef="#ctx0" brushRef="#br0" timeOffset="161919.3168">8410 16489 368 0,'0'6'137'0,"0"-6"-74"0,4 7-62 16,-1-4 27-16,4 12-6 15,0 4 2-15,0 10-2 16,1-4-2-16,-5 3-10 16,1 0-4-16,-4-3-2 0,-4-6 0 15,-7 6 2-15,-6 3-3 16,-8-9-2-1,-7 6-3-15,4-6-1 16,-4-13-23-16,11-12-10 16,7-3-45-16,11-10-21 0,6-9-54 15</inkml:trace>
  <inkml:trace contextRef="#ctx0" brushRef="#br0" timeOffset="162034.7984">8414 16292 376 0,'3'-19'140'0,"-6"16"-76"0,-4-4-75 0,3 7 24 16,4-6-21-16,0 6-4 15,0 0-38-15,0 0-15 16</inkml:trace>
  <inkml:trace contextRef="#ctx0" brushRef="#br0" timeOffset="162366.0708">7514 16147 304 0,'-3'-9'115'0,"13"9"-62"0,4-6-31 15,-3 6 31-15,3-4-8 16,14-2 0-16,22-3-1 16,10 6 0-16,0-4-24 0,7 7-3 0,0 0-2 15,3-3-4-15,15-3 1 16,3 6-7-16,-10-9-3 16,-4 9-6-16,-4-7 0 15,-10 4-27-15,-7-3-11 16,-7-7-43-1,-7-2-18-15,-18-4-72 16</inkml:trace>
  <inkml:trace contextRef="#ctx0" brushRef="#br0" timeOffset="162934.907">9038 16505 428 0,'-7'-3'159'0,"14"3"-86"0,-3-7-59 31,3 7 36-31,3 0-26 0,8-6-8 16,3 3-13-16,4-3-2 16,0 3-1-16,6-4-25 0,1 7-8 15,0-3-36-15,0 3-14 16,-15 3-93 0</inkml:trace>
  <inkml:trace contextRef="#ctx0" brushRef="#br0" timeOffset="163097.7222">8985 16718 320 0,'7'-6'121'0,"14"6"-66"0,18-10-47 16,-14 10 29-16,3-3-30 0,4-6-9 16,14-1-54-16,10-5-21 15,11-1-58-15,0-6-22 0</inkml:trace>
  <inkml:trace contextRef="#ctx0" brushRef="#br0" timeOffset="163319.6055">10072 15896 388 0,'3'-18'145'0,"1"21"-78"0,-1 12-58 0,1-5 30 16,-1 9-5-16,1 15 5 15,3 4-13-15,4 6-4 16,-1-7-12-16,1 7-4 0,-1 0-2 0,1 9-7 16,-4 7 0-16,-3-13-37 15,-4 0-13-15,-4-3-39 16,0-10-17-16,-6-5-55 16</inkml:trace>
  <inkml:trace contextRef="#ctx0" brushRef="#br0" timeOffset="163535.265">9726 16558 348 0,'32'0'132'0,"0"-9"-72"0,49-1-37 15,-39 4 35-15,11 6-19 16,10-3-2-16,-3-7-27 15,4 1-10-15,10-7-1 0,-10 7-38 0,-8 0-14 16,-14 2-57 0,-28-2-97-1</inkml:trace>
  <inkml:trace contextRef="#ctx0" brushRef="#br0" timeOffset="163935.2294">9913 16843 348 0,'0'69'129'0,"7"-25"-70"0,4 7-40 0,-8-26 32 16,1 9-22-16,3-6-5 15,0 7-7-15,0-7 2 0,0-3-11 16,0-6 0-16,0-10-1 0,0 1-1 15,0-13-1-15,0-4-3 16,0-11-2-16,4-17-10 16,-1-3-4-16,1-5 0 15,0 5 1-15,-1-3 8 16,4 19 2-16,0 3 7 0,1 13 2 16,2 12 6-16,1 7 3 15,-1 15-2-15,1 3 2 31,0 7-2-31,-4 6 0 0,-4-10-7 16,1-5-2-16,0 8-11 16,-1-12-3-16,1 1-28 15,-1-14-13-15,8-6-44 16,10-6-17-16,4-15-45 16</inkml:trace>
  <inkml:trace contextRef="#ctx0" brushRef="#br0" timeOffset="164166.6782">10859 16128 336 0,'-22'-6'126'0,"22"6"-68"0,0 0-41 15,7 0 33-15,8 0-13 0,16-9-1 16,19 6-12-16,-1-4-2 15,7 7-13-15,8-9-16 0,-4 0-8 16,-11 2-37-16,-6 4-14 31,-5 3-109-31</inkml:trace>
  <inkml:trace contextRef="#ctx0" brushRef="#br0" timeOffset="164582.4909">10788 16219 360 0,'39'7'134'0,"-18"-14"-72"0,35 7-41 0,-20 0 33 16,6 0-18-16,-3 7-4 0,-4-4-18 15,-3 3-9-15,-4 4-3 31,-14 2-5-31,-7 13 2 0,-14 3-10 16,-21 7-3-16,-14-1 0 16,-4 4 1-16,0 3 5 0,0-4 3 15,0 1 3-15,4-3 3 16,3-1 6-16,11-9 6 16,7-3-5-16,7-6 0 15,6-1 0-15,12-2 2 16,7-4 4-16,6-2 3 0,1 2 2 15,10-6 1-15,21 3 0 16,11-6 2-16,0 0-6 16,7 0 1-16,0 0-8 15,-7 0-3-15,-3 0-30 16,-1-6-11 0,1 3-47-16,-4-3-20 15,-15 3-96 1</inkml:trace>
  <inkml:trace contextRef="#ctx0" brushRef="#br0" timeOffset="165667.7828">10848 17157 324 0,'-7'0'121'0,"7"0"-66"0,0 0-44 0,0 0 26 16,0 6-11-16,0 4-3 16,-4-1-7-16,-3 10 0 15,0-10-9-15,0 10 5 0,0-3 3 16,0 3 8 0,4-1 3-16,3 8-5 15,0-1-2-15,3-3-9 16,1 0-4-16,-1-10-10 15,4-3-3-15,0-2-23 0,0-14-8 16,0-2-29-16,4-3-10 16,0-4-69-1,3 0-53-15,0-12 80 0</inkml:trace>
  <inkml:trace contextRef="#ctx0" brushRef="#br0" timeOffset="165783.6254">10830 16969 336 0,'-3'-10'126'0,"6"10"-68"0,8-3-65 16,-4 3 21-16,7 0-46 0,11 3-18 16,3-3-85-16,4 0-38 15</inkml:trace>
  <inkml:trace contextRef="#ctx0" brushRef="#br0" timeOffset="165937.0817">11067 17110 392 0,'-11'-9'145'0,"18"12"-78"0,4-6-65 15,-1 3 30-15,4-7-30 16,8-2-9-16,-1 6-45 16,0-3-16-16,-3-4-91 0,-4 20-39 15</inkml:trace>
  <inkml:trace contextRef="#ctx0" brushRef="#br0" timeOffset="166099.4133">11014 17261 380 0,'14'3'143'0,"3"-3"-78"0,15 0-67 16,-14 0 27 0,10 0-24-16,4-3-7 15,3-4-55-15,4-2-22 16,-4-7-66-16,4-3-28 15</inkml:trace>
  <inkml:trace contextRef="#ctx0" brushRef="#br0" timeOffset="166268.413">11486 16765 392 0,'-21'16'145'0,"18"18"-78"0,-1 32-49 0,4-35 36 15,4 13-23-15,3-3-5 16,3 12-25-16,1-9-10 15,3-9 4-15,4-7-49 0,-1-12-21 16,-3-1-107-16</inkml:trace>
  <inkml:trace contextRef="#ctx0" brushRef="#br0" timeOffset="166784.7164">10947 15530 364 0,'14'28'134'0,"-4"-3"-72"16,-3 3-55-16,-3-9 29 0,0-3-23 15,-1-4-5-15,1 4-5 16,-1 3 0-16,1-10-2 15,-4 0-1-15,0 1 3 0,0-10-11 16,-4-3-2-16,1-7-4 16,3-5-1-16,0-10 3 15,3-4 5-15,8-5 2 0,-1 2 3 16,8 1 3-16,0 9 2 16,-1 6 7-16,1 7 4 15,-1 18 8-15,5 1 4 16,-1 9-12-16,-4 15-5 0,-2-9-6 15,-1 3-3-15,-4 10-19 16,-3 12-10-16,4 4-54 16,-1 11-23-16,1-5-40 15</inkml:trace>
  <inkml:trace contextRef="#ctx0" brushRef="#br0" timeOffset="167053.1742">11938 16078 332 0,'4'-3'123'0,"-4"6"-66"0,-4 4-42 16,4 2 31-16,-4 7-14 15,-3 2-3-15,-3 1-2 0,-4 10 0 16,-7 14-14-16,-8 20-3 0,-6 0-3 15,0 0-3-15,-4-1-3 16,0-8-5-16,4-10 0 16,3-7-25-16,4-2-10 15,7-10-42-15,3-6-18 0,8-10-56 32</inkml:trace>
  <inkml:trace contextRef="#ctx0" brushRef="#br0" timeOffset="167321.9989">11472 16154 388 0,'18'3'145'0,"3"16"-78"0,11-4-54 16,-14-5 35-16,3 8-14 15,3 8 0-15,-2 17-13 16,6 4-5-16,4-3-9 15,3 3-5-15,0 4 1 0,-3-4-2 16,-4-3 2-16,0-10-9 0,1 4-3 16,-1-13-24-16,-4 9-9 15,1-12-51-15,-4 3-20 16,-3-6-51 0</inkml:trace>
  <inkml:trace contextRef="#ctx0" brushRef="#br0" timeOffset="168169.4881">12301 16727 368 0,'-17'0'140'0,"13"0"-76"0,-13 10-57 0,10-1 31 0,-4 10-15 15,-3 6-1-15,3 10-4 16,1 2 0-16,3-2-9 15,3-7-3-15,8 3-2 0,3-9-2 16,0-3 1-16,0-9-13 16,7-4-6-16,0-6-40 15,0-16-18-15,4 7-101 16</inkml:trace>
  <inkml:trace contextRef="#ctx0" brushRef="#br0" timeOffset="168369.4354">12129 16292 372 0,'3'-29'140'0,"1"20"-76"0,6 3-88 0,-3 6 15 0,0-3-16 0,4 3-2 31,-1 0-115-31,1 0-50 0</inkml:trace>
  <inkml:trace contextRef="#ctx0" brushRef="#br0" timeOffset="168819.6428">12266 15793 272 0,'-7'-3'101'0,"7"3"-54"0,0 3-26 0,4 3 28 0,-1 10-6 16,4 3 1 0,0 6-13-16,0 6-4 0,0 4-16 15,4 9 2-15,-4-7 1 0,-4 7-3 16,-3-9-1-16,-3-7-6 15,-8-9-1-15,-3 6-1 16,-3-6 1-16,-5-1-4 0,-2-2 0 16,-4-7-19-16,-1-9-7 15,1 0-24-15,0 0-10 16,3-12-104 0</inkml:trace>
  <inkml:trace contextRef="#ctx0" brushRef="#br0" timeOffset="168969.5354">12206 15620 356 0,'4'-9'132'0,"3"18"-72"0,-4-9-63 0,-3 0 24 16,4 0-44-16,3 7-15 15,3-4-112-15,5 6-47 0</inkml:trace>
  <inkml:trace contextRef="#ctx0" brushRef="#br0" timeOffset="169222.6751">12605 16254 376 0,'-7'-9'140'0,"21"9"-76"0,11-7-50 0,-11 7 33 0,7 0-22 16,3 0-3-16,5-3-25 16,-1 3-8-16,0 0 5 15,-3 3-59-15,-8 4-26 0,-6 2-74 16</inkml:trace>
  <inkml:trace contextRef="#ctx0" brushRef="#br0" timeOffset="169385.4293">12425 16549 372 0,'-11'0'140'0,"22"9"-76"0,-1-9-61 15,1 0 26-15,14 0-19 31,21-9-6-31,6 9-38 0,5-7-17 16,6-2-111-16,1 9-47 16</inkml:trace>
  <inkml:trace contextRef="#ctx0" brushRef="#br0" timeOffset="169723.1715">13331 16226 324 0,'-35'3'121'0,"18"3"-66"0,-26 4-38 0,19 2 33 16,-8 13-17 0,0 16-4-16,0-3-8 0,8 9-1 15,2 3-11-15,8-6-1 0,11-7-1 32,13 1-3-32,15-4-1 0,10-5-1 15,4-14 1-15,3-5-2 16,4-1 2-16,-3-9-11 15,3-16-2-15,-8-2 0 16,-6-20 1-16,-7-15-1 16,-4-1 1-16,-7-8 5 15,-10 15 2-15,-8-4 6 16,-10 17 5-16,-11 6-5 0,-10 9-2 16,-18 13-15-16,-14 12-4 15,4 22-66-15,-1 16-28 16,1 9-40-1</inkml:trace>
  <inkml:trace contextRef="#ctx0" brushRef="#br0" timeOffset="171857.2219">7267 17493 156 0,'-10'9'57'0,"10"-6"-30"0,0-3-5 0,0 0 23 15,0 0-14-15,0 0-3 16,3 0 8-16,4 6 6 16,7-6-22-16,4 0 7 0,7 0 1 15,13-6-4-15,15-3 0 16,11-10-9 0,28 3-4-16,13 13-2 15,5-6 1-15,17 12-5 16,10 12-3-16,1 14-1 0,-4 5-1 15,7 4 0 1,-10 6 0-16,-11 0 2 0,-18-10 1 16,-14 1-4-1,-14-13-1-15,-10 0 1 0,-11-10 0 16,-4-3 3-16,-3-2 1 0,0-7-1 16,7 0 1-16,-4-7-9 15,4-2-3-15,7 0-2 16,7-1-1-16,11-9 2 15,27 10 4-15,22-7-2 32,36 1 1-32,34 5 4 0,47 1 1 15,31-1 2-15,35 10 0 16,32 0 19-16,1-3 10 16,-5 6-8-16,5-3-4 15,-37 0-13-15,1-3-2 16,-39-12-44-16,-38 5-17 0,6 1-107 15</inkml:trace>
  <inkml:trace contextRef="#ctx0" brushRef="#br0" timeOffset="172390.9374">8611 18317 320 0,'18'-19'121'0,"-7"10"-66"0,3-7-62 0,-11 16 21 15,4-3 2-15,-3-6 5 32,-1 3 0-32,-3 6-1 0,0 0-10 15,-3 15-2-15,-4-12-1 0,-4 13 3 16,1 3 1-16,-5-3 3 16,1 12 4-16,4 0-10 15,3 6-2-15,7 1-9 16,7-7 0-16,7-3-32 15,3-6-12-15,5-19-33 0,9 0-13 16,8-9-45 0</inkml:trace>
  <inkml:trace contextRef="#ctx0" brushRef="#br0" timeOffset="172745.0148">9013 18245 284 0,'-7'-28'107'0,"0"22"-58"0,0 3-40 31,4 3 27-31,-4 0-13 0,-4 9-1 15,-3 0-2-15,-4 10 2 16,1 6-12-16,3-6 1 16,0 9 2-16,6-3-3 0,8 13 0 15,8-4-6-15,2-5-1 16,4-4-1-16,4-10 1 16,0-11-2-16,-1-8-1 0,4-11-4 15,-3-10-2-15,0 6-2 16,-1-6 2-16,1 3 2 15,0-3 2-15,-4 6 1 16,-4 0 1-16,-3 10 6 16,-3 2 4-16,-4 17-1 15,-4-4 2 1,1 4 3-16,-1 8 3 16,1 11-9-16,3-4-4 0,3 3-8 15,1-3-2-15,3-6-24 16,3-10-8-16,4-9-33 15,1-9-13-15,2-7-63 16</inkml:trace>
  <inkml:trace contextRef="#ctx0" brushRef="#br0" timeOffset="172976.2814">9342 18192 296 0,'-15'-10'110'0,"8"17"-60"0,-3-4-36 0,6 3 28 15,4 4-10-15,4-1 1 16,6 0-5-16,5 10-3 15,2-3-13-15,1 3-3 0,-4-1-2 0,-4-2-3 16,-6 3-1-16,-8 0-6 16,-10 6 0-16,0-3 1 15,-14 9 1-15,3-12-15 16,4 0-4-16,4-10-21 16,6-9-7-16,4-9-36 15,7-1-16 1,18-5-22-1</inkml:trace>
  <inkml:trace contextRef="#ctx0" brushRef="#br0" timeOffset="173245.7388">9638 18270 296 0,'7'3'110'0,"-7"4"-60"0,-4 2-39 0,4 0 26 0,-7 1-9 16,0-1 0-16,0 10-4 0,0 6-1 15,4 0-12-15,-1-6 2 0,8 0 1 16,3-3-5-16,3-7-3 15,4-9-3-15,1-9 0 16,-5 2-7-16,1-12 1 16,-1 1-4-16,-3 2 0 15,-7-3-1 1,-3-6 0-16,-4 6-2 16,-4 0 1-16,-3 10-8 15,0-7-2-15,3 16-14 16,4 0-7-16,7 10-20 15,7-4-10-15,7 13-50 16</inkml:trace>
  <inkml:trace contextRef="#ctx0" brushRef="#br0" timeOffset="173977.4456">10587 18157 304 0,'-25'-9'112'0,"8"18"-60"0,-19 1-39 0,19-4 30 16,-8 13-11-16,0 0-1 16,4 6-9-16,3-6-3 15,8 6-11-15,3 0 4 0,7-3 1 16,10 3-4-16,8 0-3 16,10-3-3-16,4-7 0 15,0-5-2 1,-1-4-1-16,-6-6-8 15,10-9-3-15,-3-7-1 16,-4 0 2-16,-6-2 4 16,-5-11 1-16,-3 4 3 15,-3-3 3-15,-8 0 4 16,-3 12 2-16,0-3-1 16,-3 19-1-16,-4 10-3 0,3 9 1 15,1-1-2-15,3-2 2 16,3 9-2-16,4-6 2 0,4 0-2 15,3 0-1 1,-3-4-4-16,6-12 0 0,1-6-9 16,3-6-2-16,7-1 3 15,8-5 5 1,2-4 2-16,1 3 3 16,-3 7-4-16,-5 6 2 15,-3-4 4-15,-3 7 2 16,-7 10 2-16,-1-10 0 15,1 9 0-15,-7-2 0 16,-4-4 2-16,-7 3 1 16,-4-6-3-16,1 0-3 0,-1 0 4 15,1-6 4-15,3-4-3 16,3-2 2-16,4-10-7 16,4-6-1-16,-1 9-2 15,15-9 0-15,0 2 2 16,-4 11 2-16,0 5-1 15,-7 10 2-15,0 7 4 0,-3 11 4 16,-4 1-2-16,0 6 2 0,-3 0-2 16,-1-3 0-16,1 10-8 15,3-13 0-15,0-1-17 16,0 1-6-16,0-9-27 16,3-10-9-16,1-4-31 31,0-2-13-31,6-13-30 15</inkml:trace>
  <inkml:trace contextRef="#ctx0" brushRef="#br0" timeOffset="174161.7756">11613 17797 312 0,'4'0'118'0,"0"3"-64"0,-1 16-34 0,1-4 32 0,-1 14-10 15,4 14-3-15,0 1-19 16,0 7-8-16,0-4-7 15,0 0-6-15,-3-3-2 0,-4-1-34 16,-4-14-12-16,-3-4-51 16,0 0-19-16,-7-6-12 31</inkml:trace>
  <inkml:trace contextRef="#ctx0" brushRef="#br0" timeOffset="174730.9341">11508 18101 272 0,'49'-16'104'0,"-14"26"-56"0,11-1-27 16,-25-3 28-16,8 13-6 16,2-3 1-16,1 6-18 0,-7 3-5 15,-1 0-13 1,-6-6-3-16,-7 0-1 0,-8-1 0 0,-3-8 2 16,-3-4-1-16,-4 3 2 15,-4-2-4-15,4-7-2 16,0-7-7-16,7-2-1 15,3-7-13-15,8-12-2 0,3 3-10 16,4-3-3-16,3 3-1 16,11 3 2-16,10 6 14 15,4-3 10-15,0 10 17 16,-4-7 10-16,-10 7 12 16,-7 6 6-16,-8 3-3 31,-6 0 1-31,-11 3-8 0,-7 6-1 0,-7 7-9 15,-4 3-4-15,0 0-2 16,-3-1-1-16,3-2-2 16,4 9-1-16,0-6-6 15,7-10 1-15,7 10 0 16,7-13 0-16,7-2-9 16,4-8-2-16,3-2-3 0,0-3 1 15,1-7 5-15,-1 4 4 16,-4-4 5-16,-3-3 2 15,-3 19 14-15,0-9 6 16,-4 9-7-16,-4 3-4 16,1 3-5-16,-4 10-2 15,0-4-6 1,0 4-1-16,3 3-30 16,4-4-14-16,7 4-23 15,8-9-7-15,6-1-21 16,4-9-9-16,-1 9-4 15</inkml:trace>
  <inkml:trace contextRef="#ctx0" brushRef="#br0" timeOffset="175109.7711">12622 18208 312 0,'22'-35'115'0,"-19"26"-62"0,-6-20-35 0,-1 20 31 0,-3 3-14 16,-7-4-2-16,-7 10-13 16,0 16-2-16,-1-3-11 15,1 5-2-15,4 14 1 0,2-4-3 16,5-3 0-16,3-6-3 15,3 3-1-15,4-7-1 0,4-5 0 16,6-1-3-16,8-9 1 16,3 0-3-16,0-9 0 15,1-1-3-15,-1-15 1 16,0-3 0-16,0-9 1 16,0-14 5-16,0-14 3 31,-3 2 1-31,0 9 2 0,-8 4 4 15,1 19 4-15,-4 6 7 16,-4 9 6-16,-6 7 0 16,-4 15 3-16,-4 16-2 15,1 28 0-15,-4-3-6 16,3 7 1-16,4-1-13 16,3 0-7-16,4-15-20 0,7-4-10 15,4-9-39-15,7 0-19 0,6-6-46 16,8-16-18-16,7-3 21 15</inkml:trace>
  <inkml:trace contextRef="#ctx0" brushRef="#br0" timeOffset="175395.0408">13123 18041 324 0,'-28'-3'121'0,"14"6"-66"0,-7 13-36 0,10 0 34 15,1-4-7-15,-1 7 0 16,-3 6-6-16,0 3-2 15,3 7-21-15,4-10-4 0,0 0 1 16,7-6-4-16,0-7 2 16,7 4-5-16,0-7 1 0,4 1-5 15,3-13-2-15,0-4-3 16,0-8 1-16,-3 2 1 16,-8-21 0-16,-6-1-5 15,-4-2-1-15,-7-1-13 16,0-3-5-16,-8 13-16 0,-6 0-7 31,3 12-28-31,8 7-10 0,3 9-81 16</inkml:trace>
  <inkml:trace contextRef="#ctx0" brushRef="#br0" timeOffset="175563.9471">13585 18201 516 0,'-17'-12'192'0,"10"5"-104"0,-4-11-116 0,8 11 23 15,-1-11-130-15,-6-1-50 16,-5-9 12-16,-2-16 12 16</inkml:trace>
  <inkml:trace contextRef="#ctx0" brushRef="#br0" timeOffset="219368.9505">15896 13927 300 0,'-10'-22'112'0,"6"13"-60"0,-3-7-36 0,3 16 29 0,-3-6-17 15,0 6-4-15,-3-10-3 16,-1 10-1-16,1-3-11 16,-4-3-3-16,-1 6 0 0,-2 0-1 15,-4 9 0-15,-1 10-3 0,-2 6 1 16,-4 10-2-16,-4 2-1 15,0 4 3-15,0 13 0 16,4 8 1-16,3-5 2 16,8 5 3-16,3-2 5 15,10-7-6-15,8-6-2 16,3-9-3-16,7 3-3 0,7-13 1 16,4-9 1-16,3-10-25 0,4-3-12 15,3-6-44-15,7-6-19 16,4-13-59-1</inkml:trace>
  <inkml:trace contextRef="#ctx0" brushRef="#br0" timeOffset="219669.6181">16090 14140 348 0,'-7'7'132'0,"4"2"-72"0,-4 10-55 16,3 0 30-16,1 6-12 15,-5 3 1-15,1 7-11 16,4 2-3-16,3 4-6 0,3-10 2 0,4 1 3 16,1-10-3-16,2 3-1 15,1-7 2-15,3-8 2 16,-4-1 0-16,1-9 2 16,0-9-4-16,-1-10-2 0,-3-6 0 15,-3-3 1 1,-1-16-3-1,-3-3-2-15,-3 3 0 0,-1 9-1 16,-3 1-14-16,0 12-3 16,4-3-18-16,-1 9-7 15,4 7-27-15,0 9-11 16,7 0-74 0</inkml:trace>
  <inkml:trace contextRef="#ctx0" brushRef="#br0" timeOffset="219985.5719">16327 14128 292 0,'-7'0'110'0,"3"3"-60"0,8 13-30 16,-1-4 30 0,8 13-7-16,3 10 1 15,7-1-11-15,7-2-5 16,4 2-16-16,-4 1 3 0,0-7 5 15,1-9-7-15,-5 3 0 0,-3-10-1 16,-3-12 0-16,-4 0 0 16,-3-12 0-1,-1-13-6-15,-3-10-2 0,-3-12 0 16,-1-3 0-16,4 12-5 0,1-6 1 16,-1 7-24-16,3-7-10 15,1 9-22-15,-1 10-10 16,8 3-70-1,3 7-32-15,-17-1 35 16</inkml:trace>
  <inkml:trace contextRef="#ctx0" brushRef="#br0" timeOffset="221471.3748">16979 13620 368 0,'-10'-16'140'0,"10"16"-76"0,0 0-59 0,0 0 27 15,-4 10-5-15,-3 18 3 0,-7 16-10 16,0 9-2-16,-7 7-10 16,-1 5-1-16,1 4 3 0,4 10-2 15,6 2 1-15,4 1-8 0,7-10 0 16,11-9-10 0,13-10-2-16,15-9-27 15,3-10-11-15,8-12-51 0,3-15-24 16,7-7-22-1</inkml:trace>
  <inkml:trace contextRef="#ctx0" brushRef="#br0" timeOffset="221687.507">17681 13833 388 0,'-21'19'145'0,"7"-7"-78"0,-7 32-63 31,10-19 32-31,-13 10-18 0,-12-4-2 16,-6 13-9-16,0 16-3 16,-1 6-2-16,4 3-4 0,4-16-1 0,3 0-18 15,1-15-9-15,-1-4-35 16,7-9-16-16,4-15-74 16</inkml:trace>
  <inkml:trace contextRef="#ctx0" brushRef="#br0" timeOffset="221903.417">17276 13980 364 0,'21'26'137'0,"-7"-8"-74"0,3 17-49 16,-6-16 31-16,0-1-21 15,3 23-5-15,3 3-12 16,5-3-3-16,2 3-2 15,4 0-13-15,4-10-4 0,-4-9-29 16,4-12-11-16,0-16-59 16,-4-16-27-16,-3-12 21 15</inkml:trace>
  <inkml:trace contextRef="#ctx0" brushRef="#br0" timeOffset="222087.5289">17766 13579 328 0,'7'0'123'0,"7"9"-66"0,14 26-38 16,-17-10 34-16,3 13-14 0,0 15-2 16,4 0-17-16,-1 10-7 15,-3-10-8-15,1 16-6 0,-8 3 0 16,-4 7-21-16,-3-4-10 16,0-6-37-16,-3-12-14 15,6-4-73 16</inkml:trace>
  <inkml:trace contextRef="#ctx0" brushRef="#br0" timeOffset="222735.19">18323 14150 4 0,'7'0'0'0</inkml:trace>
  <inkml:trace contextRef="#ctx0" brushRef="#br0" timeOffset="223288.9641">18260 14131 292 0,'-7'-9'110'0,"14"2"-60"0,0 4-30 0,-4-3 32 0,4 3-10 31,0-4-3-31,1-5-13 0,-1-4-3 16,3-3-14-16,1 4-3 0,3-4-2 16,-4 10-2-16,1 9-2 0,0 0 5 15,3 15 4-15,0-2-3 16,0 2 2-16,4 4-3 16,6-3 2-16,8-4 0 15,7-2 1-15,0-4-4 16,3-6-3-16,0-6-9 0,1 3-5 15,-5-7-11-15,1-5-3 16,-7-4-14 0,-4 0-6-16,-3 0-22 15,-4 4-6-15,-3-1-64 32</inkml:trace>
  <inkml:trace contextRef="#ctx0" brushRef="#br0" timeOffset="223589.4794">18256 14476 252 0,'-17'-13'96'0,"13"10"-52"0,4-6-25 0,4 9 26 0,3-6-14 15,3-4-6-15,4 7 1 16,8-3 3-16,-1 6-16 15,0 0 4-15,7 6 3 0,7-3 4 32,11 7 5-32,4-1-4 0,-1 7-3 15,7-7 1-15,-3 0 0 16,-3-9-15-16,-1 0-4 16,-3 0-14-1,3-12-6-15,8-10-41 0,-4 0-17 16,-7-12-116-1</inkml:trace>
  <inkml:trace contextRef="#ctx0" brushRef="#br0" timeOffset="225522.6668">19914 13488 352 0,'-3'-3'132'0,"3"6"-72"0,0 16-50 0,3-10 30 15,1 1-11-15,-1 5 0 0,4 11-7 16,-3 11-4-16,3 10-10 16,0 3-1-16,0 7 0 0,0-4-3 15,0-3-3-15,0-6-7 16,-3 0-1-16,-1-13-30 15,4 1-11-15,-3-10-48 16,-1-3-19 0,1-4-27-1</inkml:trace>
  <inkml:trace contextRef="#ctx0" brushRef="#br0" timeOffset="225791.1042">19456 14247 312 0,'-14'0'118'0,"14"0"-64"0,7 0-41 0,0 0 30 16,7 0 2-16,25-9 6 16,14-1-6-16,10 1-3 15,11-7-23-15,4 4 0 0,21-4-1 0,-1 0-10 16,-2 7-2-16,-8-1-17 15,-7 1-8-15,-14 9-37 16,-11-3-16-16,-13 3-46 16,-8 0-18-16</inkml:trace>
  <inkml:trace contextRef="#ctx0" brushRef="#br0" timeOffset="226238.7631">19943 14498 344 0,'0'44'129'0,"3"-19"-70"0,1 3-49 0,-1-19 28 15,4 7-17-15,0 3-4 16,4 0-6 0,-1 6-2-16,1-6-5 15,0-10-3-15,-4 1 0 0,0-10-1 16,3-4 2-16,-3-2-1 16,4-13 2-16,3-6-7 15,4-12 1-15,3 2-1 16,0 7-1-16,0 3 6 15,0 6 1-15,0 3 11 0,1 16 3 16,-1 7 8-16,-4 8 2 16,-2 7-7-16,-5 3-4 0,1 10-2 15,-4 12 1-15,0 6-7 16,0 0-4-16,-4-9-9 16,1-6-4-16,-1 3-21 15,5-19-10-15,-1 0-22 0,0-13-9 31,7-15-40-31,3-13-19 16</inkml:trace>
  <inkml:trace contextRef="#ctx0" brushRef="#br0" timeOffset="226554.5693">21385 13604 340 0,'-3'-3'126'0,"3"6"-68"0,-11 3-37 0,1 4 33 16,-8 12-14-16,-10 12-1 0,-7 16-16 15,-4 7-4-15,0 2-11 16,-3-2 1-16,-4 6 2 0,0 9-6 15,4-3-3-15,3-7-8 32,3 1-4-32,5-16-19 15,3-3-6-15,3-9-31 0,4-17-10 16,-1-8-90 0</inkml:trace>
  <inkml:trace contextRef="#ctx0" brushRef="#br0" timeOffset="226808.3923">20793 13745 376 0,'10'-9'140'0,"1"12"-76"0,7 13-39 16,-11-7 36-16,3 16-22 15,1 3-5 1,6 19-11-16,1-3-3 15,7 7-11-15,-1 5 3 0,5 7 4 0,-5 6-8 16,5-3-4-16,2-4-3 16,8-8-1-16,0-11-25 15,-4-8-8 1,0-10-40-16,-6-12-17 0,-8-7-102 16</inkml:trace>
  <inkml:trace contextRef="#ctx0" brushRef="#br0" timeOffset="227108.1931">21410 13240 348 0,'-3'-9'129'0,"6"15"-70"0,-3 13-31 0,0-9 35 15,0 18-22 1,0 3-8 0,0 7-7-16,0 9-2 15,0-3-13-15,0 0-2 0,4 6 1 0,-1 6-6 16,1-3 0-16,-1-9-15 16,1-6-6-16,-1-10-35 15,-3-3-14-15,0-15-23 16,4-10-10-16,-4-19-52 15</inkml:trace>
  <inkml:trace contextRef="#ctx0" brushRef="#br0" timeOffset="227354.7804">21068 13266 304 0,'0'-10'112'0,"3"1"-60"0,12-1-36 16,-1 4 27-16,14 3 5 16,18-7 8-16,7 1-15 15,7 3-4-15,0-4-22 16,3 1-7-16,-3 0-3 0,0-1-12 16,4 4-5-16,-4-4-30 0,-8 10-12 15,-9 0-58-15,-8 7-24 16,-10-4-3-16</inkml:trace>
  <inkml:trace contextRef="#ctx0" brushRef="#br0" timeOffset="227676.7692">22151 13560 368 0,'-11'7'140'0,"1"-4"-76"0,-4 12-44 16,7 1 37-16,-4 15-24 16,-7 13-9-16,-6 6-3 15,-5 7-2-15,-2 6-10 16,-15-1-5-16,-7 10-1 0,0 7-2 15,7-7-1-15,11 0-6 0,3-12-1 16,11-13-17-16,3-13-4 16,4-6-28-16,4-9-11 15,17-31-223 1,-7-13 129-16</inkml:trace>
  <inkml:trace contextRef="#ctx0" brushRef="#br0" timeOffset="227939.6085">21632 13585 364 0,'-3'-6'134'0,"6"6"-72"0,1 0-37 0,-4 0 36 0,7 6-13 15,4 13-1-15,6 16-16 16,4 12-4-16,8 6-16 15,2 10 0-15,5-1 2 0,-1 1-5 16,4 9-2-16,-1 7-6 16,5-1 0-16,-4-6-11 15,-4-9-5-15,-3-7-39 0,-4-5-14 16,-3-17-125 0</inkml:trace>
  <inkml:trace contextRef="#ctx0" brushRef="#br0" timeOffset="232657.7622">18260 15862 304 0,'0'-3'115'0,"10"-10"-62"0,8 10-33 0,-7-3 30 15,6 6-18-15,4-3-6 16,11 3-15-16,7 0-7 15,7 3-3-15,0 3-26 0,-8 4-10 0,-2 5-84 16,-22-5-34-16,-14 8 34 16</inkml:trace>
  <inkml:trace contextRef="#ctx0" brushRef="#br0" timeOffset="232811.8145">18168 16201 364 0,'7'-7'134'0,"18"4"-72"0,17-3-52 0,-14-3 30 15,4-1-22-15,18 1-7 0,13-7-49 16,1 13-22-16,3-3-105 16,0 6-45-16</inkml:trace>
  <inkml:trace contextRef="#ctx0" brushRef="#br0" timeOffset="233912.14">20020 15219 276 0,'-10'-19'104'0,"3"19"-56"0,-4 0-52 16,4 0 21-16,-4 0 7 0,-10 3 7 15,-7 4-14-15,0 2-7 16,-11 7-6-16,-14 6-6 0,-7 3 1 16,4 0 1-16,6-3 2 31,4 3 1-31,7 0 3 0,4-6 1 15,3 6 3-15,8-6-3 16,6-4 1-16,4-2-1 16,3-4 1-16,4 7-2 15,4 0 1-15,3-4-2 16,0-2 0-16,0 9-1 16,0-10 0-16,3 7 0 0,-3-7 2 15,4 0 3 1,-1 7-4-16,1-7-1 15,-4 7-4-15,3-6-1 16,-3-1 1-16,4 4 2 16,0-4-1-16,-1 7 2 0,1 2 4 31,-1 1 4-31,1 16-4 16,-1-1-2-16,-3 20-2 15,0-1 0-15,0 3 0 16,0 4 1-16,0-4 2 15,0 29 1-15,0-3 1 0,0 8 0 16,0-8-2-16,0-4-1 16,0 4-1-16,0 15 0 15,0 0-2-15,0-6-2 16,4-3 1-16,-4-16 1 0,0-9 1 16,0 0 1-16,3-1-5 15,-3-8 1-15,0-10 0 16,4-7 2-16,-4-5-3 15,0-14 0-15,0 1 1 0,0-3 2 16,0-4-1-16,0-5 2 16,0-4-2-16,0-3-1 15,0 0-4-15,0-3 0 16,0 3 2-16,0-7 3 16,0 7-2-16,0-3 0 0,0-3-1 31,0 6-2-31,0-3 0 15,0 3 3-15,0 0-2 16,0 0 1-16,0 0 2 16,0 0 2-16,0 0-1 0,0 0-1 15,0 0 1-15,0 0-1 16,0 0-3-16,0 0 2 16,0 0 1-16,0 0 0 0,7 3 0 15,3-3 2-15,5 6 1 16,16-3 1-16,8-3 0 15,3 0 2-15,-3 0-8 16,-4 0 0-16,-3 0-55 16,-4 0-22-16</inkml:trace>
  <inkml:trace contextRef="#ctx0" brushRef="#br0" timeOffset="237231.396">20870 15310 252 0,'7'-19'93'0,"-3"19"-50"0,3-9-44 0,-7 9 20 16,4 0 4-16,-4-3 8 16,0-4-7-1,0 7-2-15,-4 0-13 0,0 0-1 0,1 7 2 16,-1 2-2-16,-3 4 3 15,-3 12-6 1,-4 0-1-16,-4 6 2 16,-7 10 3-16,-3-3-6 15,-4-1-2-15,4 4-1 16,0-7 0 0,3-5-5-16,4-4-1 0,3-3-15 15,8-3-6-15,-1-4-24 16,4-5-7-16,0-1-71 15</inkml:trace>
  <inkml:trace contextRef="#ctx0" brushRef="#br0" timeOffset="237547.1873">20408 15363 224 0,'4'-12'85'0,"3"6"-46"0,10 6-21 0,-10 0 25 31,8 0-4-31,-1 0 1 0,0 0-11 16,0 9-3-16,4 0-15 15,-1 7-2-15,8 3-2 0,3 6 1 16,7-3 2-16,4 3-1 15,0 0 0-15,-4 3-3 16,1 1-1-16,-5-4-6 16,5-7 1-16,-5 1-16 0,-2-3-6 15,-5 0-31-15,-3-7-11 16,-3 0-53 0</inkml:trace>
  <inkml:trace contextRef="#ctx0" brushRef="#br0" timeOffset="237883.4605">21075 15069 300 0,'0'15'112'0,"3"4"-60"0,-3 6-39 15,0-15 30-15,4-1-17 16,0 16-3-16,-1 6-13 16,1 4-4-1,-1 6-4-15,4-1-2 0,0 4 1 16,0-9-26-16,4 2-10 15,-1-2-51-15,-2-1-19 0,2-8-17 16</inkml:trace>
  <inkml:trace contextRef="#ctx0" brushRef="#br0" timeOffset="238248.0882">19946 15934 244 0,'-18'-3'90'0,"22"6"-48"0,7-3-18 15,-1 0 29-15,11 0-7 16,22-3 0-16,20-3-9 15,11-4 0 1,11 1-21-16,21-1 4 0,21-5 3 16,7 5-3-16,-7 1-2 15,17-7-8-15,-10 7-4 16,-10-1-1-16,-15 1 1 16,-6-3-16-16,2-4-6 15,-13 10-12-15,-11-4-3 0,-17 7-14 16,-11-3-6-16,-14 3-28 15,-11-4-13-15,-18 17-38 16</inkml:trace>
  <inkml:trace contextRef="#ctx0" brushRef="#br0" timeOffset="238549.1479">20987 16103 364 0,'-11'-9'134'0,"11"15"-72"0,0-3-66 16,0 7 24-16,4-1-24 16,-1 1-7-16,4 5-32 0,-3-5-14 15,3 5-86-15,-4-2-35 16</inkml:trace>
  <inkml:trace contextRef="#ctx0" brushRef="#br0" timeOffset="238686.4532">21008 16307 236 0,'0'0'90'0,"3"0"-48"0,-3 0-73 16,0 0 4-16,4 10-66 16,-4-4-27-16</inkml:trace>
  <inkml:trace contextRef="#ctx0" brushRef="#br0" timeOffset="238786.4007">21068 16467 272 0,'0'0'104'0,"3"3"-56"0,-3-3-76 15,4 7 7 1</inkml:trace>
  <inkml:trace contextRef="#ctx0" brushRef="#br0" timeOffset="239118.2286">20154 16737 312 0,'7'0'115'0,"21"0"-62"0,25 6-42 16,-24-12 28-16,16 6-8 0,23-3-1 15,41-4-1-15,21-2-1 16,19-7-15-16,9 7-1 0,5-4-1 16,-1-2-13-16,0-1-3 15,-17 13-27-15,-18-13-11 16,-21 13-40-16,-18-6-17 0,-11 2-42 31</inkml:trace>
  <inkml:trace contextRef="#ctx0" brushRef="#br0" timeOffset="239464.859">21336 16862 280 0,'-14'10'107'0,"-11"5"-58"0,-14 23-48 0,22-22 19 15,-8 12 9-15,0 0 6 0,1 13-10 16,-1-3-2-16,-3-1-13 16,0 7 0-16,-8 0 3 0,5 0-5 15,-1 3-2-15,4 3-10 16,-1-12-3-16,5-4-25 0,2-9-11 16,1-15-55-16,0-7-23 15,0-6 4 1</inkml:trace>
  <inkml:trace contextRef="#ctx0" brushRef="#br0" timeOffset="239683.6954">20839 17003 324 0,'14'-6'123'0,"-4"6"-66"0,8 10-51 16,-7-4 25-16,6 9-2 15,1 7 5-15,6 4-10 16,1 2-5-16,0 6-10 31,0-6-6-31,6 7 0 0,5-7-9 0,6 7-1 16,4-1-25-16,-4 1-9 15,0-7-56-15,-3-9-25 16,-3-10-9-16</inkml:trace>
  <inkml:trace contextRef="#ctx0" brushRef="#br0" timeOffset="240103.1137">21657 16950 252 0,'-25'-34'93'0,"18"15"-50"0,4 9-24 0,-1 4 26 16,1 6-8-1,-1 0 1-15,-3 0-13 16,0 6-6-16,-4 4-10 15,1 15-2-15,-4-3 3 0,0 9-2 16,0-3 1-16,3 7-3 16,4-7-1-16,3-3-3 15,1-6-2-15,3 0-2 16,3-10 1-16,1-9-6 0,3-9 0 16,0-7-10-16,0-3-2 15,4-9-1-15,-1-16 0 16,1-9-7-16,-1 6-3 15,-3 6 14-15,1 13 9 16,-5 3 22-16,1 12 13 0,-1 7 6 16,1 15 4-16,-4 16-8 0,3 19-1 15,1 10-10-15,-1 2-1 16,4-3-11 0,0-2-2-16,4-14-14 0,3 7-4 15,4-16-32-15,3-9-10 16,4-3-113 15</inkml:trace>
  <inkml:trace contextRef="#ctx0" brushRef="#br0" timeOffset="240918.2982">22102 15150 268 0,'-8'0'101'0,"8"0"-54"0,8 0-31 16,-1 0 29-16,3 6-9 15,4-6 2-15,7 0-16 16,8 0-5-16,6 0-10 15,0 0-5-15,1 0 1 0,-5 10-2 16,-6-4 2-16,-4-3-2 16,-3 7-1-16,-4-4 1 0,-4 3-1 15,-2 1 4-15,-5 9 2 16,1-1 2-16,-4 14 2 16,0-1-1-16,0 13 2 15,0 0-4-15,0 9 1 16,0 0-3-16,3 4 0 0,1 21 3 31,-1 13 3-31,1 6-6 16,-1-9-3-16,1 13 1 0,-1 11 0 15,1-2-1-15,-1 3-2 16,1-16 1 0,-1 4 1-16,1 8-3 0,-4-2 0 15,0-10 1-15,0-9 2 16,0-10-1-16,0-5 2 0,0 8 0 15,0-2 1-15,0-14-5 16,0 4 1-16,-4-12-2 16,1-4 0-16,-4-9 2 15,-4-6 0-15,-6-4-3 16,-5-3 2-16,-6-9-1 16,0-6-2-1,0-13 3-15,-4 7 2 16,4-10 0-16,7-3 2 15,-1-4-4-15,1 4 0 16,-3-6-6-16,-1-1-3 16,4 1-14-16,3-1-5 15,0 4-47-15,4 0-20 16,7 3-60-16</inkml:trace>
  <inkml:trace contextRef="#ctx0" brushRef="#br0" timeOffset="241665.3196">19008 15442 304 0,'-21'-10'112'0,"21"13"-60"0,0 13-43 16,0 3 27-16,3 0-7 16,4 6 3-16,4 13-7 0,3-7-1 15,3 6-13-15,1 11-7 0,3 11 0 16,-3 4-10-16,0 0-3 31,-4-1-15-31,-4-2-7 0,-3-13-26 16,-7 0-11-16,-7-3-72 15</inkml:trace>
  <inkml:trace contextRef="#ctx0" brushRef="#br0" timeOffset="241887.3154">18810 16354 324 0,'21'0'121'0,"4"0"-66"0,10-9-27 0,-14 6 38 16,25-4-21-1,11 7-5-15,-1 0-30 16,1 7-13-16,3-4 0 15,-11 6-37-15,-3 7-13 0,-11-7-57 16,-17 7-22-16,-11-13 1 16</inkml:trace>
  <inkml:trace contextRef="#ctx0" brushRef="#br0" timeOffset="242235.1229">18895 16699 280 0,'-4'35'107'0,"1"-4"-58"0,6 38-26 0,-3-31 29 15,0 6-16-15,4-1-4 16,-1-5-14-16,1 6-4 16,-1-9-8-16,1-7-6 0,-1-3-1 15,1-16-8-15,-4-9-2 16,0-9-21-16,3-16-6 0,1-7-3 31,3-18 0-31,0 6 18 16,4 0 9-16,-1 16 20 15,4 3 8-15,1 16 20 16,2 18 8-16,1 16-2 16,-1 10-1-16,5 9-9 15,-5 3-2-15,1 3-15 0,0-9-6 16,-1 9-35-16,1 3-14 0,-1-6-131 15</inkml:trace>
  <inkml:trace contextRef="#ctx0" brushRef="#br0" timeOffset="243251.343">23305 15025 260 0,'-8'-13'96'0,"5"7"-52"0,-8 6-40 0,4 6 21 31,0-3 4-31,-7 4 4 0,-7-4-11 16,-7 3-3-16,0 3-11 15,-4-9 8-15,4 7 6 0,-1-4-9 16,1-3-4-16,3 9-9 16,1-3 0-16,6-2 2 15,0 5 1-15,8-3-1 16,-1 4-2-16,4-1 5 0,4 0 1 16,3 1 2-16,0-1 0 15,0 7-2-15,0 12-1 16,0 16 1-16,-4 9 1 15,1 4-1-15,-4 2 1 16,-4 4 2-16,-3-10 2 16,0 10-1-1,0 0-1-15,3 9-3 16,0-9 1-16,4 6-4 0,0-13-2 16,4-6 2-16,-1-6 2 15,4-6 2-15,4-10 1 16,3-9-2-16,0 6-1 15,4-9 1-15,3-4 1 16,7-2-1-16,0-4-1 0,0 3 3 16,4 1 5-16,7-10-1 15,3 9 1-15,4-3-5 16,-4-2 0-16,0-4-5 16,4 0 0-16,0 6-8 15,3-6-2-15,-3 0-27 16,-7 0-10-16,-8 0-42 0,-13-6-154 31</inkml:trace>
  <inkml:trace contextRef="#ctx0" brushRef="#br0" timeOffset="243866.7474">23872 15210 284 0,'4'-7'107'0,"3"4"-58"0,-3 3-40 0,-4 0 27 0,0 3-9 16,-4 19 1-16,-3 10-4 16,-4 9-1-16,-3 15-12 15,-3 7 0-15,-4-4 0 0,-4 4-4 16,-7 9-2-16,0-6-2 31,4 0 0-31,0-16-15 0,7-6-7 16,3-10-32-16,4-15-134 31</inkml:trace>
  <inkml:trace contextRef="#ctx0" brushRef="#br0" timeOffset="244151.5939">23569 15282 264 0,'-18'16'101'0,"22"-4"-54"0,0 19-20 0,-1-18 32 16,4 12-11-1,7 3-4-15,4 7-11 16,3 2-6-16,4-2-15 16,-1 3-3-16,1-4-2 0,-4-9-6 15,0 10 0-15,1-7-10 16,-1 9-4-16,0-5-9 15,-3-4-3-15,-1-6-16 16,-3 0-4-16,0-13-38 0,1-6-14 16,-5-3-24-1</inkml:trace>
  <inkml:trace contextRef="#ctx0" brushRef="#br0" timeOffset="244853.1693">24102 14971 308 0,'0'-9'115'0,"0"15"-62"0,3 7-38 0,-3 2 29 16,0 4-15-16,0 6-2 15,0 0-14-15,0-3-5 0,0 13-5 16,0 9-16-16,0 9-6 0,4-6-19 31,-1-3-8-31,1 0-36 16,3-16-12-16,0-3-19 15</inkml:trace>
  <inkml:trace contextRef="#ctx0" brushRef="#br0" timeOffset="245087.3481">24313 15094 296 0,'4'9'112'0,"-4"0"-60"0,4 17-28 16,-1-17 35-16,-3 25-17 15,0 14-3-15,4 14-15 16,-1 7-2-16,-3-3-13 16,0-6-5-16,4-4-1 15,-1 7-9-15,1-4-3 16,-1-5-28-16,4-7-12 16,0-13-36-16,0-6-16 15,4-18-34 1</inkml:trace>
  <inkml:trace contextRef="#ctx0" brushRef="#br0" timeOffset="245237.643">24610 15693 352 0,'0'-4'132'0,"7"4"-72"0,0-6-66 0,0 6 25 15,4 0-53-15,3 0-18 16,7 0-91-16,-4 0-40 0</inkml:trace>
  <inkml:trace contextRef="#ctx0" brushRef="#br0" timeOffset="245368.746">24871 15674 332 0,'-7'0'123'0,"7"0"-66"0,0 3-47 31,0-3 28-31,0 0-23 0,0 0-8 16,7 0-54-16,3 0-21 15,5-3-78-15,2-3-35 16</inkml:trace>
  <inkml:trace contextRef="#ctx0" brushRef="#br0" timeOffset="245490.742">25097 15646 304 0,'0'3'115'0,"3"3"-62"0,8-3-55 15,-8 3 20-15,4-6-27 0,0 4-7 16,0-4-117-16</inkml:trace>
  <inkml:trace contextRef="#ctx0" brushRef="#br0" timeOffset="245722.2762">25389 15069 360 0,'0'15'134'0,"0"10"-72"0,4 7-39 0,-1-7 35 16,1 22-23-16,0 19-7 15,-1 0-13-15,1 6-5 16,-1-10-5-16,1 11-19 0,-1 2-8 16,1-9-22-16,3-7-10 15,3-12-37-15,4-19-15 0,4-12-32 16</inkml:trace>
  <inkml:trace contextRef="#ctx0" brushRef="#br0" timeOffset="245969.1582">26088 15141 364 0,'3'0'137'0,"-3"6"-74"0,-10 3-60 15,3 7 26-15,-7 6-6 16,-7 22 3-16,-4 6-8 16,4 7-3-16,-4 2-8 15,-3-2-1-15,0-7 1 0,-1-3-3 16,1-10-1-16,7-2-17 0,0-1-7 16,3-5-48-16,4-11-17 15,0-2-79 1</inkml:trace>
  <inkml:trace contextRef="#ctx0" brushRef="#br0" timeOffset="246722.902">26278 14887 264 0,'-14'-32'99'0,"11"29"-54"0,-4 6-33 0,7 4 26 15,-4 2-5-15,-6 7 3 16,-1 6-7-16,-3 12-1 16,-4 4-15-16,1 3 1 0,3-13 2 15,3 6-6-15,7 4-1 16,8-4-5-16,3 4-1 0,7-3 1 16,0-10 0-16,0-13-5 15,0-6-1-15,4-12-15 16,-4-3-6-16,0-10-8 15,0 0-4-15,-7-9 6 16,1-16 5-16,-1 0-4 31,-4-9-2-31,1-10 12 0,-4 10 8 16,0 6 19-16,0 6 11 16,0 10 11-16,0 6 3 15,0 9-7-15,3 6-2 16,-3 10-1-16,7 16 0 0,0 6 0 15,0 13 0-15,-3 8-5 16,-1 1 1-16,1 3-11 16,-4-3-3-16,0-3-13 15,0 6-3-15,0 6-15 0,0 1-6 16,0-1-24-16,0 0-8 16,3-6-48-16,1-3-21 15,0-16 21 1</inkml:trace>
  <inkml:trace contextRef="#ctx0" brushRef="#br0" timeOffset="247189.4852">26631 14833 288 0,'14'-15'110'0,"7"12"-60"16,15-10-25-16,-19 10 33 0,1-3-20 16,7 6-4-16,3-3-20 15,0-4-7-15,-3 7-4 0,-4 7-3 16,-3 2 3-16,-4 7-2 0,-4 2-1 15,-6 4-2-15,-4 10 1 16,-4 5 3-16,-3 7 1 31,0-6 5-31,-3 3 5 0,-1 6-3 16,4 22 0 0,0 3-6-16,3 3-1 0,4-3-1 15,4-3 1-15,3-6-2 16,0 15 2-16,0-2-2 15,-7-7-1-15,0-7-2 16,-7-2 1-16,-3-13 5 0,-5-3 2 16,-6-10-5-16,-14-6-2 15,-14-9-38-15,-4-9-16 16,-4-1-126 0</inkml:trace>
  <inkml:trace contextRef="#ctx0" brushRef="#br0" timeOffset="250073.453">25855 15156 196 0,'4'-9'74'16,"-1"12"-40"-16,1 3-9 0,-1-6 27 0,1 0-6 16,-1-6-2-16,1 6-8 15,-1 0 0-15,1-3-20 0,-4 3 0 0,0 0-2 16,3 0-1-16,-3 0 2 15,0 0-2-15,4 0 0 16,3 3-3-16,-4 3 1 16,1 1 0-16,0 2 1 0,-1 4-6 15,1 5-2-15,-1 8 0 32,1 2 0-32,3 6 2 15,0 4 3-15,3 6 2 16,4-3 1-16,4-4-2 15,7 7-1-15,10-6-3 0,-3-4 1 16,0-6-6 0,-4 4-1-16,-4-4 0 0,-2-6 2 15,-1 9-10-15,-4-9-2 16,-2 3-35-16,-1-6-15 0,-4-3-51 16,1 0-22-16,-8-7-15 15</inkml:trace>
  <inkml:trace contextRef="#ctx0" brushRef="#br0" timeOffset="265855.8722">10005 13620 332 0,'-14'-6'126'0,"10"6"-68"0,1 0-35 15,3 0 35-15</inkml:trace>
  <inkml:trace contextRef="#ctx0" brushRef="#br0" timeOffset="265971.7744">9998 13614 658 0,'17'-4'33'0,"8"-2"-17"15,7 6-12-15,0-3-3 0,-4-3-8 0,0 6 0 16,-3 0-35-16,-8 0-12 16,-3 6-51-16,-6 7-21 0</inkml:trace>
  <inkml:trace contextRef="#ctx0" brushRef="#br0" timeOffset="266140.9157">9998 13811 316 0,'3'-3'118'0,"15"6"-64"0,7-3-41 0,-11 0 28 16,3 6-14-16,8-6-1 15,7 4-17-15,0 2-8 16,-1-6-1-16,1 0-28 0,0 0-8 0,0-6-70 16,3-4-29-16</inkml:trace>
  <inkml:trace contextRef="#ctx0" brushRef="#br0" timeOffset="266925.7147">10802 13005 144 0,'-3'-6'55'15,"6"12"-30"-15,8-6 8 16,-11 0 28-16,0 10-7 16,-4-4-1-16,1 3-15 0,-1 10-4 15,-3 16-19-15,-4 12 2 16,-3 25 1-16,-7 6-4 0,-4-6 2 16,1 35-3-16,3 0 0 15,3 2-3 1,7-11-1-16,4-8-3 0,7 17 1 0,4-10-4 15,6 0 0 1,5-15-3-16,2-10-1 0,1-9-17 16,3-19-5-16,4-10-55 15,3-9-22-15,4-15-43 16</inkml:trace>
  <inkml:trace contextRef="#ctx0" brushRef="#br0" timeOffset="267341.058">11271 13516 256 0,'0'-9'96'0,"4"6"-52"0,-8 6-32 16,4-3 26-16,0 9 0 15,0 1 2-15,-3-4-9 16,-1 10-2-16,-6 3-16 15,-4 9 1 1,-4 19 2-16,7-13-6 0,-13 20-1 16,6-10-5-16,-17 15-3 15,-1-12-9-15,8 0-3 16,3-12-27-16,8-7-11 16,3-12-108-1,3-10 12 1</inkml:trace>
  <inkml:trace contextRef="#ctx0" brushRef="#br0" timeOffset="267540.8977">10957 13560 312 0,'11'7'118'0,"3"2"-64"0,4 16-28 0,-8-3 34 0,4 12-23 15,4 10-9-15,0 10-16 16,-1-7-6-1,1 6-4-15,3-3-4 0,-3-6-1 0,3-13-16 16,0-5-7-16,0-8-38 16,0-8-14-16,-3-4-69 31</inkml:trace>
  <inkml:trace contextRef="#ctx0" brushRef="#br0" timeOffset="267788.3458">11370 13112 296 0,'0'-6'112'0,"4"15"-60"0,-1 16-34 0,1-6 31 16,-4 9-12 0,0 16-1-16,0 9-14 15,-4 1-6-15,1-1-9 16,-1-19-5-16,4 13 1 0,0 7-4 0,0-1-2 31,0-3-29-31,4-6-12 0,-1-12-50 16,8-1-22-16,3-19-14 15</inkml:trace>
  <inkml:trace contextRef="#ctx0" brushRef="#br0" timeOffset="268088.8326">11825 13397 312 0,'0'3'115'0,"7"7"-62"0,-7 15-31 16,4-6 33-16,-4-1-9 15,-4 8-2-15,1 8-10 0,-1 19-4 16,1 10-16 0,-1 6 2-16,1-3 4 0,-1-3-9 0,4-10-1 15,0 0-13-15,0-9-5 16,0-6-29-16,0-4-12 0,0-6-18 16,4-9-9-1,3-6-64-15,0-10-56 16,0-3 75-16</inkml:trace>
  <inkml:trace contextRef="#ctx0" brushRef="#br0" timeOffset="268242.337">11942 13880 360 0,'7'0'134'0,"0"0"-72"0,3 0-63 0,-3 0 23 15,4 0-37-15,7 0-12 0,3-6-75 16,3 6-31-1,-2 0 15 1,-1 0 10-16</inkml:trace>
  <inkml:trace contextRef="#ctx0" brushRef="#br0" timeOffset="268358.1572">12231 13871 308 0,'-4'-7'115'0,"8"7"-62"0,-1-9-73 0,4 9 15 16,0-9-123-16,8 5-49 0</inkml:trace>
  <inkml:trace contextRef="#ctx0" brushRef="#br0" timeOffset="268489.7282">12418 13817 316 0,'0'-9'118'0,"3"3"-64"0,4-4-89 0,-3 1 7 15,-1 0-98-15,4 2-40 16</inkml:trace>
  <inkml:trace contextRef="#ctx0" brushRef="#br0" timeOffset="268711.0495">12545 13334 368 0,'-4'29'140'0,"4"8"-76"0,0 17-46 0,0-29 34 16,0 3-20 0,0 25-4-16,0 16-14 0,0 3-4 0,0 1-6 15,0-1-7-15,0-19-1 0,4 7-29 16,-1-13-13 0,4-10-47-16,0 4-20 15,4-13-38-15</inkml:trace>
  <inkml:trace contextRef="#ctx0" brushRef="#br0" timeOffset="269011.0933">13310 13460 340 0,'7'-25'129'0,"-3"22"-70"0,-1-4-45 16,-3 7 33-16,0 7-17 0,-3 2-5 16,-8 4-3-16,-13 12-2 15,-15 3-11 1,-7 22 1-16,0 13 3 0,4 3-5 0,-4 12 0 16,4-6-9-1,3-18-1-15,3-1-31 16,12-16-11-16,6-11-21 15,4-1-8-15,7-13-81 16,3-2-44 0,1-14 99-16</inkml:trace>
  <inkml:trace contextRef="#ctx0" brushRef="#br0" timeOffset="269227.0759">13014 13451 368 0,'7'34'140'0,"0"-6"-76"0,0 0-48 0,0-9 32 16,4 22-11-16,6 6 1 0,8 6-18 15,0 10-6-15,0-6-9 16,-1 2-19-16,-3-12-8 0,-3-3-33 16,-4-9-15-16,-3-7-98 15,-8-3-54-15,8-16 102 16</inkml:trace>
  <inkml:trace contextRef="#ctx0" brushRef="#br0" timeOffset="269728.8557">13458 13222 308 0,'-7'-38'115'0,"4"32"-62"0,-8-4-38 0,4 10 31 15,-3 7-18-15,-8 2-6 16,0 7-11-16,-3 6-5 16,-3 9-3-1,-1 0 4-15,0 13 5 0,8-9-6 16,6 2-1-16,11-2-1 0,3-7 0 15,8-6-2-15,0-9 1 16,3 2-2-16,0-12-1 16,0-3-8-16,0-9-3 15,-3-10-7-15,-1-9-2 16,-3-7 4-16,-3-18 5 0,-1-10 1 16,1 10 4-16,-4 0-3 15,0-1 1-15,0 11 6 16,0 8 3-1,3 7 9-15,1 9 4 0,-4 10 4 16,0 9 3-16,3 9 6 16,1 0 4-16,0 20-11 0,-1 15-2 15,-3 9-8-15,0 10-2 16,0-4-6-16,0-2-4 16,0-4-30-16,0-9-12 0,4-10-43 15,3 4-20 1,0-19-42-16</inkml:trace>
  <inkml:trace contextRef="#ctx0" brushRef="#br0" timeOffset="269991.8446">13642 12817 332 0,'11'13'126'0,"10"21"-68"0,10 10-35 15,-13-16 35-15,0-3-10 16,-1 22-1-16,1 22-18 16,-4 22-7-16,-3-3-13 15,-8 25-4-15,-10 16-1 0,-14 5-2 16,-11-11 1-16,-7 18-4 16,1-3 0-1,-1-13-12-15,-4-18-7 16,-6-19-51-16,-14 3-21 15,-4-13-90 1</inkml:trace>
  <inkml:trace contextRef="#ctx0" brushRef="#br0" timeOffset="298054.8693">27129 15288 376 0,'-22'-16'140'0,"22"16"-76"16,0 0-53-16,0 0 32 0,4 7-14 15,7-4 0-15,3 3-10 16,10-3-4-16,5 7-8 0,2-10-5 0,-2 6-1 15,-1-3-12-15,0-3-3 16,0 6-33-16,-7-3-12 16,-3-3-42-16,-11 7-97 31</inkml:trace>
  <inkml:trace contextRef="#ctx0" brushRef="#br0" timeOffset="298237.2027">27065 15552 352 0,'-14'9'132'0,"18"-3"-72"0,10 4-44 15,0-1 32-15,18-9-13 16,10 9-1-16,0-2-10 0,8-4-3 16,-1-3-12-16,0 0-19 0,-6 0-8 15,-5 0-55-15,5-3-23 16,-4-7-76-16</inkml:trace>
  <inkml:trace contextRef="#ctx0" brushRef="#br0" timeOffset="301045.3824">28053 14645 304 0,'0'-6'112'0,"-4"6"-60"0,8 0-36 0,-4 0 27 0,7 6-17 16,-4-3-2-16,1 7 1 16,0-1 1-1,-1 16-13-15,1 4 3 0,-1 11 2 0,1 1-6 16,-1 9 1-1,1-3-8-15,-1-3-3 16,1 0-4-16,-1 0-1 16,1-16-31-16,-4 0-15 15,0-3-35-15,-4 1-12 16,4-8-50 0</inkml:trace>
  <inkml:trace contextRef="#ctx0" brushRef="#br0" timeOffset="301276.9748">27915 15219 308 0,'-14'10'115'0,"14"-1"-62"0,4 0-38 0,-1-2 29 16,4-4-2 0,11 3 4-16,3-3-5 15,7-3-1-15,4-3-22 16,7-3-2-16,3 3 1 0,4-4-20 15,-4 7-7-15,-3 0-34 16,-11 0-13-16,-13 10-51 16,-12 5-18-16,-10-5-20 15</inkml:trace>
  <inkml:trace contextRef="#ctx0" brushRef="#br0" timeOffset="301678.1846">27919 15595 312 0,'10'25'118'0,"-6"1"-64"0,7 2-34 0,-4-9 30 16,0 15-14 0,0 13-3-16,3 6-6 0,-3 1-2 15,4-1-14-15,0-9-4 0,-4 0-3 31,0-6-2-31,0-13 1 0,-4 3-2 16,1-13 2-16,-1-11-2 16,1-14 2-16,3-9-13 15,0-18-3-15,3-13-10 16,1-4 0-16,3 7 7 16,4 13 7-16,3 15 17 15,0 10 7-15,0 24 1 0,0 7 1 16,-3 22-3-16,0 0-1 15,-4 9-5-15,0-9-3 16,-3-6-7-16,3-4-3 0,0-5-34 16,0-11-11-16,0-5-30 15,4-13-12-15,13-16-55 32</inkml:trace>
  <inkml:trace contextRef="#ctx0" brushRef="#br0" timeOffset="302494.1269">29492 13579 336 0,'-14'-12'126'0,"4"5"-68"0,2 7-57 0,1-3 27 16,-7-3-4-16,-7 6 5 16,-7 0-13-16,-4 6-7 0,-3-3-5 15,0-3-1-15,-1 10 0 0,-2-4-4 31,-1 3 1-31,0 1 0 0,4-1 2 16,3 10-3-16,7 6 0 16,4 0 1-16,3-3 0 15,4 9 0-15,4-2 2 16,-1-1-1 0,4 0 2-16,0 13 2 0,0-3 2 15,-4 5 1-15,8-5 0 0,-1 3 0 16,1 6 0-16,-4 22 2 15,3 3 1-15,-3 3-1 16,0 4 1-16,0 8-2 16,0 20 0-16,-4 3-1 15,8 6 0-15,-8 19-2 16,1 12 1 0,-4-3 5-16,-1 7 4 15,1 12-6-15,4 0-1 16,-1-6-5-16,1 6-3 15,-1 3 4-15,0-22 1 16,8 10-2-16,3-4-1 16,0 20 3-16,3-26 1 15,12-12-3-15,-1 3-1 0,3-23-3 0,8-11-1 16,-11-13 1-16,7-16 0 16,-7-10-5-16,1-18 1 15,-5-15-3-15,1-1 0 16,-4-13 1-16,0-5 4 15,0-1-1-15,-4-9 1 16,8 0 2-16,0 0 2 0,6-6-1 16,4 3 2-16,15-7 2 15,-5 4 4-15,1 3-2 16,10-3-2-16,15 3-9 16,6-13-5-16,-3 10-44 15,-3-7-17-15,-1-12-73 31,-10-22-31-31,-4-13 17 16</inkml:trace>
  <inkml:trace contextRef="#ctx0" brushRef="#br0" timeOffset="303078.8053">29647 14184 272 0,'0'-19'101'0,"8"19"-54"0,-8 0-31 0,0 0 29 16,0 0-13-16,0 0-3 16,0 4-9-16,-8 11-2 15,1 14-10-15,-10 5 6 0,3 4 3 31,-11 12 2-31,0 3 3 0,-6 0-6 16,-5 1 1-16,1 2-12 16,3-3-3-16,0 1-9 15,8-4 0-15,3-12-24 16,6-10-7-16,5-19-75 16,3-9-53-1</inkml:trace>
  <inkml:trace contextRef="#ctx0" brushRef="#br0" timeOffset="303363.0293">29274 14203 276 0,'10'-19'104'0,"4"16"-56"0,0-3-25 0,-3 6 29 16,-1 0-16-16,5 0-4 15,2 9-1-15,1 10 0 16,0 6-16-16,-1 10 0 16,4 2-1-16,-3 1-3 0,0 6-1 15,-1 0-6-15,1 0-1 0,0-7-1 16,-1 4-2-16,1-3-10 16,-1-1-4-16,1 4-28 15,-4-6-13-15,-3-13-24 16,-1-4-11-16,4-2-48 15</inkml:trace>
  <inkml:trace contextRef="#ctx0" brushRef="#br0" timeOffset="303795.0316">29672 14024 248 0,'0'-3'93'0,"4"-3"-50"0,-4 12-19 16,3-3 29 0,1 4-9-16,3-4-2 15,0 12-12-15,-4 1-4 16,1-3-15-16,-1 5-4 0,4-2-3 15,-3 9-5-15,3-3-1 0,0 3-19 16,0 0-9-16,-3-6-22 16,13-9-9-16,-3-4-52 15,8-6-51-15,-5-6 58 16</inkml:trace>
  <inkml:trace contextRef="#ctx0" brushRef="#br0" timeOffset="304395.7072">30025 13817 228 0,'0'0'88'0,"3"0"-48"0,1 0-7 16,-4 0 57-1,7 16-25-15,-3-3-21 0,-4 5-16 16,7 14-17-16,-4-1-5 0,-3 4-2 16,4-7-2-16,-4-6 1 15,0-3-18-15,0-1-6 16,0-2-28-16,-7-3-88 15,0-4-1-15,3-9 21 32</inkml:trace>
  <inkml:trace contextRef="#ctx0" brushRef="#br0" timeOffset="304564.8188">29937 13701 304 0,'17'10'115'0,"1"-1"-62"0,14-3-38 16,-18-2 29-16,11-4-18 16,10 0-4-16,0 0-24 15,-3 0-9-15,-4 0 5 16,-3 0-61-16,-1 0-25 0</inkml:trace>
  <inkml:trace contextRef="#ctx0" brushRef="#br0" timeOffset="304864.9344">29168 14103 260 0,'-18'25'99'0,"11"6"-54"0,-4 38-20 0,8-31 31 15,-8 15-13-15,11 7-2 0,0-4-15 16,0 7-6-16,7 6-11 16,7 3-6-16,4-12-2 0,3-4-12 15,22-12-5-15,-1 0-39 16,7-16-16-16,4-9-78 15</inkml:trace>
  <inkml:trace contextRef="#ctx0" brushRef="#br0" timeOffset="305164.4006">29898 14034 328 0,'46'9'123'0,"-22"1"-66"0,5 12-47 0,-19-19 28 16,11 15-21-16,-6 17-7 16,2 15-4-16,-3 7-2 15,-10 2-2-15,3 4-2 0,-7-7 3 0,0-2 0 16,-7 8 1-16,-4 1-2 15,1 0-2-15,-4-10-21 16,-1-3-9-16,5-12-29 16,-1-10-10-16,4-9-68 15</inkml:trace>
  <inkml:trace contextRef="#ctx0" brushRef="#br0" timeOffset="305443.3774">30565 14087 276 0,'-7'6'104'0,"7"-3"-56"0,-11 13-30 0,8 3 28 16,-8 9-13-16,-10 16-4 15,3 0-2-15,-7 9 2 16,-3 1-15-16,-4 5-4 0,4-9-2 15,4 1-4-15,-1-8-3 16,7-5-18 0,1-3-9-16,-1-7-28 15,4-9-13-15,-4-10-78 16,11-3-37 0,0-12 88-16</inkml:trace>
  <inkml:trace contextRef="#ctx0" brushRef="#br0" timeOffset="305664.3654">30258 14140 288 0,'3'-9'110'0,"8"15"-60"0,7 4-25 0,-8-1 31 16,8 10-13-16,3 19-2 0,4 5-15 16,3 11-3-16,0-4-14 15,0-3-3-15,0 0-2 0,-3 3-2 16,3-3-2-16,-10-12-8 15,7 18-5-15,-1-9-18 0,-6-10-5 16,0-12-30-16,-8-15-10 16,4-4-68-1</inkml:trace>
  <inkml:trace contextRef="#ctx0" brushRef="#br0" timeOffset="305895.63">30649 13943 364 0,'14'16'134'0,"-3"-4"-72"0,7 13-57 0,-11-9 30 16,-4 3-21-16,-3-1-2 15,7 1-10-15,-7 9-4 0,0 7 1 32,0 3-27-32,0 2-10 0,0-2-107 15</inkml:trace>
  <inkml:trace contextRef="#ctx0" brushRef="#br0" timeOffset="307197.3433">30752 15495 192 0,'17'0'74'0,"-10"0"-40"0,4 3-40 0,-4 3 12 15,4 4-6-15,6-1 0 32,8 7-82-32,0 3-36 0</inkml:trace>
  <inkml:trace contextRef="#ctx0" brushRef="#br0" timeOffset="307313.2523">31171 15969 288 0,'8'25'107'0,"2"-13"-58"0,-3 13-73 0,4-15 10 16,-1-1-103-16,4 1-42 16</inkml:trace>
  <inkml:trace contextRef="#ctx0" brushRef="#br0" timeOffset="307466.2419">31627 16323 348 0,'24'31'132'0,"-13"-15"-72"0,3 3-77 0,-3-10 20 16,-4-3-80-16,0-2-28 15,0 5-18-15,-7-9-5 16</inkml:trace>
  <inkml:trace contextRef="#ctx0" brushRef="#br0" timeOffset="307898.3654">32420 16680 308 0,'-3'-15'115'0,"3"15"-62"0,0 0-35 0,0 9 28 15,-7 7-20-15,3-4-4 0,-10 20-8 16,-7 15 1-16,-4 6-8 16,-10 10-2-16,0-4 1 0,-15-2-5 15,-3 6-1-15,0-16-13 16,11-4-5-16,7 1-25 15,3-15-13-15,14-4-65 32,11-10-60-32,4-12 62 15</inkml:trace>
  <inkml:trace contextRef="#ctx0" brushRef="#br0" timeOffset="308130.2335">31926 16737 304 0,'0'-3'112'0,"15"6"-60"0,6 3-28 0,0-3 33 16,4 16-5-16,10 16 2 15,4 15-11-15,-1-3-1 16,8 15-24-16,0 1-10 0,-7-3-4 16,-4-13-10-16,1 16-3 31,-1-10-20-31,0-9-6 15,-7-7-31-15,8-12-12 0,-5-15-94 16</inkml:trace>
  <inkml:trace contextRef="#ctx0" brushRef="#br0" timeOffset="308568.1786">32621 16486 268 0,'-31'0'101'0,"24"0"-54"0,-15 3-24 16,19 3 31-16,-15 4-15 16,8 5-5-16,3 4-6 0,-4 6-3 15,0 4-14-15,11-11-2 0,0 11-2 16,4-4-1-16,7-6 1 15,3-4-6-15,7-5-1 32,0-7-7-32,-7-3-3 0,0-3-5 15,-3-13-2-15,-1-3-6 16,-6-15 0-16,6-20 3 16,-10-8 2-16,8-1 6 15,-5 10 5-15,-3 9 15 16,0 15 9-16,0 20 27 15,4 34-8-15,6 13-1 16,1 12-8-16,-1 6-3 16,1-2-13-16,0 2-4 15,-4 13-25-15,3 3-8 16,1-12-36-16,-11-13-12 0,-4-3-94 16</inkml:trace>
  <inkml:trace contextRef="#ctx0" brushRef="#br0" timeOffset="308830.5539">31761 16843 368 0,'-7'107'137'0,"10"-44"-74"0,8 18-51 16,-1-46 30-16,4 9-22 16,0 12-6-16,11 4-11 15,7-4-4-15,21 4 0 0,7-16-31 0,0-7-13 16,7-8-81-16,-7-20-35 16,0-22 36-1</inkml:trace>
  <inkml:trace contextRef="#ctx0" brushRef="#br0" timeOffset="309098.9886">32805 16593 348 0,'0'9'132'0,"10"10"-72"0,15 25-48 0,-14-25 30 0,-1 6-11 16,4 28-1-16,-3 3-8 16,3 13-3-16,-3 3-11 15,-1 7-5-15,-6-4 0 0,-8 4-9 16,-3-7-3-16,4-10-11 16,-1-18-5-16,-3-9-35 31,-4-26-16-31,8-15-86 15</inkml:trace>
  <inkml:trace contextRef="#ctx0" brushRef="#br0" timeOffset="309367.959">32815 16132 340 0,'-10'-4'129'0,"10"8"-70"0,7 18-42 0,-4-10 30 15,4-2-5-15,-3 5 1 0,7 4-21 16,-1 9-8-16,-6 4-9 16,6 5-6-16,-6-2-2 0,3-7-29 15,-4 0-14-15,-3-12-113 16,-3-16-11-1</inkml:trace>
  <inkml:trace contextRef="#ctx0" brushRef="#br0" timeOffset="309530.8026">32745 16141 340 0,'0'0'126'0,"21"-3"-68"0,7-3-39 0,-7 6 32 15,4 0-19-15,0-4-4 0,7-2-34 16,6-3-13-16,8 6 9 16,4-4-49-16,-12 7-19 0,8 10-75 15</inkml:trace>
  <inkml:trace contextRef="#ctx0" brushRef="#br0" timeOffset="309784.4401">33270 16558 332 0,'0'28'126'0,"0"-3"-68"0,0 10-46 16,0-16 32-16,-3 0-10 16,-4 9 3-16,3 25-12 0,-6 0-3 15,-11 10-13-15,-4 6-3 0,0-6-2 16,-10 0 0-16,7-10 0 15,3 0-16-15,4-6-4 16,0-15-30-16,7-11-10 16,10-11-92-1,4 2-68-15,4-27 85 0</inkml:trace>
  <inkml:trace contextRef="#ctx0" brushRef="#br0" timeOffset="310030.8907">32935 16627 280 0,'7'-16'107'0,"0"16"-58"0,11 7-9 15,-11 2 38-15,11 10-23 16,-1 0-8-16,8 9-20 16,7 16-4-16,-4 19-14 15,7-4-1-15,1 4-1 0,-12 0-6 16,8-1 0-16,-7-15-12 15,-1-12-5-15,1 2-21 0,-11-2-9 16,7-19-30-16,-6-4-15 16,-5-12-57-1</inkml:trace>
  <inkml:trace contextRef="#ctx0" brushRef="#br0" timeOffset="310452.5961">33401 16301 280 0,'-11'-28'104'0,"8"25"-56"0,-4-4-21 0,3 14 32 16,-3 2-11-16,4 10-1 15,-8 9-16-15,8 10-7 16,-4 2-13-16,7-2 1 0,0-3 4 0,0 2-6 15,0-9-3-15,7-2-4 16,-4-8 0-16,1-2-4 16,3-13-2-16,-4-6-7 15,4-6-4-15,-3-10-8 0,6-16-1 16,-6-15 1-16,7-6 1 16,-1 2 1-16,1 10 2 15,-8 16 19-15,4 3 10 16,-3 6 9-16,-4 13 5 15,0 31 0-15,0 19 2 0,0 16-9 32,10 2-3-32,-10 1-8 15,4-6-5-15,7-4-30 16,-4-9-14-16,7 0-49 16,0-16-22-16,10-9-42 15</inkml:trace>
  <inkml:trace contextRef="#ctx0" brushRef="#br0" timeOffset="311315.6084">33140 13996 296 0,'-14'-9'112'0,"17"9"-60"0,4 0-36 16,-3 0 29-16,7-7-11 16,3 7-2-16,3 0-1 15,1-3 0-15,14 3-16 16,-4 0 0-16,4-6 1 0,-4 6-6 15,4 0-1-15,-8 9-7 32,-6-2-2-32,3-4 2 0,-7 6 3 15,4 7-4-15,-4 3-3 16,-3-4-2-16,3 4 0 16,-11 0 5-16,8 16 1 15,-4 12 0-15,-4 6-2 16,-3 10 1-16,4 6-1 15,3-7 0-15,-4 20 0 0,-3 12-3 16,0 6 2-16,0 1-1 16,8 5 0-16,-5 20 0 15,8-1 0-15,-1 4 0 16,1 6-2-16,-4 3-2 16,3 3-1-16,-2-19-5 0,-5-3 0 31,-3 13-3-31,0-13 2 0,-3-6 7 15,-5-13 5 1,-2 4 2-16,6 5-1 0,-6 1-2 16,6-6 1-16,-6-13 7 15,-1-10 4-15,0-2-1 16,8-1 2-16,-4-3-2 16,3-6 2-16,4-16-8 15,-3 1-2-15,-4-10 3 0,7 0 5 16,-4-13-5-16,4 3 0 15,-7-8-2-15,7 2-2 16,-3-13-4-16,3 4 0 16,-7-9-20-16,3-1-7 15,-6-9-13-15,-5 0-5 0,-9-3-55 16,3-3-25-16,-15 6 6 16</inkml:trace>
  <inkml:trace contextRef="#ctx0" brushRef="#br0" timeOffset="312031.4162">33330 16041 292 0,'15'0'110'0,"-15"0"-60"0,10 0-36 16,-10 0 26-16,4 6-9 16,3-3 2-16,3 16-6 0,-6 6 1 15,3-6-16 1,-4 6 2-16,1 0 0 0,7 3-10 0,-11 10-1 15,7-4-19-15,-14 10-4 16,3-6-39-16,-7-4-16 0,1 4-82 16</inkml:trace>
  <inkml:trace contextRef="#ctx0" brushRef="#br0" timeOffset="312953.4284">29616 16674 276 0,'-11'6'104'0,"4"-2"-56"0,4 14-38 15,-5-11 25-15,5 2-17 16,-11 19-2-16,-4 16 1 15,1 6 1-15,-5 7-9 16,-6 5 1-16,-4-8 1 16,-3 9-4-16,0-20 1 0,7 4-7 15,-4-3-3 1,7-9-17-16,8-10-5 0,-1-6-54 16,11-10-22-16,3 1-27 15</inkml:trace>
  <inkml:trace contextRef="#ctx0" brushRef="#br0" timeOffset="313185.0242">29136 16771 272 0,'7'10'104'0,"0"5"-56"0,4 7-25 0,-4 0 31 15,3 10-15 1,8 2-5-16,7 16-11 15,10 1-4-15,4 8-11 16,3-12 1-16,0 13 2 0,-3 2-9 16,11 1 0-16,-8-16-18 15,-3 3-6-15,-4-12-29 16,-7-13-12-16,4-6-91 16</inkml:trace>
  <inkml:trace contextRef="#ctx0" brushRef="#br0" timeOffset="314638.462">29810 16665 252 0,'-21'-16'96'0,"10"7"-52"0,0-1-34 0,8 10 23 16,-1 10-16-16,-3-4-2 15,-3-3 2-15,3 13 3 16,3 9-10-16,1-6 8 0,-1 9 2 16,4 0-4-16,0-3 1 0,4 3-8 15,3-6-3-15,0-3-3 16,10-6-3-16,-3-13 1 16,1 0 1-16,-1-10-3 15,0-2-2-15,-4-4-3 16,1-3-1-16,-4-6-3 15,-3 0-1 1,-4-6 1-16,-4-1 4 0,-3 4 3 16,7 9 2-16,-11 4 9 15,11 5 5 1,-3 20 0-16,-1-1 2 0,1 16-2 16,3 3 0-16,3 7-10 15,4 9-1-15,0 9-7 16,-3-9-1-16,7-6-24 0,-4-10-10 15,-4 6-109 1,-3-9 3 0</inkml:trace>
  <inkml:trace contextRef="#ctx0" brushRef="#br0" timeOffset="314976.2354">28970 16690 252 0,'-18'28'93'0,"11"-3"-50"0,0 41-24 16,7-22 26-16,-3 9-8 0,3 10 1 15,0 0-22-15,0-1-9 16,3 10-5-16,11 7-5 0,4-7 0 16,3-9-31-16,4-1-13 15,7-8-51 1,3-10-64-16,7-7 44 15</inkml:trace>
  <inkml:trace contextRef="#ctx0" brushRef="#br0" timeOffset="315323.0351">30113 16621 284 0,'-3'-3'107'0,"10"6"-58"0,3 16-42 0,-3-10 26 15,4 7 1-15,-4 9 6 16,4 6-10-16,3 19-3 31,-4 7-16-31,1 5-2 0,-1 4 1 0,-6-9-8 0,3 6-1 16,-7-10-12-16,-7 16-5 31,3-13-10-31,-6-6-1 0,-1-12-30 16,-3-10-13-16,4-9-69 15</inkml:trace>
  <inkml:trace contextRef="#ctx0" brushRef="#br0" timeOffset="315707.1417">29778 16414 244 0,'-11'-6'90'0,"11"6"-48"0,0 0-31 0,0 0 21 15,0 9 3-15,7 7 5 16,-3-1-8-16,7 4-4 0,-1 3-16 15,1 13-1-15,-1-10 0 0,-3 12-9 16,4-2-2-16,0-7-4 16,-4-3 0-16,0-6-24 15,0-3-11-15,0-4-38 16</inkml:trace>
  <inkml:trace contextRef="#ctx0" brushRef="#br0" timeOffset="315938.3434">30025 16248 268 0,'-7'-3'101'0,"7"3"-54"0,7 3-17 0,-4 3 31 16,1 10-18-16,3 6-5 15,-3 12-16-15,6 4-4 16,-3-4-10-16,0-6-5 0,-7 4-2 16,7-4-8-16,-3-9-3 0,-4 0-27 15,0-4-12-15,-4-5-45 16,-6-10-19-16,-1 0-7 16</inkml:trace>
  <inkml:trace contextRef="#ctx0" brushRef="#br0" timeOffset="316107.2727">29954 16210 296 0,'14'-3'112'0,"1"6"-60"0,9-3-32 16,-13 0 32-16,14 0-19 16,-1 0-6-16,1 0-34 15,7 0-12-15,-4 0 8 16,-3 0-54-16,-4 0-23 0,14 9-46 15</inkml:trace>
  <inkml:trace contextRef="#ctx0" brushRef="#br0" timeOffset="316408.2431">30536 16709 216 0,'11'9'82'0,"-11"-9"-44"0,0 9 0 0,7-2 34 16,-7 5-17-16,0 16-4 16,-7 16-15-16,4 0-3 0,-12 10-18 15,-6-1 2-15,-3 0 1 0,-8 1-8 16,7-1-1-16,-3 0-7 15,3-6-2-15,4 3-18 16,0-15-8-16,14-13-33 16,-4-13-14-16,4-3-88 15</inkml:trace>
  <inkml:trace contextRef="#ctx0" brushRef="#br0" timeOffset="316656.7856">30237 16753 320 0,'3'9'121'0,"4"-6"-66"0,4 22-27 15,-1-9 35-15,4 12-20 16,11 16-5-16,10-6-13 16,4 12-4-16,-3-3-12 15,-5-3-5-15,1 0-3 0,0-7-6 16,-8-2 1-16,5-1-22 0,-5-12-11 15,-6-6-27-15,7 0-12 0,-4-13-76 16,-7-6-43 0,7-13 93-16</inkml:trace>
  <inkml:trace contextRef="#ctx0" brushRef="#br0" timeOffset="316861.9308">30734 16533 364 0,'0'6'137'0,"4"4"-74"0,3 15-56 0,-7-13 29 16,7 13-19-16,0 4-2 0,-4 5-7 16,8 10-3-16,-8 0-2 15,8 0-27-15,-4-7-9 0,0-2-67 16,14-26-102-1</inkml:trace>
  <inkml:trace contextRef="#ctx0" brushRef="#br0" timeOffset="319063.2103">32180 14112 232 0,'7'-9'88'0,"-7"9"-48"0,11-7-14 15,-7 7 29-15,-4 0-9 16,0 0 0-16,3 0-11 16,4-3-2-16,-7 3-5 15,-10 13-16-15,-12 21 0 16,-16 20 1-16,-8 15-5 31,-4 3-2-31,4 0-6 0,8 0-2 16,-8 6 1-16,11-5 2 15,-1-11-9-15,8-8-2 16,-4-17-46-16,8-5-20 0,9-20-89 16</inkml:trace>
  <inkml:trace contextRef="#ctx0" brushRef="#br0" timeOffset="319326.1701">31754 14131 344 0,'0'0'129'0,"7"9"-70"0,3 7-42 16,1-3 33-16,3 12-15 15,7 9-2-15,0 13-15 16,7 3-6-16,8 4-7 16,3 2-4-16,-4-3 2 0,0 10-9 15,0 0-1-15,-10-4-31 0,-11-11-15 16,-3-8-66-16,-4-18-28 16,-14-12 15-1</inkml:trace>
  <inkml:trace contextRef="#ctx0" brushRef="#br0" timeOffset="320042.4994">32198 13890 276 0,'4'0'104'0,"-4"0"-56"0,3 9-27 15,8 0 28-15,-11 7-13 16,10-3-3-16,-6 12-15 15,6-7-4-15,1 8-8 16,0-8-6-16,-8 1-3 0,4-3-31 0,-3 0-15 16,-4-4-77-1,-4 4-64-15,-6-4 71 16</inkml:trace>
  <inkml:trace contextRef="#ctx0" brushRef="#br0" timeOffset="320264.5595">31616 14065 252 0,'-28'47'96'0,"17"-9"-52"0,-10 56-25 0,17-53 26 31,-6 18-6-31,-1 4 0 16,8 0-20-16,6 6-9 0,18 6-6 15,4-6-8-15,10-6-2 16,4-16-30-16,4-3-14 0,-1-19-93 16</inkml:trace>
  <inkml:trace contextRef="#ctx0" brushRef="#br0" timeOffset="320511.4184">32410 14034 332 0,'-4'9'126'0,"18"16"-68"0,7 3-43 16,-6-12 31-16,-1 22-23 16,7 12-5-16,4 6-13 15,-4 4-6-15,-7-4 0 16,-7 4-2-16,-14-7 1 0,-4-9-16 15,-3-6-8-15,0-4-28 16,3-12-11-16,1-12-76 16</inkml:trace>
  <inkml:trace contextRef="#ctx0" brushRef="#br0" timeOffset="320726.8734">32681 13642 332 0,'0'0'123'0,"4"9"-66"0,6 16-44 0,-10-6 30 15,8 12-22-15,-5 1-6 16,-3 2-9-16,4 10-5 16,6-6 0-1,-3 6-10-15,-3-3-4 0,-4-13-40 16,0-9-15-16,-4 6-80 15</inkml:trace>
  <inkml:trace contextRef="#ctx0" brushRef="#br0" timeOffset="320895.8908">32445 13692 304 0,'32'-6'115'0,"7"3"-62"0,28 3-60 15,-53 0 21-15,21 12-71 16,4 4-25-16,0 3-35 16,3-10-11-1</inkml:trace>
  <inkml:trace contextRef="#ctx0" brushRef="#br0" timeOffset="321126.7585">33006 14049 292 0,'0'26'110'0,"3"-14"-60"0,-3 13-25 16,-3-6 31-16,3 15-19 15,-11 14-6-15,1 14-12 16,-1 1-4-16,-3 0-9 16,-11 6-4-16,-3 3-1 0,-7 0-12 15,3-9-5-15,4-19-25 16,-4-10-11-16,7-6-64 15,1-18-69-15,-1-13 56 16</inkml:trace>
  <inkml:trace contextRef="#ctx0" brushRef="#br0" timeOffset="321326.8839">32731 14165 376 0,'14'10'143'0,"-4"18"-78"0,12 16-43 0,-8-19 39 16,7 10-23-16,4 2-4 16,-1 10-22-16,1-3-8 15,0 6-3-15,10-12-8 0,0 0-3 16,0 2-16-16,1-8-7 0,-8-1-28 16,4-12-14-16,-8-10-95 15</inkml:trace>
  <inkml:trace contextRef="#ctx0" brushRef="#br0" timeOffset="321780.147">33256 13576 308 0,'-31'-16'115'0,"31"16"-62"0,-11 0-55 15,8 7 22 1,-8-4 3-16,-3 12 6 0,3 10-7 16,-10 7-2-16,7 9-12 0,3-4-1 0,4-9 3 15,0 4-4-15,4-10-1 16,3-7-5-16,3 4-2 16,4-9 1-16,0-10 2 15,4-4-7-15,3-11-3 16,-3-13-6-16,-1-13-4 0,1 3 2 15,-1 1 0-15,-6-14 7 16,3 4 6-16,-3 3 9 16,-4 7 7-16,0 2 9 15,0 17 7-15,0 2-6 16,3 25 12 0,8 10-1-1,-4 3-5-15,3 6-2 16,-3 16-6-16,11 13 0 15,0 2-11-15,-1-2-5 16,-3 5-30-16,-3-8-12 0,-4-1-85 16,4 0-37-1,-11-25-3-15</inkml:trace>
  <inkml:trace contextRef="#ctx0" brushRef="#br0" timeOffset="338556.1784">22588 13780 236 0,'-10'-6'88'0,"13"12"-48"0,-3-6-12 16,0 0 32-16,0 0-11 16,4 0-4-16,3-6-3 15,3 6 0-15,5-10-23 16,2 4 5-16,1-4 3 0,3-2-11 15,7 2-3-15,4 1-13 32,3-3-5-32,-3 8-35 0,-7-2-14 15,-4 6-47-15,-11 0-21 16,-6 6-21 0</inkml:trace>
  <inkml:trace contextRef="#ctx0" brushRef="#br0" timeOffset="338793.7767">22535 13962 332 0,'0'0'126'0,"18"6"-68"0,0-3-39 0,-4-3 34 16,7 0-25-16,0 0-7 16,7 0-18-16,4 0-5 31,10 0 1-31,8-3-35 0,-1-3-14 0,-3 3-42 15,4-7-18-15,-5-12-14 16</inkml:trace>
  <inkml:trace contextRef="#ctx0" brushRef="#br0" timeOffset="339056.6444">23647 13275 316 0,'-11'-9'121'0,"4"15"-66"15,-7 3-42-15,7 1 28 0,-7-1-14 16,-4 16-3-16,-10 3-3 16,-11 10 1-16,-3 6-12 15,-1 0 3-15,5 9 1 0,6 16 4 0,4-3 1 16,7-3-10-1,10-4-3-15,7-6-4 0,11-5 1 32,15-11-7-32,13-2-1 0,11-10-40 15,7-16-18 1,3-9-49-16,8-6-19 0,3-7-6 16</inkml:trace>
  <inkml:trace contextRef="#ctx0" brushRef="#br0" timeOffset="339557.9508">24109 13570 312 0,'-18'-10'115'0,"11"10"-62"0,-14 10-42 0,7-10 28 16,-11 9-3-16,-7 7 0 15,-3 18-13-15,3 4-4 16,4 6-11-16,7 3 4 0,3-3 1 0,8 0-2 16,6-7 1-16,4-2-3 31,11-10 0-31,6-6-5 15,5-4-3-15,-1-12 0 0,0-3-1 16,0-9-7-16,-3-3-3 16,-8-14-8-16,-3-8-1 15,-7-13-25-15,-3-3-10 16,-1 3-24-16,1 3-11 16,-1 16-38-16,1 2-24 15,3 8 74-15,3 8 261 31,22 23-63-15,0 9-17-16,-1 9-31 16,1 4-17-16,0-1-15 15,-1 1-5 1,1-7-21-16,0 0 6 0,-4-3 3 16,-3-6-4-16,-1 0-1 15,1-10-3-15,-4-9 3 16,0-9-2-16,0-10-1 15,0-6-6-15,4-22-4 0,0 3-3 16,-1-3-3-16,1 3-13 16,-4 0-6-16,-3 6-32 15,-1 7-15-15,1 3-62 16,6 3-26-16</inkml:trace>
  <inkml:trace contextRef="#ctx0" brushRef="#br0" timeOffset="340411.7384">23252 13291 276 0,'-7'3'104'0,"7"-3"-56"0,0 0-21 0,0 0 32 16,7-3-5-16,3-7 3 31,11-5-15-31,11-11-3 0,10-2-22 15,4 0-1-15,4 0 0 0,-1 3-8 16,0 0-4-16,-3-4-3 16,-3 11 1-16,-5-1-3 15,-6 3 0-15,0 7 1 16,-4 2 0-16,4 7-3 16,0 7 2-16,6 2 1 0,1 7 0 15,4-4 2-15,-1 13 3 16,4 13-2-16,3-4 0 15,-3 4-3-15,0-3-1 16,-11-1-17-16,0 1-5 0,1-10-44 16,-4-3-19-16,-1-7-96 31</inkml:trace>
  <inkml:trace contextRef="#ctx0" brushRef="#br0" timeOffset="340880.6012">24945 13093 240 0,'-14'-16'90'0,"10"16"-48"0,-3-6-18 16,4 6 27-16,-1 0-2 31,-3 0 3-31,0 6-18 15,-4 4-6-15,-3 9-16 16,-3 15 3-16,-4 10 5 0,-4 3-2 0,4 13-1 16,0-4-5-16,3-3 0 15,0 7-3-15,8 6 0 16,3 3-5-16,7-7-1 16,3 1-3-16,8-3-1 0,-1-13-12 15,4 0-7-15,1-13-22 16,6-5-9-16,0-7-33 15,11-19-11-15,3-3-49 16</inkml:trace>
  <inkml:trace contextRef="#ctx0" brushRef="#br0" timeOffset="341212.4446">25386 13178 336 0,'3'-13'126'0,"-3"13"-68"0,0-6-43 0,0 6 29 15,0 0-20 1,0 9-3-16,-3 1-4 16,-1 5 1-16,-3 4-10 0,-3 9 0 0,-4 7 2 15,-8-1-2-15,-2 10 3 16,-4 3-6-16,-1-6-1 15,-6-3-4-15,-7 9-1 0,-4 12-1 16,-4-5 0-16,8-7-9 16,7 6-5-16,3-12-8 15,7-10-2-15,4-6-17 16,7-6-8-16,0-10-38 16,7-9-16-16,7-12-18 31</inkml:trace>
  <inkml:trace contextRef="#ctx0" brushRef="#br0" timeOffset="341559.0039">24899 13284 308 0,'0'-3'115'0,"7"6"-62"0,4-3-27 0,-4 10 36 16,3-4-11-16,4 3-2 15,4 10-9 1,3 6-2-16,4 10-21 16,0-4 3-16,-1 4 3 0,1-1-8 15,3 10-1-15,0 12-8 16,1 4-4-16,-1-3-1 15,4-4 1-15,-4 0-1 16,0-9-1-16,-3-3-13 16,-4-10-4-16,-3-6-31 0,-4-6-14 15,0-10-27-15,0-9-9 16,7-9-69 0</inkml:trace>
  <inkml:trace contextRef="#ctx0" brushRef="#br0" timeOffset="341843.4643">25471 13087 324 0,'-4'-10'121'0,"8"10"-66"0,6 0-42 0,1 7 30 31,6-4-6-31,12 6 2 0,2 16-1 15,1 10-2-15,-4 9-19 16,1 9 1-16,-5 10 0 0,-6-7-13 16,-4 13-4-16,-7 16 1 15,-7 3 0-15,-3-1-16 16,-5-5-5-16,-2-10-26 16,-8-9-12-16,-3-4-95 15,0-12-78-15,3-18 82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1:57:40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10262 1638 272 0,'-21'-22'104'0,"11"9"-56"0,-5 10-30 15,8 3 28-15,-3 0-20 16,-1 0-4-16,-6 10-10 16,2 5-2-16,1 7-6 15,-3 10-1-15,3 5 1 16,3 1-2-16,4 12 1 16,3-6-2-16,8-3 2 15,7 3-2-15,10 6-1 16,3-12 1-16,5-4 1 15,2-9-1-15,-2-15 2 0,-1-10-2 16,4-7 2 0,-4-12-2-16,0 4-1 0,-3-4 1 0,-4-6-1 15,-7-16 0-15,-10-19 0 16,-12-2 0-16,-6-7 2 16,-3 12-3-16,-1 7 0 15,0 13 1-15,-3 8 0 16,-3 20-3-16,-1 9 2 15,0 12-19-15,1 14-9 16,2 8-58-16,12 4-24 0,6-7-13 16</inkml:trace>
  <inkml:trace contextRef="#ctx0" brushRef="#br0" timeOffset="500.1029">10428 1415 260 0,'-3'16'96'0,"6"-7"-52"0,1 1-21 0,-4-1 29 0,0 16-27 0,0 19-9 15,3 0-6 1,-3 9 0-16,0-6-5 0,4 7-3 15,-1-10-1-15,1-7-1 0,-1-8 2 16,1 2-1-16,-1-12-1 16,1-7 1-16,3 4 1 15,0-16-1-15,4 0-1 0,3-3-2 32,3-4-1-32,4 7-1 15,4 0 3-15,3 0 0 16,-3 7 1-1,0-4 0-15,-4 6 2 0,-3 1-3 16,-1 5-2-16,-3-5 4 16,-7-1 1-16,-3 7 0 0,-4-4-2 15,-7 4 12-15,0 0 4 16,-11-4 3-16,1-2 1 16,-5-10-7-16,-2 0 0 15,-1 0-10-15,0-10-2 16,4 1-14-16,7 0-5 0,7-7-28 15,7 3-10-15,7-6-83 16,14-6-53-16,4 0 87 16</inkml:trace>
  <inkml:trace contextRef="#ctx0" brushRef="#br0" timeOffset="734.1368">10837 1870 364 0,'-3'28'134'0,"3"-6"-72"0,-4 16-52 16,4-23 28-16,0 14-10 16,-3 8 0-16,-1 7-13 15,1 0-4-15,-1 0-7 16,1-9-3-16,-1-4 2 0,4-6-22 16,4-6-40-16,3-19 2 15,0-13-7-15,0-18 3 16,0-16-19-16,3-6-9 15,1-1-7 1</inkml:trace>
  <inkml:trace contextRef="#ctx0" brushRef="#br0" timeOffset="1116.1338">10978 1898 236 0,'29'6'88'0,"-15"1"-48"0,7-4-36 0,-10-3 21 16,3 0-7-16,0 0 1 0,0-3-1 15,7-4 0-15,-7 1-9 16,0-3 3-16,-3-1 2 0,-1-2 4 16,-6-4 1-16,-4-3-8 15,-4 4-2-15,1-7-1 16,-4 6 2-16,-4 10-1 15,1 3 0-15,-4 6-3 0,-8 12 1 16,1 4 2-16,0 6 2 16,3 0 3-16,4-3 4 15,7-3-8-15,7 3-3 16,7-9-4-16,4 6 0 16,3-4-2-16,4 1 2 15,-1-7-13 1,4-9-3-16,8-6-23 15,-1 6-7-15,4-13-23 16,3-12-11-16,0-9-65 16</inkml:trace>
  <inkml:trace contextRef="#ctx0" brushRef="#br0" timeOffset="1337.9535">11437 1318 356 0,'-3'0'132'0,"3"6"-72"0,0 13-55 16,0 0 30-16,0 3-10 15,-4-3 3-15,0 12-10 16,1 19 0-16,-1 7-11 16,-3 2-2-16,0 4 1 0,4-10-3 15,-1 4-2-15,1-13-20 0,3-10-10 32,0-6-32-32,3-3-13 15,1-6-85 1,6-19-39-16,1-9 101 15</inkml:trace>
  <inkml:trace contextRef="#ctx0" brushRef="#br0" timeOffset="1936.6136">11307 1770 304 0,'0'-7'112'0,"3"14"-60"0,4-4-41 0,0 3 26 15,4-6-5-15,-1 9 1 16,4-9-14-1,8 7-4-15,6-4-9 0,4-3-4 0,3 6 1 0,0-3-11 16,-3 7-4-16,-4-10 1 16,-3 15 2-16,-4-11 2 15,-3 11 3-15,-4-5 4 16,-4 5 2-16,1-2 2 16,-4-4 2-16,-4 7 3 31,1-7 2-31,0 1-1 0,-1-4-1 15,1 3 1-15,-4-9 4 16,7 0-2-16,-4-6 1 16,4-3-5-16,0-10-3 15,-3-6-9-15,-1-7-3 16,1 1-3-16,-1 3-1 0,4 3-5 16,1 3-1-16,-1 6 8 15,3 7 4-15,1 2 4 16,3 14 3-16,0 2-1 0,0 1-1 15,0 8 1-15,0-2 1 16,0 9-1-16,1-6 2 16,-1 0-2-1,0 0 2-15,0-4-2 16,3-2 2 0,-2-7-4-16,-1 3 0 15,0 1 5-15,0-10 2 0,0-10 2 16,-3 1 2-16,-4-7-3 15,0-6-2-15,-4-3-2 16,1-9 0 0,-1 9-4-16,4-3 0 0,0 15-15 0,4-3-6 15,3 1-20-15,4 15-9 16,3 0-30-16,0 0-13 16,7 0-30-1</inkml:trace>
  <inkml:trace contextRef="#ctx0" brushRef="#br0" timeOffset="2686.2574">12905 1666 372 0,'7'-9'140'0,"-4"6"-76"0,-3-4-68 0,0 7 26 16,4 0-18-16,-4 0-2 15,0 0-24-15,0 0-8 16,0 0 15-16,0 0-56 0,0 7-24 16,-4-4-31-16</inkml:trace>
  <inkml:trace contextRef="#ctx0" brushRef="#br0" timeOffset="2855.543">12965 1848 420 0,'7'-6'156'0,"-4"6"-84"0,-3-6-62 0,0 6 36 15,0 0-29-15,0 0-9 16,0 0-30-16,-3 0-11 15,3 0 17-15,0 0-47 0,0 0-17 16,10 0-82 0</inkml:trace>
  <inkml:trace contextRef="#ctx0" brushRef="#br0" timeOffset="5019.3699">12407 1629 224 0,'4'-10'85'0,"-4"7"-46"0,3-3-8 0,-3 6 32 0,0-7-20 16,0 7-4-16,0 0-23 15,-3 13-8-15,-1 0-5 16,-3 12 2-16,0 3 1 0,0 6 0 15,0 1 1-15,3-7-2 16,4 10 2-16,4-19-4 16,3 6-2-16,4-10 4 0,-1-5 1 15,1-7 2-15,-1-6 0 16,1-7 0-16,-4-5 0 16,0-10-4-16,-3-4-1 15,-4 1-1-15,0 3 1 16,0 3-2-16,-7-9 2 15,-1 12-4 1,-2 9 0-16,-4 10-34 16,0 0-17-16,0 10-229 15,-1 15 124 1</inkml:trace>
  <inkml:trace contextRef="#ctx0" brushRef="#br0" timeOffset="6356.9659">13723 1456 284 0,'18'-9'107'0,"-4"2"-58"0,0 1-29 16,-7 3 32-16,-3-3-17 0,-1-4-5 16,-3 7-9-16,-3-6-1 0,-8-1-11 15,-7 1-5-15,-3-4-1 0,-4 10 0 16,1-3 1-16,-1 6-5 15,4 6 1-15,0 10-2 16,7-4 0-16,-1 14-3 16,5-1-1-16,3-3-2 31,7 9 2-31,7-9 2 16,7 3-1-16,11-6 4 0,3-10 0 15,4 1-4-15,-4 5-1 16,-7-15-8-16,-3 3-4 15,-4-3 1-15,-7 0 0 16,-11 0 1-16,-10 0 0 16,-10 13 6-16,-5-4 4 0,1 10 1 15,3 16 1-15,4-4 14 16,4 4 7-16,2-1 3 16,5 4 3-16,3-4 0 0,7-6 1 15,7-3-7 1,11-6-2-16,10-9-5 15,4 5 1-15,-1-11-6 16,5 2-3-16,-5-6-23 16,1-6-9-16,-4 2-20 15,0-11-9-15,-3-4-8 16,-4-6-1-16,-3-3-9 16,-4-7 20-1,-7-3 57-15,0 10 42 16,-3 3 20-16,-1 6-8 0,1 10-8 15,-1 3-26-15,4 12 10 0,0 3 4 16,0 10-5-16,1 6 0 16,-1 3-10-16,-4 1-4 15,1 2-2-15,-4-9 1 16,0-3-5-16,0-4-1 16,0-5-2-16,3-1 1 15,4-18 0-15,0-10-6 16,4 0 0-16,-1-9-1 15,1-3 2-15,0 9-1 16,-1 0-1-16,1 3-2 0,-1 10 1 16,1 5 3-16,0 4 1 31,-1 4-1-31,1 14 1 0,-4-2-2 16,0 3-1-16,0 6-13 15,3 0-6-15,1-12-21 16,7 5-8-16,3-8-16 15,4-4-7-15,-1-3-61 16</inkml:trace>
  <inkml:trace contextRef="#ctx0" brushRef="#br0" timeOffset="6571.8817">14478 1616 312 0,'-11'-25'118'0,"11"25"-64"0,-14 0-34 0,7 9 32 16,-3 1-17-16,-4 9-5 15,-4-1-9 1,0 17-3-16,1-7-10 16,-1-3-3-16,7 3-1 0,4-3-7 15,7 4 0-15,7-14-30 16,8 4-11-16,6-9-21 0,7-10-10 16,4 0-50-1,3-10-39-15,4 1 66 16</inkml:trace>
  <inkml:trace contextRef="#ctx0" brushRef="#br0" timeOffset="6803.6197">14633 1754 284 0,'-14'44'107'0,"7"-25"-58"0,0 15-35 15,7-24 26-15,0 8-7 16,0-2 1-16,0 3-13 16,4 0-5-16,3-4-9 15,7-11-1-15,3 2 4 0,5-6-6 0,2-10-2 16,1 1-1-16,0-7-1 15,-8-3 0-15,-6-6 0 16,-11-3-9-16,-7 3-4 16,-11-3-4-16,-3 9-3 15,3 0-6 1,1 4-1-16,3 11-24 16,3-2-9-16,7 12-67 15</inkml:trace>
  <inkml:trace contextRef="#ctx0" brushRef="#br0" timeOffset="7157.3619">14982 1879 308 0,'22'10'115'0,"-15"-4"-62"0,0 3-49 0,-7-9 26 0,0 0-8 16,0 7 1-16,0-7-3 16,0 0-1-16,-4-7-10 15,4-2-3-15,-3-7 0 0,3-2-5 16,3-11-1-16,1 4-2 15,3-3 0 1,3 3 4-16,5 3 1 16,-1 0-1-16,0 13 1 15,0-1 0-15,-4 10 3 16,1 10 3-16,0 5 2 16,-4 4-3-16,0 9-3 15,-4-3-2-15,1 4 0 16,-4 2-4-16,0-9-2 0,3 3-9 15,1-6-3-15,3-10-16 16,0 1-8-16,4-10-15 16,3 0-6-16,0-19-42 15,7-6-57 1,0-16 47-16</inkml:trace>
  <inkml:trace contextRef="#ctx0" brushRef="#br0" timeOffset="7341.4779">15420 1215 324 0,'0'12'123'0,"3"7"-66"0,1 3-42 16,0-10 29-16,-1 14-20 16,1 2-5-16,3 6-6 31,0 10 1-31,0 13-7 0,0 5-2 0,0 7 1 16,0-12-8-16,0 2 0 15,-4-12-31-15,1-3-11 16,-4-9-32-16,0-7-15 15</inkml:trace>
  <inkml:trace contextRef="#ctx0" brushRef="#br0" timeOffset="8221.4709">15289 1716 312 0,'7'0'118'0,"11"-6"-64"0,7-3-43 0,-11 9 28 31,7 0-14-31,0 0-5 0,7 0-11 16,4 0-4-16,0 9-3 15,0-3 1-15,-4 13 0 0,-3 0-1 16,-4 6-2-16,-4-6 1 16,-2 6-1-16,-1-6 0 15,-4 0 2-15,-3-4-1 16,-3-2-1-16,-1-7 1 0,-3 3 1 15,0-15-1-15,0-3-1 16,0-10-2-16,-3-9-1 16,3-7-7-16,0 1-4 15,3-4-6-15,4 13 0 16,0-3-5-16,8 12 1 16,9 4-14-16,8 5-3 0,10 4-2 15,-3 3-2-15,0 0 17 16,0 0 8-16,-4-6 30 15,-3 3 16-15,-4-3 11 16,-7-4 5-16,-7 1 0 16,0-1-2-16,-7 4-8 0,-7 3-5 31,-3 6-7-31,-4 6 0 0,-4 13-2 16,-3 0 0-16,-3 13-5 15,-1-1 0-15,4-5-4 16,7-1 0-16,3-3-5 15,4-6-1-15,7-4-3 16,4-11-1-16,3-8-1 16,4 4 0-16,-1-15-5 0,1 2 0 15,0-3-2-15,-1 1 1 16,1 2 2-16,-4 4 2 16,-4 3 4-16,1 6 2 15,0 9 2-15,-4 0 2 16,0 7-1-16,0 3 0 15,0 0-1 1,0-4 0-16,0 4-5 16,0-9-1-16,0-1-10 15,0 0-3-15,0 7 1 0,4 0 1 16,-1-4 3-16,1-2 4 16,3 5-2-16,0 1 3 15,-3-13 5-15,-1-3 4 16,1 0 8-16,-4-3 2 0,0-3-1 15,-3-10 2-15,-1-3-4 16,-3 0-1-16,4-9-4 16,3 0-1-16,3 3-1 15,4 0 2-15,4 6-1 16,0 3 2-16,3 7-4 16,4 0-2-16,3-1-11 0,3 7-4 15,1-3-46-15,4-4-18 16,-8 1-83-1</inkml:trace>
  <inkml:trace contextRef="#ctx0" brushRef="#br0" timeOffset="12425.1905">17445 1262 256 0,'3'-25'96'0,"1"15"-52"0,3 1-27 16,0 9 25-16,0-10-9 15,0 1 0-15,0 0-5 16,0 2 0-16,-3-2-16 16,-1 9 2-16,-3 0 2 0,-3 0-6 0,-4 16-1 15,-4-4-5-15,1 23-3 16,-5-4 4-16,-2 7 1 16,-1-4 0-16,1 10 1 0,-1 6-4 15,0 0 0 1,4-3-1-16,4-6-2 15,-1-3-2-15,4-10-1 0,0 0-9 16,3-12-5 0,1-7-13-1,-1 1-4-15,4-20-24 16,4 1-10-16,3-7-26 0,3 4-11 16,5-7 8-1</inkml:trace>
  <inkml:trace contextRef="#ctx0" brushRef="#br0" timeOffset="12947.474">17787 1121 228 0,'4'0'88'0,"-4"0"-48"0,7 0-25 0,-7 0 26 0,3 9-9 15,-3-3-1-15,-3 10-9 16,-1-4-3 0,-3 14-11-16,-4-1-5 0,-6 6 0 0,-8 3-2 15,0-5-1-15,1 2 5 16,-4-3 1-16,-8-9-2 31,1 9-3-31,3-3 0 0,4-6-1 16,7-9 0-16,3 5 2 15,1-15-3-15,2 0-2 16,5 0 2-16,6-9 2 16,1 3 0-16,3-4-1 15,3 1-2-15,1 6 1 16,-1-4 1-16,1 1 0 0,-1 6 0 16,-3 0 0-16,4 6-3 15,0 1 2-15,3 5 5 16,0 13 5-16,7 0 6 15,7 7 5-15,4 12-4 16,3-13 1-16,-7-3-6 16,18 7 1-1,3-7-7-15,-3 0-1 16,-4-9-9-16,-3 0-4 16,0-4-13-16,-1-5-6 15,-2-4-25-15,-5-3-11 0,-2 7-83 16</inkml:trace>
  <inkml:trace contextRef="#ctx0" brushRef="#br0" timeOffset="15666.8305">18464 1218 244 0,'-3'-16'93'0,"3"16"-50"0,0 0-28 0,0 0 26 16,0 0-11-16,0 0-2 16,0 0-8-16,3 0-2 15,4 0-10-15,4 6 4 0,0 13 1 31,-1 6 0-31,-3 13 0 0,-3 3-12 16,-4 15-3-16,-4 16-6 16,1 7 0-16,3-7-16 15,7-10-4 1,0-2-17-16,0-13-6 16,0-9-37-16</inkml:trace>
  <inkml:trace contextRef="#ctx0" brushRef="#br0" timeOffset="16283.1506">18284 1616 220 0,'-7'-13'85'0,"7"13"-46"0,4-3-19 0,3 3 27 15,4 0-7-15,3-9-1 16,3 3-9-16,5-13-4 15,9 9-14 1,8 1-1-16,7 3 0 0,0 6-11 0,-4 9-2 31,4-3-10-31,-7 10-5 0,-4-3-9 16,-3 2-4-16,0-12 1 16,-8 10 0-16,-3-13-1 15,-3 0 1-15,-4 0 11 16,-7-13 8-16,-7 10 7 15,-3-12 4-15,-4 2 15 16,-4 4 7-16,-3 2-3 0,0 17-1 16,0 9-7-16,0-1 0 15,3 8-3-15,0 2 0 16,4 6-1-16,4-9 0 16,3 0 2-16,7-12 1 15,0 3 3-15,4-7 2 16,3-9-9-1,0 0-4-15,0-6-7 16,0-7 0-16,-3-2-3 16,-1-14 2-16,1 4 1 15,-4-3-1-15,0 3 1 0,0 6 3 16,0 3 2 0,-3 13 2-16,-1 13 5 15,1-1 3-15,-1 10-4 0,4 0-2 0,0 6-2 16,0 0 0-16,0-6-4 15,-3-4 0-15,-1-2-4 16,1 3-1-16,-1-7-17 16,4-15-5-16,1 6-26 15,-1-13-8 1,0-2-55-16</inkml:trace>
  <inkml:trace contextRef="#ctx0" brushRef="#br0" timeOffset="16514.6427">18962 1252 232 0,'-4'-25'88'0,"8"16"-48"0,-4-7-14 0,3 16 29 0,1 0-18 0,3 0-6 16,4 0-7-16,-1 16-4 16,1 9-10-16,-1 9-2 0,-3-2-1 15,0 12-1-15,-3-1-1 16,-4 30-6-16,0-20 1 15,3 10-20-15,4-4-9 16,4-12-36-16,3-6-16 0,4-13-48 16</inkml:trace>
  <inkml:trace contextRef="#ctx0" brushRef="#br0" timeOffset="16967.6485">19717 1531 316 0,'-18'-18'118'0,"8"14"-64"0,-5-2-50 0,8 6 26 15,-3 0-13-15,-4 0-2 0,-4 10-6 0,0 8-4 16,1 1-2-16,3 16-5 15,0-10 1-15,3 3 1 0,4 0 0 16,0-3 0-16,3 0 0 16,4-6-5-16,4-3-1 15,3-7-6-15,3-9 0 16,1-6-5-16,0-3-2 0,3-4-3 16,-4-9 1-16,1-6 12 15,0-7 5-15,-1 13 9 16,-3 0 7-1,0 19 11-15,0 3 6 0,-3 16-7 16,-1 6 0-16,1 12-7 31,3 10 1-31,0-6 0 0,4 6 2 16,-1 0-8-16,-3 0-3 16,0 9-13-16,0 3-6 15,0-2-25-15,-3-20-11 16,-4 1-59-16,-4-16-26 15,-3-4 17-15</inkml:trace>
  <inkml:trace contextRef="#ctx0" brushRef="#br0" timeOffset="17699.3242">19523 2011 340 0,'3'-6'126'0,"8"3"-68"0,10-7-68 16,-7 4 22-16,7 3-9 16,8-13 3-16,2-3-3 15,-3-6-2-15,1-3 0 16,-1 0-1-16,-3-7 2 0,3-15-1 16,-3 3-1-16,-4-6-4 15,0 9-2-15,-3 6 3 0,-4 10 3 16,-4 6 1-16,-3 3 2 15,-3 16 4-15,-1 6 6 16,1 16-3-16,-1 6 2 16,1 0-3-16,-1 10 0 15,4-4 1-15,1-6 1 16,2 0-5-16,-3-6-4 0,0 0-6 16,4-19-9-16,3-9 0 15,0-1-8-15,4-15-2 16,-1-13 3-16,1 1 2 15,-4 2 6 1,-3 1 5-16,-4 9 10 0,0 6 8 31,0 6 4-31,3 7 3 0,1 6-1 16,3 19-1-16,4 6-4 16,-1 3 0-16,5-3-3 15,-1 4 2-15,0-11-2 16,-3 1 2-16,-1-6-6 15,1-10-1-15,-1-6-4 16,1-10-3-16,0-9-5 0,-1-3 0 16,-6-3-5-16,0 0 1 15,-4 3-3-15,-4 6 2 16,-3 3 7-16,-3 0 3 16,-4 13 5-16,-4-6 1 15,0 18 1-15,1 1 2 16,-1 9 3-1,1 9 2-15,-1 3 6 16,0-3 1-16,8 1 2 0,3-11 2 16,3 1-6-16,4 3 1 15,8-3-1-15,6-10-1 16,7 7-5-16,4-13-4 16,-1-3-3-1,1 0 0-15,0 0-37 0,0-3-17 0,3-13-135 16</inkml:trace>
  <inkml:trace contextRef="#ctx0" brushRef="#br0" timeOffset="23488.6527">23040 1387 312 0,'-7'6'115'0,"3"-3"-62"0,1-3-40 15,3 0 28-15,0 0-12 0,0 0-2 0,0 0-11 16,7 0-5-16,7-3-6 16,7-3-2-16,4 3 3 0,3-3-5 15,-3-4-3-15,-1 10-26 16,1-6-11-16,-4 3-33 15,4 3-12-15,-7 9-51 32</inkml:trace>
  <inkml:trace contextRef="#ctx0" brushRef="#br0" timeOffset="23757.8201">22980 1550 280 0,'-4'0'107'0,"8"0"-58"0,3 0-33 0,0 0 29 15,4 0-13-15,6-3-1 16,8-3-7-16,3 3-1 16,4-4-12-16,-4 4-4 0,0-3-3 15,1-3-7-15,-5 5-2 0,1-2-40 16,-4 3-15-16,-3 3-98 15,3 9-42 1,-3 1 104-16</inkml:trace>
  <inkml:trace contextRef="#ctx0" brushRef="#br0" timeOffset="25636.884">24052 851 260 0,'0'-6'96'0,"0"2"-52"0,0 8-36 16,0-4 21-16,0 0-6 16,0 0-2-16,0 0-5 15,0-4 0-15,0 4-9 0,-3 0-4 0,-8 4-2 16,-6 2-1-16,-5-3 2 15,-2 3-1-15,-1 4 2 16,0-10-2-16,1 6 2 16,-1-6 0-16,4 3 3 15,3 6-3-15,1-9-2 16,-1 7 0 0,0-4 1-16,4 3-3 15,4-6 0-15,-1 0 5 16,4 0 2-16,0 0 2 15,3 0 2-15,1 0-3 0,-1 0-2 16,1 0-2-16,3 0 0 16,-4 0-2-16,4 0-1 15,0 0 3-15,-3 0 0 0,3 0-1 16,0 3 1-16,0-3-2 16,0 10 2-16,0-4 0 15,0 3 1-15,0 1-2 16,0 9-2-16,3-4 3 15,-3 14 0-15,4-1-1 16,-4 13-2 0,3-7 1-16,1 10-1 15,3 3 0-15,-4 0 2 16,-3-6-1-16,4 6-1 16,-1 12 3-16,1 17 0 15,0-4-4-15,-1 3 1 0,1-3 0 16,-1-6 0-16,-3-3 2 15,0 9 3-15,0 6 2 16,4-6 3-16,-4 0-3 16,3-3-2-16,-3-3 2 15,0-6 0-15,0 3-1 0,0 9 1 16,0 0-2-16,4 6 0 16,-4-9-1-16,3-6 2 15,-3-7-1-15,0-2 0 0,0-1-3 16,0-6-2-1,4 6 1-15,-4 7 1 0,3-4 1 16,1-12 3-16,-4 10-3 16,0-11-2-16,0 1 0 15,0-9 1-15,0-7-3 32,0 0 0-32,0-3 1 0,0 0 0 15,0-6 0-15,0-6 0 16,0 3-5-16,0-1 1 15,0-2 0-15,0-7 2 16,3 3 1-16,-3 1 3 16,4-4-3-16,-1-3 0 15,1 7-1-15,-1-4 0 0,1-3 0 16,0 6 0-16,-1-2 2 16,1-4 2-16,-1 3-3 0,1 0-2 15,3-2 2-15,0-4 0 16,0 0 1-16,0 0 0 15,0 0 0-15,0 0 0 32,4 0 0-32,-1 0 0 0,1 0 0 15,-1 0 2-15,1 0-1 16,3-4-1-16,0 4 1 16,4-6-1-16,3 0 2 15,0 3 1-15,0 3 7 31,7-7-5-31,1 7-9 0,-1 0 2 0,0-3-68 16,0 6 38-16,-10-3-184 16,0 7 120-16</inkml:trace>
  <inkml:trace contextRef="#ctx0" brushRef="#br0" timeOffset="27290.9382">24571 1484 236 0,'7'-6'90'0,"-7"6"-48"0,11-9-18 0,-8 9 51 16,1 0-41-16,-1 0 19 16,4 0-32-16,-7 0 4 15,4 0-15-15,-8 9 1 16,1 7-7-16,-15 12-4 16,4 6-1-16,-18 20 1 31,8-7 0-31,-12 12 0 15,12-12 0-15,-5 7-9 16,8-4 5-16,-4-3-23 16,8 3 15-16,-1-9-40 0,8-7 28 15,-4 1-87-15,6-10 62 16,-2-13-95-16,3 4 82 0</inkml:trace>
  <inkml:trace contextRef="#ctx0" brushRef="#br0" timeOffset="27591.1948">24225 1484 280 0,'4'-6'107'0,"-1"6"-58"0,4 6-29 0,-3-3 30 16,3 13-16-16,0 3-2 15,4 15-10-15,-1 4-2 16,1 6-11 0,-1 6 1-16,4-3 3 0,4-3-3 15,7 0 0-15,3-6-6 16,4 5-3-16,0 1-14 16,-4-6-4-16,-4-3-18 0,-6-7-7 15,-4-3-51-15,-3-9-22 16,-8-13-13-1</inkml:trace>
  <inkml:trace contextRef="#ctx0" brushRef="#br0" timeOffset="27938.2986">24709 1155 272 0,'3'0'101'0,"1"6"-54"0,-4 4-31 16,3-1 27-16,1 4-17 15,-1 12-4-15,-3 0-11 0,4 3-5 16,-4 0-3-16,3 4-3 0,1-10 1 16,-1 9-4-16,1-9 0 15,3 6-27-15,0-3-12 16,-4 0-63-16,1 0-62 16,0-3 52-16</inkml:trace>
  <inkml:trace contextRef="#ctx0" brushRef="#br0" timeOffset="28260.4743">24850 1857 320 0,'0'0'121'0,"7"-6"-66"0,3 12-49 0,1-6 28 16,7 0-7-16,6 0 2 16,4 4-12-16,4-4-5 31,-4 6-7-31,1-3-4 0,-5-3 2 0,-2 0-15 15,-5 0-7-15,-6 0-21 16,-4 0-10-16,-7 0-61 16,-7 0-68-1,-4 0 52-15</inkml:trace>
  <inkml:trace contextRef="#ctx0" brushRef="#br0" timeOffset="32878.9487">25725 1531 220 0,'7'-9'85'0,"-4"6"-46"0,1-3-15 16,-1 2 27-16,-3-2-9 16,0 6-2-16,4-3-14 0,-1 3-6 31,-3 0-11-31,0 0 0 0,0 0 4 15,0 0-7-15,-3 13-1 16,-1 2 1-16,-3 7 1 16,0 13-1-16,-3-4 1 0,-5 0-4 15,-2 4 0-15,-4 2-1 16,-4 4 1 0,-3-6-4-16,3 2 0 0,0-8 1 15,4-4 0-15,0-7-5 16,7 1-1-16,0-9-13 0,3 5-5 15,4-5-14 1,0-4-6-16,4-3-16 0,-1-3-5 16</inkml:trace>
  <inkml:trace contextRef="#ctx0" brushRef="#br0" timeOffset="33225.9455">25393 1600 272 0,'-4'0'104'0,"4"0"-56"0,0 0-45 0,4 3 23 0,-1 10 0 16,5-4 7-16,6 4-5 15,7 3 0-15,7 2-15 0,11 11 1 0,3 2 2 16,-3-9-4-16,3 12-2 16,-3 1-5-16,0-7-2 15,-7-3-3-15,-4-6-1 16,-7 0-8-16,0 0-4 16,-7-4-15-16,-3 1-8 31,-4-13-22-31,-3-3-11 0,-4 0-67 15</inkml:trace>
  <inkml:trace contextRef="#ctx0" brushRef="#br0" timeOffset="33558.481">25368 1440 240 0,'7'0'90'0,"-3"0"-48"0,3 0-18 0,0 0 27 16,7 0-11-16,7 0-3 15,15-6-10-15,9 6-5 16,5-3-12-16,-1-3-4 0,-3 6-2 16,-4-3-13-16,-3 3-4 0,-4 0-25 15,-6 0-10-15,-8 3-59 16,-7 3-63 0,-3-6 50-16</inkml:trace>
  <inkml:trace contextRef="#ctx0" brushRef="#br0" timeOffset="34180.0192">25873 1519 272 0,'-7'-6'101'0,"7"6"-54"0,0 0-24 0,0 0 38 15,0 0-35-15,0 0 1 16,3 6-17-16,1 3 0 15,-1 4-6-15,1 2-2 16,-1 4-1-16,1 0-8 16,3 3 4-16,-4-3-41 15,4 0 25-15,-3-7-129 16,0 4 82-16,-1 3-90 16,4-4 90-16</inkml:trace>
  <inkml:trace contextRef="#ctx0" brushRef="#br0" timeOffset="35796.7619">26278 1271 260 0,'4'-3'99'0,"-1"-3"-54"0,1-1-33 16,-4 4 24-16,0 3-4 15,7 10 3-15,0-4-8 16,0 6-2-16,0 7-14 16,0 6-2-16,-3 10-2 0,-1 18 1 15,1 13 0-15,-4 6 0 16,3 7 2-16,-3-7 4 0,4 0 1 15,-1 3-8-15,1 0-2 16,-4 4-3-16,0-17 1 16,0-8-9-16,0-7-3 0,0-13-20 15,4-6-6-15,-4-12-37 16,3-6-14 0,1-20-59-16</inkml:trace>
  <inkml:trace contextRef="#ctx0" brushRef="#br0" timeOffset="35981.0269">26786 1923 336 0,'4'-3'126'0,"-1"-3"-68"0,8 3-92 16,-4-4 8-16,4 7-90 15,-1-9-37-15,4 9 59 16,1-6 31-16</inkml:trace>
  <inkml:trace contextRef="#ctx0" brushRef="#br0" timeOffset="36112.1725">27125 1895 200 0,'18'-6'74'0,"-4"-4"-40"0,7 1-57 0,-10 9 2 0,3-9-57 0,0 9-25 16</inkml:trace>
  <inkml:trace contextRef="#ctx0" brushRef="#br0" timeOffset="36281.1073">27407 1836 284 0,'4'-4'107'0,"3"4"-58"0,3 0-48 16,-2 0 19-16,2 0-22 16,1 0-6-16,3 0-31 15,0 0-15-15,-3 0-58 16,-1 4-26-16</inkml:trace>
  <inkml:trace contextRef="#ctx0" brushRef="#br0" timeOffset="36764.812">28007 1224 332 0,'4'3'123'0,"3"16"-66"0,-4-3-44 0,1-1 28 16,-1 14-6-16,4-1 4 15,-3 31-6-15,-1 23 0 0,1 6-19 16,-1-4 3-16,-3 4 1 16,0 9-13-16,0 4-2 31,0-20-2-31,0-2-1 0,0-17-9 15,0-8-4-15,0-10-20 0,4-10-8 16,-4-15-37-16,7-3-12 16,-4-7-72-1</inkml:trace>
  <inkml:trace contextRef="#ctx0" brushRef="#br0" timeOffset="37282.1171">28716 1459 308 0,'0'0'115'0,"0"10"-62"0,0-10-38 16,0 15 29-16,-3 1-18 16,-4 6-4-16,-4 19-7 15,0-1-2-15,1 14-7 16,-8-1-4-16,-7 0-1 0,-3-9-1 0,-4 0 2 15,1 3-6-15,3 3 1 16,3-6-19-16,4-9-8 16,3-13-31-16,7-7-13 15,1-5-63 1</inkml:trace>
  <inkml:trace contextRef="#ctx0" brushRef="#br0" timeOffset="37565.4878">28469 1500 316 0,'0'0'121'0,"0"9"-66"0,7 10-47 16,0-6 29-16,4 12-6 15,7 9 4-15,3 4-6 16,0 6-1-16,0 6-15 15,0-9-1-15,4 3 1 0,7 6-7 16,3 3-1-16,0 10-3 0,-3-7-2 16,-4-12-15-16,-3 0-5 15,-4-6-28-15,-7-13-9 16,-7-9-41-16,-3-13-17 16,-4-13-14-16</inkml:trace>
  <inkml:trace contextRef="#ctx0" brushRef="#br0" timeOffset="38166.7885">28963 1378 308 0,'-3'-7'115'0,"-1"4"-62"0,-3 6-44 0,7 10 25 16,-4-10-17-16,-3 6-2 15,0 1-7-15,-3 6 0 0,3-4-5 16,3 10-2-16,-3 0 0 0,7 3 1 16,7 0 3-16,-3-3-2 31,-1-6 0-31,1-7-3 0,-1 1-1 16,1-10-4-16,-1-13-1 15,1-3-11-15,-1-2-1 16,-3-7 2-16,0-4 2 15,0-8 4 1,7-17 1-16,-7 4 8 0,4 3 5 16,-4 6 7-16,0 13 3 0,3 3-1 15,1 16 0-15,0 6-1 16,-1 6 2-16,-3 12-1 16,0 14 2-16,7-4-2 15,-7 9 2-15,0-6 1 16,0 1-1-16,0 5-5 15,0 13-4 1,4 3-1-16,3-3-1 16,-4-3-7-16,4-3 0 15,0-10-28-15,0 1-9 16,4-10-44-16,-4-7-16 16,4 1-43-16</inkml:trace>
  <inkml:trace contextRef="#ctx0" brushRef="#br0" timeOffset="38466.8575">29143 1817 276 0,'0'0'104'0,"7"-10"-56"0,0 10-23 16,0 0 33-16,4 0-13 16,6 0-4-16,12-9-12 15,9 9-4 1,1-3-14-16,0 3-4 0,-7-7-1 16,-4-2-16-16,-7 9-6 15,4-6-47-15,-8 6-21 16,1 6-76-1</inkml:trace>
  <inkml:trace contextRef="#ctx0" brushRef="#br0" timeOffset="38830.1414">30282 1538 376 0,'0'0'140'0,"0"0"-76"0,-10 3-59 0,10 6 41 15,0-3-29-15,-7 23 10 16,0-11-17-16,-11 23 6 16,0-3-9-16,-6 12-2 15,-1-9-3-15,-10 3-15 16,17-10 7-16,-10 4-41 16,10-7 26-16,-3-3-88 0,7 1 61 0,-7-11-128 15,10-2 99-15</inkml:trace>
  <inkml:trace contextRef="#ctx0" brushRef="#br0" timeOffset="39067.4241">30007 1556 320 0,'0'7'121'0,"0"-7"-66"0,18 37-44 16,-11-18 48-1,4 0-34-15,10 15 30 16,3 4-33-16,5 3 12 16,-1-4-20-16,0 7-11 0,-3-15-2 0,-1 5-43 15,1-6 23-15,0-3-100 16,0 4 66-16,-1-11-137 16,-3-2 107-16</inkml:trace>
  <inkml:trace contextRef="#ctx0" brushRef="#br0" timeOffset="39514.5432">30709 1440 340 0,'-17'-6'126'0,"17"6"-68"0,-25 6-59 0,14 1 36 15,8 2-22-15,-11 4 16 16,7 5-17-16,-7 8 7 16,3 2-11-16,7 6-5 15,-3-9-1-15,4 0-5 16,3-3 2-16,-4-6-4 16,4 0 3-16,0-13-12 0,7-3 7 0,0-10-9 15,4 1 8-15,3-16-4 16,0 3 7-16,0-19 2 15,4 7 3-15,-4-4 15 16,0 4-8-16,-7-4 19 16,0 10-14-16,0 9 9 31,-3 3-12-31,-4 16 8 0,0 10-9 16,0-1 9-16,0 16-10 15,0 3 14-15,0 10-12 16,0 6 5-16,7 6-9 0,-3-3-18 15,-1 0 7-15,1-3-46 16,-1-9 28 0,-3-1-75-16,0-9 56 0,0-12-141 15,0 2 103-15</inkml:trace>
  <inkml:trace contextRef="#ctx0" brushRef="#br0" timeOffset="39783.2142">30018 1324 324 0,'0'0'123'16,"0"0"-66"-16,21-9-51 0,-7 9 25 0,11-6 0 15,10 6 4-15,4-10-6 0,21 10-1 16,10-3-15-16,-10-3-6 0,0-4-2 16,0 10-39-16,0-9-14 15,-3 15-108 1,-8-3-70-16,-10-3 92 16</inkml:trace>
  <inkml:trace contextRef="#ctx0" brushRef="#br0" timeOffset="40784.5247">30812 763 260 0,'-14'-3'96'0,"10"3"-52"0,4-6-21 0,0 6 31 15,0 0-24-15,7 0-8 16,4-3-3-16,13-4 1 31,8 1-10-31,7 3 5 0,7-3 5 0,-11 6-7 16,-7 0 0-16,-7 0-7 15,1 0-2-15,-5 6 0 16,4-3 2-16,-7 13-5 16,-3-7-1-16,0 7-2 15,-8 6-2-15,8 0 7 16,-11 6 5-16,0 9-2 0,0 17-1 15,0 9 0-15,0 9 1 16,-4 6-3-16,4-9 0 16,0 16-1-16,0 12 1 15,0 10-2-15,0-4-1 16,0-3-2-16,0 16 1 0,0 10-4 16,0-10 1-16,-7-19 0 0,7 3-1 15,0 4 4-15,0-10 2 16,-3 3 6-1,-1-15 4-15,4-4-4 0,0-15-2 16,0 6 0-16,0-3 1 16,0 6-5-16,4 3-1 31,-1-12-2-31,4-1 0 0,-3-5 0 16,-4-4 0-16,7-9 0 15,-4 0 0-15,1-10 0 16,-4-5-2-16,7-4 3 15,-4-3 0-15,-3-7-4 16,8 4 1-16,-5 0 2 16,-3-3 3-16,7-1 0 0,-3-2-1 15,-1-4-2-15,-3 1 1 16,11-4 5-16,-11 3 2 16,10-2-2-16,-6-4-3 15,-4 6 6-15,7-2 3 16,-7-4-1-16,0 6 2 0,0-3 3 31,0 4 1-31,0-1-6 0,-7 1-1 16,7-1 2-16,-4 0 4 15,1 7-4-15,-4-7 2 16,-4 1-3-16,-3-1 0 16,3 1-1-16,-3-1 2 15,-10 1-1-15,-8-1 2 16,-17 3-4-16,-1 1 1 0,4-4-10 15,11 1-3-15,-7-10-28 16,-1 6-11-16,12-6-71 16,-1-6-30-16,4-4-48 15</inkml:trace>
  <inkml:trace contextRef="#ctx0" brushRef="#br0" timeOffset="78698.204">13391 3830 220 0,'-10'-16'82'0,"6"16"-44"0,-3-9-16 0,4 9 28 16,-1-6-19-16,1 6-8 16,-1-4-2-1,-3-2-2-15,0 6-10 0,0 0 1 0,-4 10 1 16,1-4-4-16,-1 13-2 31,1 6-5-31,-1 3 0 0,1 10 0 16,2 2 2-16,5-2 1 15,6 0 1-15,5 5-2 16,9 8 1-16,4-7-2 16,8-13 2-16,2 0-4 15,1-12 0-15,-4-6 3 16,0-13 1-16,1-10-4 0,2-9-1 16,-2 1 3-16,-1-8 1 15,-7-2-3-15,-7-9 1 0,-10-7-2 16,-11-16 0-1,-4-3 0-15,-3 1 0 0,0 8 2 16,-4 7 0 0,-3 10 2-16,-4 12 1 15,-3 9-4-15,-4 16-1 16,1 16-8-16,2-4-4 16,8 10-21-16,7 0-10 15,4 3-40-15,13-6-16 16,4 0 0-1</inkml:trace>
  <inkml:trace contextRef="#ctx0" brushRef="#br0" timeOffset="79230.8149">13801 3441 304 0,'3'9'115'16,"1"-2"-62"-16,-1 21-53 0,1-12 23 0,-4 2-13 15,0 20-3-15,0 25-2 16,0-1-1-16,-4 1-2 31,4 0-2-31,-3-3 1 0,3-13-1 0,0-4 2 16,0-8 1-16,0-7 1 15,3-9-2-15,1-3 1 16,-1-7-2-16,4-3-1 16,4-12 3-16,3 6 0 15,4-9-4-15,-1 6 1 16,5-4 0-16,6-2 0 0,-4 3 4 16,-2 6 2-16,-5-4-2 15,1 4-1-15,-4 4-1 16,-3 11-2-16,-4 1 1 15,-4-4-1-15,1 14 2 16,-4-8 1-16,-4 11 3 16,-6-4 1-1,-5 3 1-15,-2-6 2 16,-1-3-1-16,1-7 2 16,-5-2-6-16,5-10-1 0,-1 0-2 15,0-10 1-15,4-2-20 16,7-4-8-16,4-3-34 15,10 0-14 1,7 10-72-16</inkml:trace>
  <inkml:trace contextRef="#ctx0" brushRef="#br0" timeOffset="79615.1172">14549 3893 332 0,'-29'3'123'0,"12"3"-66"0,-12-3-47 16,15 7 28-16,-3-4-12 16,-1 9-3-16,0-5-7 15,4-1-2-15,4 4-8 16,3-7-4-16,3 10-1 0,1-4 1 0,10-2 1 31,3-1-1-31,4 7-2 16,4-7 1-16,0 7 1 0,-1-4-1 15,-3 4 2-15,1 3-4 16,-8 6 0-16,-4-6 1 16,-6 0 2-16,-8 6-1 15,-7-6-1-15,1-1 1 16,-8 1 1-16,-3-9 1 0,-7-1 1 16,-1-3-2-16,5-12 1 15,2 3-15-15,5-7-5 16,2 1-33-16,12 0-15 15,6 2-92 1,11 4-47-16,4 3 99 16</inkml:trace>
  <inkml:trace contextRef="#ctx0" brushRef="#br0" timeOffset="81500.3">14728 4100 248 0,'8'6'93'0,"-1"-3"-50"0,3 3-19 15,-3-3 29-15,4-3-20 0,-1 0-7 16,5 0-11-16,-1-3-2 16,0-3-8-16,-4 6-5 0,4-3-1 15,-3-3 1-15,-4-4 2 16,-3-6-1-16,-4 4-1 15,-7-10 1-15,-4 3 1 16,-7 7-3-16,1-4-2 0,-4 13 2 16,-1 6 0-16,1 6 1 15,4 7 0-15,2 3 2 16,5 0 1-16,3 9 3 16,7 6 1-16,10 1 1 15,12-7 0-15,6-3 0 16,0-6 0-16,0-10-4 0,4-9-1 15,-4-9-8-15,0-7-4 16,1-3-6-16,-5 1-2 16,-3 2 1-16,-3 7 2 15,-4-1 6-15,0 1 2 0,-3 9 8 16,0 6 6-16,-4 3-2 31,0 1 2-31,-4 6 4 0,-3-4 2 16,0-3 1-16,0 1 1 15,-3-1-2-15,-1-2 1 16,4-14-8-16,-3-2-2 16,3-4-3-16,3-5-2 15,4-4-8-15,0 0-3 16,4-3 1-16,-1 9 4 0,1 6 1 16,0 1 3-16,-4 6 1 15,0 6 1-15,3 3 4 16,1-3 2-16,-1 13 4 15,5 0 1-15,-5-4-1 16,11 17-1-16,0-4-3 16,4-7-1-1,-4 1-3-15,0-3 1 16,1-10-2-16,-5-12 2 16,-3-3-2-16,0-7 2 15,-3-3-4-15,-4 0 0 0,0-6-6 16,0-3-3-16,0 3-5 15,0-3-2-15,0 9-1 16,4 3-2-16,0 7-4 0,6-1 0 16,1 10-16-16,3 0-4 15,4 7-6-15,-1-4-1 16,5-3 19-16,-8 6 9 16,0-6 16-16,0 0 9 15,-3-6 13-15,-4-4 6 16,0 7 13-1,-3-3 6-15,-8-3 1 16,1 2 2-16,-4 4-13 16,-4 6-6-16,1 10-5 15,-4-1 0-15,-1 4-1 16,-2-3 0-16,-1 2-3 16,4 4-1-16,4-3-6 15,-1-4 0-15,4 4-5 0,0-7-2 16,4-2 0-16,3-4-1 15,0-3-5-15,0-10-1 0,0 7-4 16,4-12-1-16,-4-1-1 16,0 3 2-16,0-2 4 15,-4-1 3-15,1 13 6 16,-4 3 6-16,3 3-5 0,1 10 0 16,-1-1-2-16,4-3 1 15,4 7-4-15,7 3 0 16,10 0-4-16,0 0-1 15,4-13-15-15,3-3-6 16,0-6-11-16,1-3-3 16,-1-4-9-1,-3-2-4-15,-1-7-1 16,-2-6 1-16,-5-3 30 16,-6 2 13-16,-7 1 70 15,-8 13 31-15,-6 6-21 16,-8 6-9-16,-3 9-16 15,-4 0-4-15,4 10-9 16,0-3-2-16,3 3-12 0,4-1-3 16,7-2-8-16,7 9-2 15,4-3-2-15,3-6-2 16,4 0-10-16,3-13-6 0,0-3-3 16,0-10 1-16,-3 1-3 15,3-7-2-15,-3-12-1 31,-4 3 0-31,0 6 14 16,-4 0 5-16,-2 4 19 0,-5 5 8 16,-3 10-4-16,0 6 0 15,0 4-2-15,0-1 2 16,0 7-4-16,0-4 2 16,4 4-9-16,3 3-4 15,7 0-11-15,3 0-3 0,5-13-12 16,2-3-5-16,4-6-14 15,1-3-6-15,-5-4-18 16,1-2-7-16,-4-7-50 16</inkml:trace>
  <inkml:trace contextRef="#ctx0" brushRef="#br0" timeOffset="81978.3531">16556 3974 332 0,'-14'10'126'0,"10"8"-68"0,-6 1-41 0,6-13 33 15,-3 4-10-15,0 6 1 0,0-4-12 16,3-3-5-16,1 7-14 15,3 3-2-15,3-3-1 0,1-4-3 16,3-2-3-16,0-4-9 31,4-6-3-31,-1-6-7 0,1-4-2 16,-4-2 0-16,3 2 0 16,-2 1-3-16,-1-4 2 15,0 10 10-15,-4-3 5 16,1 6 9-16,-1-3 6 15,-3 3 1-15,4 3 4 16,-1 3 2-16,1 4 2 0,-1-1-8 16,4 0-1-16,0 7-1 15,0-13 0-15,1-3-4 16,2 0-1-16,1-12-6 16,3 2 0-16,0-5-10 15,7-1-4-15,-7-3-5 16,0 0-1-1,0 4 10-15,-3 5 8 16,0 7 7-16,-1 3 4 16,-3 3 6-16,0 7 5 15,-3-1 4-15,-1 4 4 16,-3-1-7-16,0-3-3 0,0 7-8 16,0-6-3-16,0-1-11 15,4 0-3-15,-4-2-15 16,0-7-6-16,0-7-37 0,-4 7-16 15,8-9-77 1</inkml:trace>
  <inkml:trace contextRef="#ctx0" brushRef="#br0" timeOffset="82147.5317">16641 3751 376 0,'0'-25'143'0,"3"13"-78"0,11-13-63 16,-3 9 30-16,3 4-21 15,0-4-4-15,4 0-33 16,-4 7-13-16,0-4 20 16,-4 4-61-16,-3 3-102 31</inkml:trace>
  <inkml:trace contextRef="#ctx0" brushRef="#br0" timeOffset="82300.3662">16432 3698 284 0,'7'-9'107'0,"1"2"-58"0,-1-2-59 15,-4 6 16-15,1 3-94 0,-1 0-71 16,-3 9 50 0</inkml:trace>
  <inkml:trace contextRef="#ctx0" brushRef="#br0" timeOffset="86522.0396">18538 3955 224 0,'11'-15'85'0,"0"5"-46"0,6 1-17 0,-10-1 28 15,4-5-11-15,0 5-2 16,-1 1-4-16,-3 6 1 16,0-3-18-16,-3-1 0 0,-1 4 0 15,-6 6-4-15,-8 13-2 16,4 0-3-16,-21 12 0 0,-7 6 0 16,3 1 3-16,0 6-3 15,-3 2 1-15,0 17-5 16,-4-7 0-16,3 1-1 0,1-7-2 15,3-10-6 1,4-2-1-16,7-7-26 0,3-6-8 16,8-13-25-16,3-9-9 15,7-15-70 1</inkml:trace>
  <inkml:trace contextRef="#ctx0" brushRef="#br0" timeOffset="86853.0493">18143 3824 252 0,'0'0'96'0,"4"0"-52"0,-4 0-23 0,0 0 43 15,10 9-18-15,1 7-11 16,3-4-4-16,4 13-19 15,3 4 0-15,4 5-1 0,-1-6 2 16,1 16 3 0,0 9-7-16,3 7-3 15,7-7-3-15,4 1-3 16,3-7 1-16,-3-10-1 16,-4-2-3-16,-6-10 2 15,-1 0-17-15,-10-12-8 16,-4-4-24-16,0-9-8 15,-7-3-52-15,3-7-19 0,-3-15 19 16</inkml:trace>
  <inkml:trace contextRef="#ctx0" brushRef="#br0" timeOffset="87569.5418">18867 3642 320 0,'3'-7'121'0,"8"14"-66"0,-4-4-40 0,0 6 29 16,-4 10-18-16,1 0-2 15,-1 6-5-15,-3 3-3 0,4 7-8 16,-4-7-1-16,0 6 0 0,0-8 3 15,0 2 1-15,0-3-5 16,-4 0-4-16,1-6-1 16,-1-7 1-16,1 4-10 15,-1-10-2-15,1-6-26 16,-1-9-11 0,1-7-42-16,-1-18-19 15,1-4-28 1</inkml:trace>
  <inkml:trace contextRef="#ctx0" brushRef="#br0" timeOffset="87707.3252">18941 3476 268 0,'7'-4'101'0,"-7"-2"-54"0,3 6-66 0,-3 0 11 15,7 0-104-15,0 0-40 16</inkml:trace>
  <inkml:trace contextRef="#ctx0" brushRef="#br0" timeOffset="88053.9807">18161 3504 280 0,'0'0'107'0,"0"0"-58"0,4-3-35 16,6 6 26-16,4-3-13 15,4 0-1-15,10 0 2 0,4 0 3 16,7 0-17-16,24-3 5 0,11 3 2 15,7-7-9-15,4 7-4 16,-11-3-8-16,0-3 0 16,7 6-18-1,0-3-8-15,-6-3-22 0,-8 6-9 32,-7-4-21-32,-8-2-8 0,-6 6-36 15</inkml:trace>
  <inkml:trace contextRef="#ctx0" brushRef="#br0" timeOffset="88669.2896">19385 3936 312 0,'-10'4'115'0,"10"-8"-62"0,7 4-29 0,0 0 33 16,3 0-16-16,1 0-1 15,-1 0-23-15,1-6-10 16,3 6-5-16,0 0-11 0,0 0-4 16,0 0-35-16,4 6-16 15,-4-2-71-15,0 5-59 16,-3-3 73-16</inkml:trace>
  <inkml:trace contextRef="#ctx0" brushRef="#br0" timeOffset="88838.4648">19399 4109 312 0,'0'-3'118'0,"14"-3"-64"0,4 6-19 0,-11 0 38 16,4 0-39-16,3-7-15 16,0 7-18-16,0-3-4 15,4 3 1-15,-4 0-39 0,0 0-14 16,3 0-103-16,-2 0-51 15,-1-9 101-15</inkml:trace>
  <inkml:trace contextRef="#ctx0" brushRef="#br0" timeOffset="89656.3982">18821 3620 176 0,'0'6'66'0,"0"-3"-36"16,3 3-24-16,-3-6 15 0,0 0-5 15,4 0 1 1,-1 7-5-16,-3-7 0 15,4 3-7-15,-4-3-5 0,3 6-1 16,1-3 3-16,-4 4 1 16,0-4 7-16,0 6 4 15,0-3-3-15,3-3 1 16,-3 4-3-16,4 2 0 16,-4 1-3-16,3-1-1 0,1 0-3 15,0 1-2-15,-4-4 1 16,3 3 1-16,1-2-3 15,-4-4 0-15,0-3-6 16,0 0-3-16,0 0-14 0,0 0-5 16,0 0-34-1,3 0-11-15,1-3-11 0</inkml:trace>
  <inkml:trace contextRef="#ctx0" brushRef="#br0" timeOffset="90041.0446">18881 3654 200 0,'0'-3'77'0,"0"3"-42"0,0 0-23 0,0 0 21 16,0 0-15-16,0 0-2 16,0 3 1-16,0 7 1 15,3 5-9-15,-3-2 6 0,4 9 2 16,-1 0-5-16,-3 0 1 15,0 6-6-15,0 0 1 0,0 7-3 16,0-1 0-16,0-2-1 16,0-1 2-16,-3-3-1 15,-1-3 2-15,-3-3 0 16,0-6 3-16,0 3 1 0,0-10 1 16,-4 0-2-16,1-9-1 31,-4 0-3-31,0 0-1 15,-1-9-3-15,1-3-2 0,0-4-2 16,0-3 1-16,0 0-1 16,3 4 0-16,1-11-20 15,3 14-10-15,3-4-33 16,4 1-11-16,7 2-57 16</inkml:trace>
  <inkml:trace contextRef="#ctx0" brushRef="#br0" timeOffset="90356.7302">18796 3494 280 0,'0'-3'104'0,"4"-3"-56"0,-4 3-30 0,3 3 31 0,1-6-18 15,3 6-5-15,0 0-11 16,0 0-5-16,0 0-5 16,-4 0-4-16,1 0 0 0,-4 0-1 15,3 0 0-15,1 0-16 16,-1 0-4-16,1 0-47 15,3-4-22-15,-3-2-44 16</inkml:trace>
  <inkml:trace contextRef="#ctx0" brushRef="#br0" timeOffset="91357.6865">18814 3538 260 0,'3'-3'99'0,"1"3"-54"0,-1-6-33 15,-3 6 24-15,0 0-8 32,0 0 0-32,0 0-9 0,0 0-4 15,0 6-8-15,0-6-5 0,0 0-1 16,0 0-4-16,0 0 2 16,0 0-1-16,4 0-2 15,3-6-22-15,0 6-7 16,0-10-44-16,4 4-15 15,-4 3-18-15</inkml:trace>
  <inkml:trace contextRef="#ctx0" brushRef="#br0" timeOffset="92026.6172">19988 3635 296 0,'-3'0'112'0,"3"0"-60"0,0 0-36 0,0 0 27 16,0 0-12-16,0 10-3 16,3 6-8-16,-3 5-2 15,0 5-10 1,0 8-5-16,0 10-2 0,0-6-1 15,0 6 2-15,0-7-10 16,0-6-4-16,4-2-21 16,-1-10-8-16,1-1-48 15,7 1-17-15,3-13-16 16</inkml:trace>
  <inkml:trace contextRef="#ctx0" brushRef="#br0" timeOffset="92257.8032">19794 4090 300 0,'-17'10'112'0,"20"-10"-60"0,-3 0-61 16,11 0 75-16,10 0-18 16,7 0-7-16,4-7-8 15,0 4-19-15,-1 3-7 0,5-6-2 16,-1 6-19-16,0-3-7 15,1 3-45-15,-5 0-18 32,-2 3-71-32</inkml:trace>
  <inkml:trace contextRef="#ctx0" brushRef="#br0" timeOffset="92673.9518">19960 4297 360 0,'-3'19'134'0,"6"3"-72"0,1 16-59 16,-1-20 28-16,1 11-9 16,-1-4 1-16,1 9-3 15,-1-6-3 1,1 1-9-16,-4-4-5 0,3-7-2 15,1 1-1-15,-1-9 2 16,1-4-1-16,-4-6-1 16,7-6 1-16,0-4-1 15,4-9-3-15,3-9 0 16,3 9-1-16,1-6 0 16,3 0 3-16,0 13 0 0,4 5 1 15,-4 7 2-15,-3 10 1 16,-4 6 3-16,-3 2-1 15,-4 7 0-15,-4-3-3 16,1 10 1-16,-1-4-11 16,4 0-4-16,0-9-19 15,4-3-5-15,0-7-32 0,3-12-14 0,7-3-66 16</inkml:trace>
  <inkml:trace contextRef="#ctx0" brushRef="#br0" timeOffset="92927.9421">20609 3789 316 0,'0'-3'118'0,"11"-3"-64"0,17-4-34 0,-7 10 30 15,15-9-12-15,9-1 0 0,8 1-15 16,4-7-6-16,-8 7-10 16,-3 0-14-16,3 5-5 0,1-2-36 15,-8 6-14-15,-7 6-63 16,-6-2-25-16,-12 2 35 16</inkml:trace>
  <inkml:trace contextRef="#ctx0" brushRef="#br0" timeOffset="93374.2865">20567 3905 396 0,'3'0'148'0,"8"0"-80"0,21 0-59 0,-7-3 32 16,13 6-8-16,5-3 1 15,3 6-19-15,-4 4-7 16,0-1-5-16,-7 7-5 0,-10-4-1 16,-7 14-16-16,-11-8-7 15,-11 1-5-15,-10 6-1 0,-7 3 7 16,-7 7 4-16,-7 9 6 16,-4-7 2-16,0-2 10 15,4-7 6-15,3-3 5 16,7 4 3-16,8-11 3 0,6-2 4 15,7 3 1-15,15-10 3 32,10 1 3-32,11-4 4 15,7-3 2-15,10-3 3 16,1 0-9-16,-5 0-3 16,-2-3-13-16,-8 3-3 15,-3-6-13-15,0 3-5 0,-1-4-19 16,1 4-5-16,-4-3-19 15,0 3-5-15,1-4-28 16,-1 4-9-16,-7-6-54 16</inkml:trace>
  <inkml:trace contextRef="#ctx0" brushRef="#br0" timeOffset="94028.8656">20779 4617 332 0,'17'-6'123'0,"-13"6"-66"0,-4 0-58 0,0 0 25 0,0 0-16 16,-4 6-2-16,-3-3-2 15,-3 10 0-15,-1-1-2 16,0 7 9-16,1 6 6 0,-1 0-3 16,4-3 2-16,4 3-7 31,3-6-3-31,0 3-3 0,7-9-3 15,0 2-2-15,3-5 1 16,1-7-19-16,3 3-9 16,-3-6-40-16,-1-9-19 15,11-7-52 1</inkml:trace>
  <inkml:trace contextRef="#ctx0" brushRef="#br0" timeOffset="94193.0475">20839 4504 296 0,'-4'-3'110'0,"15"-3"-60"0,-4-4-36 0,3 7 28 31,1-3-30-31,3 6-9 0,0 0-48 16,0 0-21-1,4 0-65-15,3 9-29 0</inkml:trace>
  <inkml:trace contextRef="#ctx0" brushRef="#br0" timeOffset="94376.5167">20944 4645 332 0,'4'0'123'0,"-1"0"-66"0,8 0-40 0,0 0 30 16,3 0-23-16,-4-3-8 15,4-3-21-15,1 6-8 0,-5-3 7 16,1-4-57-16,-4 7-22 0</inkml:trace>
  <inkml:trace contextRef="#ctx0" brushRef="#br0" timeOffset="94531.8956">21004 4733 304 0,'4'3'115'0,"-4"3"-62"0,14-6-42 16,-7 0 28-16,4-6-23 16,-4 3-8-16,0-3-39 15,0 6-15-15,3-10-96 16,12-2-40-16</inkml:trace>
  <inkml:trace contextRef="#ctx0" brushRef="#br0" timeOffset="94731.8226">21283 4579 416 0,'4'13'154'0,"3"-4"-84"0,3 1-51 16,-3-1 39-16,0 7-32 16,0 9-11-16,0 3-13 15,1 0-2-15,-1-3 0 16,-4 0-38-16,1-12-16 0,-8-13-138 15,-3-9 15 1</inkml:trace>
  <inkml:trace contextRef="#ctx0" brushRef="#br0" timeOffset="95316.868">20796 3297 256 0,'4'0'96'0,"-1"0"-52"0,1 9-25 0,-1 1 29 16,1 5-19-16,-4 4-6 0,0 6-10 15,0-6-1-15,0 0-7 16,0 0-3-16,0-4-1 0,0-5 1 15,0-1 1-15,3-3-1 16,1-12-2-16,3 0 1 16,0-4-1-16,0-12-5 15,4-3 1 1,-1 0 0-16,4-3 2 16,1 3 1-16,-1 3 1 15,3 6 4-15,1 1 5 16,-4 5 6-16,0 10 3 0,0 0-3 15,-3 10-1-15,-1 12-11 16,-3 0-1-16,-3 3-2 16,0 9 2-16,-4-6-10 15,0 7-2-15,3-7-33 16,1 0-11-16,3 7-70 16,3 2-61-16,4-2 69 15</inkml:trace>
  <inkml:trace contextRef="#ctx0" brushRef="#br0" timeOffset="95648.408">21911 3582 312 0,'-3'-9'115'0,"3"9"-62"0,-4 3-42 0,0 3 28 16,-3 4-8-16,-3 8-1 15,-8 17-5-15,4-10-4 0,-18 22-11 16,-3 13 2-16,0-4 4 0,3-3-6 16,4-3-3-16,-4 4-4 15,4-4 0-15,0 3-4 16,3 1 0-16,0-11-17 0,4-2-5 15,3-13-13-15,4-9-5 16,4 0-20-16,-1-13-9 16,8-12-70 15</inkml:trace>
  <inkml:trace contextRef="#ctx0" brushRef="#br0" timeOffset="95917.264">21438 3751 348 0,'11'0'132'0,"3"10"-72"0,4 9-50 0,-8-4 28 16,4 4-6-16,4 9 3 15,3 7-8-15,-3-1-2 0,3 4-14 16,0-3-7-16,7 12-2 0,4 6 0 31,0 6 1-31,0-12-8 16,-4 4-4-16,-3-7-24 15,-4-7-9-15,-4-9-35 0,1-9-16 16,0-3-61 0</inkml:trace>
  <inkml:trace contextRef="#ctx0" brushRef="#br0" timeOffset="96195.6779">22123 3582 324 0,'10'10'121'0,"-6"-10"-66"0,-1 9-31 0,-3 0 33 16,0 10-22-16,0 13-5 15,0-4-14-15,0 9-3 16,0 7-7-16,-3-6-4 0,-1 3 1 16,-3-4-4-16,4-8 0 0,-8 2-6 31,4-9 0-31,-4-6-65 16,1-10-38-16,6-12-19 15,1-4-5 1</inkml:trace>
  <inkml:trace contextRef="#ctx0" brushRef="#br0" timeOffset="96348.379">22137 3494 268 0,'14'-9'101'0,"-11"9"-54"0,1 0-53 15,-4 0 17-15,0 0-29 16,4 0-10-16,-1 9-83 15,4 1-35 1</inkml:trace>
  <inkml:trace contextRef="#ctx0" brushRef="#br0" timeOffset="96748.4694">22172 4529 276 0,'-3'0'104'0,"3"-3"-56"0,0-3-21 15,0 6 32-15,0 0-14 16,0 9-1-16,0-3-12 15,0 4-3-15,-4-1-16 16,1 7-3-16,3-4 0 0,-4-2-6 16,4 6-2-16,0-7 1 31,0 7 0-31,0-4-4 0,0-2 1 16,0-1 0-16,4-3 2 15,-1-3-12-15,4-3-6 16,4-3-18-16,-1-3-6 15,1-3-21-15,-1-1-9 16,5-2-79 0</inkml:trace>
  <inkml:trace contextRef="#ctx0" brushRef="#br0" timeOffset="96912.5564">22144 4190 356 0,'0'-18'134'16,"3"8"-72"-16,4-5-63 0,-3 15 23 0,0-4-42 15,3-2-13-15,0 6-118 16,7 10-54-16</inkml:trace>
  <inkml:trace contextRef="#ctx0" brushRef="#br0" timeOffset="99920.3468">22948 4169 308 0,'-10'0'115'0,"10"0"-62"0,0 0-44 0,0 0 25 0,0 0-13 16,7 0-1-16,0 0 1 16,3-7 1-16,4 7-11 15,4-9 7-15,3 3 2 0,7 6-6 0,1-4-3 16,-1-2-9-16,0 6-3 31,-3 0-18-31,-4 0-5 0,-3 0-19 16,-4 10-8-16,-4-4-41 15,4 3-16-15,-10 7-14 16</inkml:trace>
  <inkml:trace contextRef="#ctx0" brushRef="#br0" timeOffset="100151.6006">22966 4366 332 0,'3'3'123'0,"11"-3"-66"0,8 10-44 15,-8-10 30-15,10 0-4 16,8 0 4-16,3-3-13 15,1-4-6-15,6 7-13 0,4 0-10 0,-4 0-1 16,-3 0-22-16,-7 0-10 16,-11 0-46-16,-7 7-17 15,-7-7-66 1</inkml:trace>
  <inkml:trace contextRef="#ctx0" brushRef="#br0" timeOffset="106781.1994">23992 4128 248 0,'-10'-3'93'0,"6"6"-50"0,-3 3-22 15,7-6 28-15,0 0-13 0,0 0-1 16</inkml:trace>
  <inkml:trace contextRef="#ctx0" brushRef="#br0" timeOffset="107097.3374">23978 4134 562 0,'11'-6'20'0,"3"3"-3"0,0-4-9 0,0-2 0 16,0 0-7-16,4-1-1 15,-4 1-5-15,0-7 1 32,4-3 0-32,-4-6-1 15,0 6 1-15,-3 7 3 0,3-4 0 16,-7 10 1-16,-4-4 0 16,1 10 0-16,-4 0 0 15,0 0 0-15,0 10 2 16,0 6 3-16,0-1-2 0,0-2-2 15,0 12 4-15,0 9 4 16,0 20-1-16,0 2 1 0,0 7-3 16,0-4-1-16,3-2-6 15,1-7 1 1,-1-12-2-16,1-1 0 0,3-12-7 16,-3 0-4-16,-1-12-15 31,4 3-5-31,-3-10-25 15,3-12-8-15,0-4-71 16</inkml:trace>
  <inkml:trace contextRef="#ctx0" brushRef="#br0" timeOffset="107397.5432">24310 3924 304 0,'0'-9'115'0,"0"15"-62"0,0-6-62 16,0 9 68-16,0 7-23 15,3 3-7-15,-3 6-8 16,0-3-13-16,0 12-1 0,4 10 3 16,0 9-2-16,-1-6 3 0,1-6-8 15,3 16-4-15,0-7-9 16,0-9-2-16,0-1-13 15,0-11-6-15,0-1-26 32,0-9-11-32,-4 3-59 15,5-10-41-15,-1-2 75 16</inkml:trace>
  <inkml:trace contextRef="#ctx0" brushRef="#br0" timeOffset="107713.371">23809 4573 288 0,'-4'0'110'0,"8"9"-60"0,3-9-36 0,4 0 28 31,6 0-5-31,11 0 2 15,11 0-4-15,7 0-1 16,11 0-19-16,3 7 4 0,-4-4 4 0,8-3-12 16,10 6-6-16,0-3-3 15,-4-3-2-15,-10 0-7 16,-3 7 0-16,-8-4-10 16,-7-3-4-16,-6 0-14 15,-8 0-2-15,-7-3-32 0,-7-4-13 16,-3-2-62-1</inkml:trace>
  <inkml:trace contextRef="#ctx0" brushRef="#br0" timeOffset="108213.9602">24638 3654 304 0,'0'0'115'0,"0"0"-62"0,4 7-42 15,-1-4 28-15,1 6-12 16,-1 7-1-16,4 3-11 16,-3 6-2-16,-1 3-7 15,-3 0-4-15,0 7 1 0,-3-1-4 0,3-6 0 16,0 7-8-16,0-7-2 16,-4-9-18-16,4 3-7 0,0-10-38 15,0-2-16-15</inkml:trace>
  <inkml:trace contextRef="#ctx0" brushRef="#br0" timeOffset="108551.6686">24342 3635 212 0,'-4'-6'82'0,"8"3"-44"0,3-3-9 0,0 6 30 0,3-3-12 15,8-4-3-15,10 4-12 16,4-3-5-16,3 6-15 16,1-3-3-16,-1 3 1 0,0 0-4 15,0 3 2-15,-3-3-5 16,3 6 0-16,-3-3-3 15,-4 4-1-15,-3-4 1 0,-4-3 0 0,0 0-11 16,1-3-5-16,-1-4-6 16,0 7-1-1,-3-3-18-15,-4-3-7 16,-4 6-42-16,1 0-18 0,-1 9 8 16</inkml:trace>
  <inkml:trace contextRef="#ctx0" brushRef="#br0" timeOffset="109167.5057">25291 3999 320 0,'0'-6'121'0,"0"6"-66"0,0 0-51 0,0 0 24 0,0 0-5 16,0 0 1-16,3 9-7 16,-3 1 0-16,-3-1-10 15,-4 7 0-15,0 0 3 0,-8 12-6 16,-2 19 0-16,-4 6 4 16,-8 10 3-16,-2-10-2 15,-5 0 0 1,5-2-3-16,-5-11-1 0,8 1-3 15,3-13-2 1,4 1-10-16,4-11-4 0,3 4-11 16,3-9-2-1,0 3-14-15,4-7-4 0,0-6-18 16,4-3-8-16,3 0-56 16</inkml:trace>
  <inkml:trace contextRef="#ctx0" brushRef="#br0" timeOffset="109515.0281">24860 3990 276 0,'-3'0'104'0,"3"0"-56"0,3 3-27 16,1-3 28-16,3 9-15 15,3-2-2-15,5 5-8 16,6-2-1 0,3 5-12-16,8 4 0 0,3 9 2 15,1 16-5-15,-1 6 0 0,7-3-2 16,-3-3-1-16,0 3-3 16,-4 4-2-16,-3-4 1 15,-7-7-1-15,-4-8 0 16,-4 2 2-1,-2-9-10-15,-1-6-2 0,-4 0-17 0,-3-10-8 16,0 1-21-16,0-10-7 16,4-10-86-1</inkml:trace>
  <inkml:trace contextRef="#ctx0" brushRef="#br0" timeOffset="110052.5991">25474 3915 236 0,'-3'0'90'0,"3"0"-48"0,0 0-34 0,0 0 21 15,3 0-6-15,4 0 0 16,0 0 1-16,4 6 0 15,-1-6-13-15,1 9 7 0,0 1 2 32,-1 5-2-32,-3 4 2 0,0 0-9 15,-3 0-2-15,-1 0-1 16,1 3 0-16,-4-1-2 16,0 14-1-16,-4-1-1 15,1-5 2-15,-4 5-1 16,0-6 2-16,0-3-4 15,-4-6 0-15,0-3-1 0,-3-3-2 16,0-7-2-16,0-6-1 16,0-6-18-16,3-4-7 0,1 1-14 15,3-10-4 1,0-6-61-16,7 12-28 16</inkml:trace>
  <inkml:trace contextRef="#ctx0" brushRef="#br0" timeOffset="110285.0414">25541 3626 372 0,'21'-6'140'0,"-3"6"-76"0,-4 0-53 15,-10 0 32-15,-4 0-23 16,3 0-6-16,1 0-39 16,-4-3-18-16,-4 3-96 15,-3 0-40 1,4 9 55-16,-1 0 28 0</inkml:trace>
  <inkml:trace contextRef="#ctx0" brushRef="#br0" timeOffset="117890.6657">23544 3761 284 0,'0'-10'107'0,"0"4"-58"15,4 3-35-15,-4 3 28 0,0 0-12 16,0 0-2-16,0 0-8 15,0 0 0-15,3 9-11 16,5 1 1-16,-5 6 1 0,1 2-2 16,-1 1 2-16,4 16-4 15,-3-1-2 1,-1 4 0-16,1-10-1 16,-4 7-2-16,0-1 1 15,0 4-2-15,3 6 2 16,-3 3-4-16,4-4 0 15,-1-8-17-15,-3-1-5 0,4-8-18 16,-4-8-4 0,0-5-38-16,0-4-14 0,3 4-28 15</inkml:trace>
  <inkml:trace contextRef="#ctx0" brushRef="#br0" timeOffset="118206.434">23280 4401 332 0,'0'0'123'0,"7"0"-66"0,7 0-42 0,0-7 31 16,7 7-5-16,11-6 0 15,3 3-11-15,4 3-6 0,0-6-14 16,3 6 0-16,1-3 1 0,-1-4-6 16,-7 7-3-16,-3-3-1 15,0-3-1-15,-1 6-18 16,1-3-5-16,-4-4-16 16,-3 7-5-1,-4-3-23-15,-3-3-9 16,-4 6-77-1</inkml:trace>
  <inkml:trace contextRef="#ctx0" brushRef="#br0" timeOffset="118859.3972">23428 4611 264 0,'-4'-3'99'0,"8"3"-54"0,0 0-20 31,-4 0 31-31,7 3-21 0,3 3-5 16,1 3-9-16,3 1-2 15,0 18-10-15,0 6 3 0,0 4 2 16,-3 3-1-16,3-7 0 16,0-2-5-16,-3-1 0 15,-1-9-7-15,1 3-1 16,-4-9 0-16,0-4 2 0,0-5-1 15,0-4-1-15,0-13 1 16,-3 1-1-16,-1-10-3 16,1-9 2-16,3-7-1 15,0 1-2-15,0 6 0 16,3 3 0-16,1-4 0 16,0 11 0-1,-1-1 5-15,4 3 1 16,-3 7-3-16,-1 2 1 0,-3-2 0 15,0 9 2-15,1 0 3 16,-1 6 4-16,0 10-2 16,0 3-2-16,-4 3 0 15,4 9-1-15,-3-3 2 16,-1 1 1-16,1-1-3 0,-1-3-3 16,1 3 0-16,-1-6-1 15,-3-3-5-15,0-7-1 16,4-2-30-16,0-4-14 15,-1-6-76-15,11 3-31 16,4-6 25 0</inkml:trace>
  <inkml:trace contextRef="#ctx0" brushRef="#br0" timeOffset="121477.8302">26363 4259 348 0,'7'-28'132'0,"-7"22"-72"0,0-3-57 15,0 9 28-15,-3 0-14 16,-1 0 1-16,-3 9-7 16,-4 7-1-16,-3 6-6 0,0 9 2 0,0 7 0 15,4-10-2-15,-1 13-3 0,4-4-3 16,0-2-1-16,3-7-16 16,4-9-7-16,7 0-23 15,7-10-8-15,8 0-17 16,6-2-3-16,0-14-38 31</inkml:trace>
  <inkml:trace contextRef="#ctx0" brushRef="#br0" timeOffset="121992.9945">26547 4338 236 0,'-11'-31'90'0,"4"21"-48"0,-7 7-18 0,10 6 29 15,-3 7-18-15,0-1-7 16,0 16-6-16,4 3 0 0,-1 7-12 15,1-7 1-15,3 3 0 0,0-9-4 16,3 3 1-16,1-9-7 16,3-3-1-16,0-7-2 15,0-3 0-15,3-3-3 16,1-9 1-16,3-4-9 0,0-12-2 31,4-10 3-31,-1 1 3 16,1 3 5-16,-4-1 2 15,0 4 2-15,4 12 2 0,-4 13 12 16,0 3 6 0,0 3 1-16,0 13-1 0,-3 9-6 15,0-6-1-15,-4 9-8 16,0-3-1-16,-4-6-2 16,1 0 1-16,-1-10 0 0,1 7 3 15,-4-16 10 1,7-9-9-16,0-7-3 15,0-6-5-15,3-9-2 16,5 2-1-16,2 1 0 16,4 3 3-16,-3 6 0 15,0 4 1-15,-1 15 0 0,4 0 8 16,-3 9 5-16,-4 7-6 16,0 9-2-16,-3-3-5 15,-4 3-1-15,0 3-19 16,0-3-7-16,0 0-39 31,0-6-15-31,11 6-81 16</inkml:trace>
  <inkml:trace contextRef="#ctx0" brushRef="#br0" timeOffset="122424.6785">27781 4548 368 0,'-14'-9'140'0,"18"-1"-76"0,10 1-61 0,-4-1 28 16,4 1-18-1,1-16-2-15,2 3-7 16,4-9-1-16,1-4-1 15,2-3-2-15,-3 1 3 0,1-7-2 16,-5 9-1-16,-3 1 3 16,0 12 2-16,-3-3 2 15,-4 15 3-15,0 1-1 16,-7 9 2-16,0 13 0 0,0 12 1 16,0 19-2-16,0 3 1 15,0 12 3-15,0 4 3 16,0-16-7-16,0 6-3 0,4-3-4 15,-1-3 0-15,1-9-20 16,-1-3-6-16,1-4-17 16,-1-19-7-16,4-12-24 15,0-9-10-15,4-7-51 16,7-12-52-16,-1 0 72 16</inkml:trace>
  <inkml:trace contextRef="#ctx0" brushRef="#br0" timeOffset="122693.724">28134 4081 272 0,'0'-10'104'0,"0"13"-56"0,0-3-19 16,0 0 33-16,0 0-15 15,0 0-2-15,4 7-9 16,-1 2 0-16,1 19-20 0,-1 16 2 0,1 10 0 15,-4 2-2-15,0 4 3 16,3 2-8-16,1-15-4 0,3 7-7 16,0-1 0-16,0 7-22 15,3-7-8-15,-2-6-23 16,-1-13-8-16,0-5-41 31,-4-11-15-31,1-5-24 16</inkml:trace>
  <inkml:trace contextRef="#ctx0" brushRef="#br0" timeOffset="122946.8509">27555 4833 320 0,'-7'7'121'0,"11"-7"-66"0,3-7-36 16,4 7 32-16,17 0-8 15,21-3-1-15,8-3 1 16,6-3 0-16,8 9-23 16,-1-4-5-16,11-2-3 15,4 6-12-15,-7 0-2 16,-11 0-28-16,-7 0-12 16,-7 0-21-16,-11-9-6 15,-7-1-73 1,-7 4-66-16,-6-3 74 0</inkml:trace>
  <inkml:trace contextRef="#ctx0" brushRef="#br0" timeOffset="123162.4629">28621 4573 356 0,'7'-3'134'0,"0"-3"-72"0,18-1-55 16,-4 7 29-16,11-3-30 16,6 3-9-16,-2-6-51 15,-5 6-22-15,1 0-74 16,-14 0-29-16</inkml:trace>
  <inkml:trace contextRef="#ctx0" brushRef="#br0" timeOffset="123325.8307">28593 4771 312 0,'3'9'115'0,"8"-9"-62"0,-1-9-24 0,1 5 33 0,17-5-30 0,14-7-10 16,4 7-67-1,0-7-27-15,0 7-88 0,-4 9-36 16</inkml:trace>
  <inkml:trace contextRef="#ctx0" brushRef="#br0" timeOffset="123694.2604">29517 3824 308 0,'-14'-10'115'0,"10"16"-62"0,-3 4-40 0,7 2 28 16,-3 14-14-16,-8 11-3 0,-10 4-3 16,-11 25 1-16,-3 28-12 15,-4 22 14-15,0 19 6 0,11 18 4 16,3 1 2-16,11 25-6 15,4-10-4-15,6-18-12 16,4-1-6-16,7-6-8 0,14-18 0 16,4-10-2-16,7-10-2 15,3-24-17-15,-3-13-7 16,-7-16-20-16,6-15-10 31,-6-4-16-31,0-5-3 0,-4-14-87 16</inkml:trace>
  <inkml:trace contextRef="#ctx0" brushRef="#br0" timeOffset="124195.5431">29993 3940 280 0,'-3'-16'104'0,"3"13"-56"0,0-3-25 16,0 6 31-16,0 0-13 15,3-4-3-15,-3 4-7 0,7 4 0 16,-3 2-17-16,-1 9 5 0,-3-2 2 15,7 6-5-15,-3 3 1 16,-4-3-10-16,0-1-2 16,0 1-8-16,7 0-2 0,-4 0-20 15,1-3-7-15,-4 2-27 16,0 7-10-16,0-6-57 31,0 6-21-31,-4-6 31 16</inkml:trace>
  <inkml:trace contextRef="#ctx0" brushRef="#br0" timeOffset="124828.0663">29958 4554 260 0,'10'-15'99'0,"-6"15"-54"0,7-10-42 0,-1 10 23 0,-3-9-8 15,0 6 1-15,4-4 1 16,-4-2 0-16,-4 3-11 0,1 3 3 16,3-4 4-1,-3-2-2-15,-4 9 2 16,0 0-5-16,0 0-1 15,0 6-2-15,0 7 2 0,7 2-1 16,-7 4 0 0,0 0-1-16,0-3 0 0,0 9-2 15,0-3-1-15,0 3-10 16,0 3-4-16,0 6-17 16,0-5-7-16,0-4-31 0,-7-6-13 15,7-1-66 1</inkml:trace>
  <inkml:trace contextRef="#ctx0" brushRef="#br0" timeOffset="125049.9842">29757 4887 256 0,'0'6'96'0,"10"-6"-52"0,15 0-23 15,-7 0 30-15,10 0-12 16,14 0 0-16,-6 0-7 0,2 0 0 0,5 0-18 16,-8 0-19-16,7-6-7 0,-6 6-44 15,-8-10-17-15,-3 1-78 16</inkml:trace>
  <inkml:trace contextRef="#ctx0" brushRef="#br0" timeOffset="125613.5264">29743 4071 228 0,'0'-6'85'0,"0"6"-46"0,17-12-35 31,-10 5 21-31,4 1-3 16,3-3 2-16,-3-1-2 0,10-9-2 16,0 7-10-16,-3-4-4 0,6-3 0 15,-2 4-1-15,-8-4 0 16,7 3-3-16,-7-3 1 15,0 10 4-15,4 0 4 16,-8-1-2-16,-3 4 0 0,4 3-5 16,-4 6-1-16,0 3-1 15,-7 10 1-15,7 3-2 16,-7 3-1-16,0 3 1 16,0-7-1-16,0 8 0 15,0 2 0-15,0-9-18 16,0 6-8-1,-7-7-33-15,7 8-12 0,0-1-53 16</inkml:trace>
  <inkml:trace contextRef="#ctx0" brushRef="#br0" timeOffset="125829.8468">29820 4169 280 0,'25'-7'107'0,"-7"7"-58"0,17-6-35 0,-10 6 26 16,-1 0-9-16,-3-3 2 0,4 3-28 16,0-6-12-16,0 6 3 15,-4 0-57-15,0 0-23 0,-7 9-50 16</inkml:trace>
  <inkml:trace contextRef="#ctx0" brushRef="#br0" timeOffset="126182.3937">30028 5232 356 0,'0'0'132'0,"0"0"-72"0,0 3-66 15,0-3 22-15,4 6-34 16,-4 3-11-16,0 1-47 16,7-1-21-16,-3 1-22 0,3 5-7 15</inkml:trace>
  <inkml:trace contextRef="#ctx0" brushRef="#br0" timeOffset="126314.0141">30099 5467 316 0,'4'0'121'0,"-4"9"-66"0,14-9-64 16,-7 6 18-16,-4-6-51 0,8 10-17 16,-11-4-65-16,7 4-26 15</inkml:trace>
  <inkml:trace contextRef="#ctx0" brushRef="#br0" timeOffset="126666.8772">30004 5805 348 0,'3'-9'132'0,"8"0"-72"0,-1-16-46 0,-6 12 31 16,7-3-27-16,6-3-7 16,1 4-10-16,7-4-2 0,-4 0 1 15,-7 4 6-15,7 5 4 0,-7 1 3 16,0-1 5-16,-7 17 7 16,-3-4 5-16,-4 6-3 15,0 1 1-15,0 15-10 16,7 3-3-1,-4 13-8-15,1-4-3 16,-4 1-7-16,7-4 0 16,-4-5-23-16,-3-4-8 15,8 0-29-15,-5-6-13 16,1-4-41-16,-8 4-16 16,-7 0-4-1</inkml:trace>
  <inkml:trace contextRef="#ctx0" brushRef="#br0" timeOffset="126898.0186">29972 6154 360 0,'11'0'134'0,"6"0"-72"0,1-10-39 0,-11 10 35 16,11 0-12-16,6 0 0 15,12 0-9-15,-1-3 0 0,4 3-21 16,3 0-11-16,4-6-7 0,-4 6-21 15,8-3-10-15,-15-4-25 16,0 7-11-16,-10-6-38 31,-18 3-103-15</inkml:trace>
  <inkml:trace contextRef="#ctx0" brushRef="#br0" timeOffset="127466.9096">30547 4021 236 0,'0'-19'88'0,"7"16"-48"0,0-3-5 16,-3 6 32-16,-1-3-10 15,1-3-3-15,-4 6-18 0,0 0-7 16,0 0-17-16,0 9-3 0,0-3-2 15,0 4 1-15,0 2 2 16,7-2-1-16,-4 5 0 16,-3 13-3-16,11 16-1 15,-8 19 1-15,8 9 3 16,0 0 2-16,3 13 1 16,-4 22-4-16,4 12-3 0,4 6-2 15,0 19 0-15,-8 7-9 16,-10-19-1-16,0-7-3 15,-3-9-1-15,-15-9 6 16,4-7 2-16,-4-12 0 31,1-10 2-31,6-12 1 0,-7-13 0 16,-3-9-7-16,-7-6-3 16,-4-4-8-16,-3 1-1 15,0-10-1-15,0-6 2 16,6 0-21-16,5-4-9 0</inkml:trace>
  <inkml:trace contextRef="#ctx0" brushRef="#br0" timeOffset="167993.39">12802 5689 252 0,'0'-9'96'0,"0"9"-52"0,0-3-21 15,0 3 31-15,4 0-2 0,-1-6 4 16,-3 6-9-16,4 0-4 15,-4 0-24-15,0 0-3 0,-4 9-1 16,-3 19-4-16,-7 16 1 16,-7 25-9-16,-11 3-2 15,-10 0 1-15,-4 10 1 16,4 12-1-16,6-9-2 16,5 2-4-16,3-14 0 0,3-4-16 15,4-16-6-15,3-9-18 16,7-13-7-16,4-6-35 15,4-15-13-15,3-14-42 16</inkml:trace>
  <inkml:trace contextRef="#ctx0" brushRef="#br0" timeOffset="168441.0536">12986 5909 340 0,'-28'47'129'0,"13"-28"-70"0,-9 15-51 0,10-18 29 16,-8 6-14-16,-2 3-4 16,-4 0-8-16,-4-3-3 15,-3 3-4-15,-1-6-5 0,1-3 0 31,3-7-4-31,4 0 1 0,3-2-5 16,4-7 1-16,3 0 2 16,4-7 1-16,4 7 0 15,3-3 4-15,3-3 0 16,4 6 3-16,7 0 5 16,7 6 4-16,8-3 7 15,6 13 3-15,4 6 5 0,3 19 1 16,0 3-6-16,0 0 0 15,1 3-12-15,-5 0-5 16,1-3-3-16,-4-1 1 0,-3-5-8 16,-4-3-3-16,-3-1-15 15,-1-6-7-15,1 4-17 16,0-10-8 0,-1 3-29-16,5-16-11 15,-1 1-42 1</inkml:trace>
  <inkml:trace contextRef="#ctx0" brushRef="#br0" timeOffset="168724.958">13201 6197 340 0,'-7'-3'126'0,"7"3"-68"0,3 0-32 16,-3 0 34-16,15 0-28 0,6-6-7 0,7 6-7 16,7-9 0-16,8 2-10 15,-1 4 0-15,4-6-1 0,3 3-14 16,8-4-6-16,-5 10-35 16,-6-3-14-16,-10 6-91 15,-19-3-68 16,-10 6 90-31</inkml:trace>
  <inkml:trace contextRef="#ctx0" brushRef="#br0" timeOffset="168940.9378">13215 6473 432 0,'18'-6'162'0,"6"3"-88"0,8 3-60 15,-11 0 39-15,11 0-18 16,7 0-2-16,-7 0-19 16,-1 0-7-16,1 0-4 15,3 3-7-15,4 3 0 0,0 1-40 16,-4-4-18 0,1 3-76-16,-15-12-32 15,3 3 14 1</inkml:trace>
  <inkml:trace contextRef="#ctx0" brushRef="#br0" timeOffset="176447.6067">15025 5655 308 0,'-4'-9'115'0,"4"9"-62"0,-3-4-51 0,3 4 25 0,0 0-3 15,0 0 5-15,0 0-6 0,0-6-2 16,0 6-12-16,0 0 3 0,0 6 2 16,0 4-3-16,3 9 1 15,1 18-7-15,-1 17-1 16,1-1 2-16,3 10 1 16,0-1-3-16,0-2-3 31,0-4 0-31,-3 7 1 0,-1 0-1 15,1 3 2-15,-1-16-4 16,1 3 0-16,-1-3 1 16,1-12 0-16,-1-4-7 15,1-5 0-15,3-11-6 16,-4-2-2-16,1-7-13 16,-4-9-5-16,3-9-27 0,-3 0-9 15,0-7-76-15</inkml:trace>
  <inkml:trace contextRef="#ctx0" brushRef="#br0" timeOffset="177100.9417">15438 6182 252 0,'-7'-10'96'0,"3"-2"-52"0,-7-7-25 15,8 13 29-15,-1 6-15 16,-3-3-4-16,0-4-12 16,-3 7-4-16,-4 0-7 15,-4 0-2-15,0 10 2 0,1 5 1 0,-1-2 3 16,0 12-3-16,4 9-2 15,4 4 0-15,3 6 1 0,7-6-3 16,3-7-2-16,8-9 2 16,3-3 0-16,3-4-1 15,5-5-2-15,-1-4-2 16,0-12 1-16,0-13-6 16,-3-6 0-16,-4-13-4 31,0 4 2-31,-3-10-6 0,-4-13-1 15,-4-11 0-15,-3-23 2 16,0 9 8-16,0 4 3 16,-3 15 3-16,3 0 2 15,0 10 1-15,0 15 1 16,0 4 2-16,0 9 3 16,0 6 0-16,-4 3 0 0,4 7-5 15,0 6-3-15,0 6 2 16,0 6 0-16,4 7 1 15,-4 3 2-15,3 15 3 16,1 13 2-16,-1 13 1 16,1 3 0-16,3 6-2 15,-4-7 1-15,4-5-4 0,0 12 1 16,0-3-3-16,1 2 2 0,-1-11-6 16,-4-7-3-16,-3-12-19 15,4-10-7-15,-4-9-23 16,0-7-10-16,0-18-93 15</inkml:trace>
  <inkml:trace contextRef="#ctx0" brushRef="#br0" timeOffset="177680.45">15762 6144 324 0,'-14'0'123'0,"10"0"-66"0,4 0-49 0,0-3 27 15,4-3-11-15,3 6-2 16,0-3-6-16,7-4-2 15,-3 7-8-15,-1-6 0 0,8 6 4 16,3 0-4-16,7 0 2 16,1 0-5-16,-1 0 0 15,4 0-1-15,-4 0 1 0,4 6-2 16,-4-6 2-16,0 7-2 16,-7-4-1-16,0-3 1 15,-3 0-1-15,-4 0 0 16,-3 0 2-16,-1-3-3 15,-3-4 0-15,0 7 3 16,-3 0 1 0,-1-9-8-16,-3 3-4 15,0 2-22-15,0-2-7 16,0-3-34-16,0 9-12 0,-3 0-59 16</inkml:trace>
  <inkml:trace contextRef="#ctx0" brushRef="#br0" timeOffset="178546.7084">16803 5667 288 0,'0'-6'107'0,"0"0"-58"0,-4 3-31 0,4 3 31 16,0 0-16-16,0 0-1 0,0 0-10 15,0 3-4-15,-3 9-10 16,-1 1 1-16,1 15 2 0,-1 13-2 15,1 3 0-15,3-6-5 16,0 9-3-16,0-7-9 16,0-2-3-16,0-10-23 15,0 4-8-15,0-4-35 0,3-9-16 16,8 9-42 0</inkml:trace>
  <inkml:trace contextRef="#ctx0" brushRef="#br0" timeOffset="178799.7838">16521 6213 260 0,'-4'3'99'0,"11"-3"-54"0,4-3-20 0,-1 3 33 16,8 0-13-16,10-6-2 15,7 6-9-15,1-3-1 0,10-4-19 16,3 7-8-16,0-3-2 0,1-3-12 16,-8 6-2-16,-7 0-30 15,-6 6-14-15,-8-3-63 16,-11 7-27-16,-10-1 25 16</inkml:trace>
  <inkml:trace contextRef="#ctx0" brushRef="#br0" timeOffset="179316.461">16605 6483 268 0,'4'9'101'0,"-1"1"-54"0,8-1-24 0,-8 0 31 16,4 1-24-16,1 12-8 15,-1 0-6-15,0 0 0 0,-4 0-9 16,4-4 0-16,-3 4 0 0,-1-3-3 16,1-6-1-16,-1 2-1 15,1-5 1-15,-4-4-2 16,0-6-1-16,0 0-2 15,0-6 1-15,0-4-1 32,0-5 0-32,3-4 0 0,4 0-2 15,1 3 0-15,2-2 3 16,1-1 0-16,-4 0 3 16,0 3 8-16,0 7 5 15,3-1-7-15,-3 1-2 16,4 9-2-16,-4 9 0 15,0-2 0-15,0 12 2 0,0-1 1 16,0 1 1-16,0 6-4 16,0-6-1-16,1 0-1 0,-5 0-2 15,1-4-2-15,-1 4-1 16,1 0-23-16,-1-10-7 16,8-2-37-16,3-7-13 15,3 3-64 1</inkml:trace>
  <inkml:trace contextRef="#ctx0" brushRef="#br0" timeOffset="180047.6179">17699 5652 296 0,'0'0'110'0,"7"0"-60"0,-4 9-34 0,1 1 27 0,0 18-12 15,-4 13-3-15,3 12-3 16,-3 3-1-16,0 13-13 15,0-12-2-15,0 5 1 0,0 11-6 16,0-1-2-16,0-3-8 16,0-7-4-16,0-8-21 15,0-10-10-15,0-10-36 0,0-12-13 16</inkml:trace>
  <inkml:trace contextRef="#ctx0" brushRef="#br0" timeOffset="180347.8521">17276 6445 272 0,'7'3'101'0,"0"-3"-54"0,3 7-26 0,-3-4 30 0,7-3-9 16,11 6 0-16,14-6-2 16,7 3 2-16,3 3-23 15,4-6 7-15,4 0 2 0,-1 0-13 16,-7 7-3-16,-3-4-24 16,-3-3-9-16,-5 0-31 15,-2 6-12 1,-12-12-71-16,-3 6-30 15</inkml:trace>
  <inkml:trace contextRef="#ctx0" brushRef="#br0" timeOffset="181316.033">18143 5921 244 0,'0'0'93'0,"4"0"-50"0,-4 0-19 16,0 0 29-16,0 0-12 16,3 0-3-16,1-3-9 15,-1-3-4-15,1-3-13 16,0-10-1-16,-1 3 2 0,4-12-7 0,0 3-1 15,0-3-3-15,0 3-2 32,0-4 1-32,0 10-1 0,0 4-3 15,-3 2 0-15,3 4-1 16,-3 3 3-16,-1 2 0 16,1 8 1-16,-1 14 4 15,-3 11 2-15,0 21 4 16,0-6 1-16,0 3-3 15,0 6 0-15,0 0-3 0,0-9 0 16,0 3-3-16,0-6 1 16,0-3-2-16,0-1-1 15,4-2-15-15,-1-10-5 16,-3-6-17-16,4-10-4 16,-1-3-9-16,4-12-2 15,-3-6-92 1</inkml:trace>
  <inkml:trace contextRef="#ctx0" brushRef="#br0" timeOffset="181584.6736">18327 5636 324 0,'7'-9'123'0,"-4"9"-66"0,-3-3-53 0,0 3 26 0,0 0-8 16,7 3 1-16,-3 6-3 15,0 16-1-15,-1 13-10 16,1 15 3-16,-1 10 2 0,1 0-5 16,-4-1-1-16,3-8-4 15,-3-1-1-15,0 6-8 0,0-5-2 16,4-7-25-16,-1-3-11 16,1-7-27-16,-1-2-11 15</inkml:trace>
  <inkml:trace contextRef="#ctx0" brushRef="#br0" timeOffset="181884.1966">17889 6429 296 0,'4'0'110'0,"6"0"-60"0,12 0-41 0,-8 0 27 0,7 0-5 16,11-3 4-16,3-3-2 15,7 6 2-15,4 0-19 16,7 0 6-16,-4 6 5 0,1-3-13 16,10 4-5-16,3-4-5 15,-3-3-1 1,-7 6-11-16,-7-6-2 15,-4 0-17-15,-10-6-6 16,-7-4-26-16,-4 1-13 16,-3-10-89-1</inkml:trace>
  <inkml:trace contextRef="#ctx0" brushRef="#br0" timeOffset="182232.2737">18828 5288 300 0,'0'19'112'0,"0"-3"-60"0,3 12-36 32,1-13 27-32,-4 4-17 0,0 9-2 15,0-2-12-15,0 8-5 16,0-6-4-16,0-3-3 0,0 0 3 16,0-3-7-16,0-3-1 15,0-3-20-15,-4-7-7 16,4 1-27-16,-3-1-10 15,3-3-61-15</inkml:trace>
  <inkml:trace contextRef="#ctx0" brushRef="#br0" timeOffset="182486.0067">18500 5404 280 0,'0'0'107'0,"10"0"-58"0,18 0-26 16,-10 0 29-16,14 0-3 15,3 0 3-15,7-3-12 16,11-3-4-16,-3 6-20 16,3-3-6-16,3 3 1 0,4 0-16 0,-7 3-6 15,-7-3-36-15,-7 9-17 16,-8 0-25-16,-16 7-7 15,-12 0-43 1</inkml:trace>
  <inkml:trace contextRef="#ctx0" brushRef="#br0" timeOffset="183232.9719">14799 5401 168 0,'-11'-9'63'0,"8"9"-34"0,-4-7-10 0,7 7 23 16,-4 0-1-16,1 0 2 15,-1 0-3-15,1 7-3 16,-4-4-20-16,-4 3 5 0,-3 6 5 15,-4 7-2-15,1 13 3 32,-1 5-5-32,0 1 0 0,4 21-6 15,-3 14 0-15,6 18-4 16,1 3 2-16,6-3-2 16,4 15 2-16,4-5-10 15,10 5-3-15,10-2-18 16,15-20-6-16,7-2-40 15,7 6-17-15,0-19-98 16</inkml:trace>
  <inkml:trace contextRef="#ctx0" brushRef="#br0" timeOffset="184002.243">19269 5404 280 0,'-4'0'104'0,"8"0"-56"0,3 0-36 0,-7 0 24 31,10 6-6-31,1 4 2 15,3-1-3-15,4 10 0 16,3 9-16-16,0-3-1 0,0 10 1 0,-3 2-3 16,3 17 2-16,-3 8-5 15,-1 11-2-15,-6 5 2 16,-8-6 2-16,-6 0 0 16,-1 7 0-16,-6 8-1 15,-8-11 0-15,-7 2-4 0,-6-6-3 16,-5-3-7-16,-6-12-4 15,-4-4-21-15,-7 0-10 16,4 10-22-16,7-10-9 16,6-9-84-1</inkml:trace>
  <inkml:trace contextRef="#ctx0" brushRef="#br0" timeOffset="186768.9731">17540 5680 188 0,'-3'-3'71'0,"3"3"-38"0,3 0-21 16,-3 0 19-16,0 0-5 31,0 0-1-31,0 0 2 0,0 0 2 16,0 0-15-16,0 0-1 0,0 0 0 0,0 0-7 15,4 3-1-15,-4 3-1 16,0-3 2-16,3 7 3 15,1 5 2-15,-4 4 1 16,3 10 0-16,1 2-4 16,-1 0 0-16,1 13-3 15,-1 6 2-15,1-3-4 0,-1 7 0 16,1-10-1-16,-4 9 1 16,3 10 0-16,1-1 3 15,0-8-1-15,-1 8 0 16,1-15-3-16,-1-3-2 15,1-9-8 1,-1-7-3-16,1-3-29 16,-1-9-12-16,-3-13-55 15,7-3-67 1,-3-3 50-16</inkml:trace>
  <inkml:trace contextRef="#ctx0" brushRef="#br0" timeOffset="187590.0489">17343 5859 204 0,'0'0'77'0,"3"-3"-42"0,1-4-28 0,-1 7 20 15,1-3-3-15,3-3 3 16,0-3-2-16,3 2 2 15,4-2-15-15,4-4 2 0,0-2 2 0,3 5 3 16,4-5 1-16,-1 2-11 16,1-3-5-16,0 7-3 31,-1-7-1-31,-2 7-3 0,-1-1 2 16,3 7-17-16,-9-3-5 15,-1 3-18-15,-4-3-4 16,-3 2-82-1</inkml:trace>
  <inkml:trace contextRef="#ctx0" brushRef="#br0" timeOffset="198696.5353">27831 7101 184 0,'3'-4'71'0,"8"-5"-38"0,6-7-21 0,-10 13 19 0,4-6-7 15,7-4 0-15,-4 4-2 0,0-4 1 16,0-2-13-16,0-1 3 0,-3 3 3 16,-1-2 1-1,1-4-1-15,-1 0 3 0,-2 3 0 16,2-2-4-16,-3-8-1 31,0 8-4-31,0-1-1 0,0 0-1 16,-3 3 0-16,-1 7-2 15,4 0-1-15,-3-1 1 16,-1 4 1-16,1 3-1 16,0 3 1-16,-4-7-4 15,0 7-2-15,0 0 0 16,0 0 1-16,3 7-3 0,1 8 0 16,-1 7 3-16,1 13 1 15,-4 9 1-15,0 9 2 16,0 3-1-16,0-2 2 15,0 9-4-15,0-1 0 16,0 7 1-16,0-6 0 16,0-10-2-16,0 7 1 0,0-19-9 31,0-1-3-31,0-11-28 16,0-4-12-16,0-7-40 15,0-8-16-15,-4-1-31 16</inkml:trace>
  <inkml:trace contextRef="#ctx0" brushRef="#br0" timeOffset="198928.0816">27721 7571 296 0,'-14'16'112'0,"18"-16"-60"0,6 0-30 16,1 0 31-16,7 0-11 0,6 0-2 15,15-7-9-15,0 7-5 16,3 0-14-16,-3 7-8 0,-4-4 0 16,-3 3-21-16,-4-3-6 15,4 7-32-15,0-4-15 16,3-3-87 0,0 3-44-1,-3-6 97-15</inkml:trace>
  <inkml:trace contextRef="#ctx0" brushRef="#br0" timeOffset="199512.332">28469 7267 292 0,'-10'-16'110'0,"10"16"-60"0,0-3-43 15,0 3 26-15,-4 0-12 16,1 0-2-16,-5 3-9 15,-2 6-2-15,-1 7-4 16,1 9 4-16,-4 3 2 0,7 7-1 16,0-4 0-16,-1 1-3 0,5-10-1 15,3 3-1-15,3-7 0 16,5-2-2-16,2-6-2 16,1-1 1-16,-1-9 1 15,1 0-1-15,-1-3 2 16,1-13-7-16,0-9-1 31,-4-13-5-31,0 1-1 0,0-13-5 16,0 3-1-16,-4-16 3 15,-3-6 1-15,0-3 8 16,0 0 2-16,0 12 3 0,0 7 2 16,0 15 3-16,0 4 4 15,0 5 7-15,0 14 2 16,0-4-7-16,0 10-4 0,4 5 2 15,-1 4 2-15,1 13-2 16,3 12 0-16,-3 19 1 16,3-6 4-16,-7 15-4 15,7 0 2-15,-7 0-1 16,0 4 3-16,0 12-5 31,0 3-1-31,0-9-4 0,0-4-3 16,3-2-3-16,1-13 1 15,-1-7-6-15,1-5-3 16,3-14-23-16,0-8-9 16,0-10-49-16,0-10-21 15,-4-5-34 1</inkml:trace>
  <inkml:trace contextRef="#ctx0" brushRef="#br0" timeOffset="199874.9211">28776 7248 376 0,'-3'0'140'0,"6"0"-76"0,11 0-61 0,0 0 26 15,11 0-6-15,0-6 1 16,-1 6-13-16,1 0-4 0,7 0-5 15,-7 0-21-15,-1 0-8 0,-3 0-35 16,-6 0-12-16,-5 9-83 16</inkml:trace>
  <inkml:trace contextRef="#ctx0" brushRef="#br0" timeOffset="200097.1221">28748 7492 308 0,'21'0'115'0,"14"0"-62"0,22-9-24 15,-33 6 33-15,15-3-23 16,0-4-10-16,-4 10-20 0,4 0-8 16,-11 0-1-16,-3 0-28 0,-4 0-8 15,-3 0-61-15,-4-9-100 31</inkml:trace>
  <inkml:trace contextRef="#ctx0" brushRef="#br0" timeOffset="200659.5528">29464 6542 232 0,'-14'0'88'0,"7"3"-48"0,0 7-18 16,3-1 26-16,-3 7-14 15,-10 12-5-15,2 7-5 0,-6 21-1 16,-3 29-13-16,-1 15 3 0,7 22 3 16,1 23 5-16,6 5 2 15,8 32 1-15,10-3 0 0,10-10-11 16,8 16-3-1,10-22-6-15,-3-22-1 16,-4-25-10-16,7-6-5 0,-3-22-27 16,-4-16-10-1,-3-19-74-15,0-24-33 16,-4-29 29 0</inkml:trace>
  <inkml:trace contextRef="#ctx0" brushRef="#br0" timeOffset="201229.0324">29736 6928 228 0,'-4'-9'85'0,"8"-1"-46"0,-1-15-28 0,1 16 23 16,-4-7-16-16,14-3-2 0,-4-6-6 16,1 6-1-16,7 1-5 15,-1-1 6-15,-3 9 3 0,4-5 2 16,-4 5 4-16,-3 7-5 0,-1-3 0 15,-3 6 0-15,0 9 4 16,-3 1-4-16,-4 8 2 31,7 14-3-31,-3 5 2 0,-1 1-6 16,1 6-3 0,-1 0-3-16,1-7-3 15,-4-2-4-15,10-1 0 0,-6-8-22 16,-1-4-11-16,4-7-31 15,0-5-14-15,4-1-56 16</inkml:trace>
  <inkml:trace contextRef="#ctx0" brushRef="#br0" timeOffset="201513.1846">30240 7251 304 0,'0'6'112'0,"4"-3"-60"0,-1 7-63 0,-3-10 18 0,7 6-38 16,-3 4-12-16,3-4-75 15,7 6-33 1</inkml:trace>
  <inkml:trace contextRef="#ctx0" brushRef="#br0" timeOffset="201676.0411">30741 7678 288 0,'7'3'107'0,"4"3"-58"0,-1-6-46 16,-10 0 21-16,7 0-38 16,0 0-14-16,-3 0-97 15,14 3-43-15</inkml:trace>
  <inkml:trace contextRef="#ctx0" brushRef="#br0" timeOffset="202097.202">31351 8349 344 0,'-3'-26'129'0,"6"17"-70"0,4-3-60 0,-3-4 23 15,10-3-11-15,4-6-1 16,-1-3-2-16,8 0 2 16,0 2-5-1,3 1 4-15,-3 7 1 0,-8 5-1 16,4 0 0-16,-6 10 1 15,-5 3 1-15,1 16-3 16,-8 3 0-16,8 3 4 16,-11 12 4-16,10 1 1 15,1 9-1-15,-7 18-6 16,6-5-2-16,-6 2-6 0,-4-5-4 16,7-7-10-16,-4-3-3 15,-3-16-27-15,0-3-13 16,0-16-51-16,0-2-22 15,-3-17-14-15</inkml:trace>
  <inkml:trace contextRef="#ctx0" brushRef="#br0" timeOffset="202611.9253">30321 8029 272 0,'-42'31'101'0,"31"0"-54"0,-3 20-26 0,7-23 30 0,-3 0-18 16,-5 16-4-1,12 19-4-15,-4-1-1 0,7-2-13 16,10-4 7-16,-2 4 4 0,6-13-2 31,14-3-2-31,7-16-8 0,18-6-2 16,-11-12-4-1,8-17-3-15,-4-2-7 0,-8-10-4 16,-6-19-5-16,-4-15-2 16,-10-7-6-16,-11-12-2 15,-10 3 2-15,-12 4 1 16,-6 5 10-16,-14 16 7 0,-11 16 6 16,-3 3 2-1,6 15-6-15,-2 10 0 0,-1 10-19 16,0 2-6-16,14 1-45 15,4 6-17-15,14-10-29 16</inkml:trace>
  <inkml:trace contextRef="#ctx0" brushRef="#br0" timeOffset="203112.6933">31002 6734 376 0,'-46'-4'143'0,"18"8"-78"0,-21 21-69 16,31-6 26-16,0 15-16 16,-3 13-1-16,4 6-3 15,-1 1-2-15,18-1 1 16,0 0-4-16,0-9 0 0,14-6 2 16,7-4 0-1,11-5 1-15,7-4 2 16,0-16-1-16,6-3 2 15,-6-12-4-15,4 3-2 16,-8-13-1-16,-7-3 0 16,-3-15 3-16,-11-10 0 15,-14-19-2-15,0-3 2 0,-14 7 1 16,-4 6 2-16,-10 9-1 16,-11 15 2-16,0 4-2 0,-7 16 2 15,8 6-18-15,-5 6-4 16,12 16-46-16,2 6-18 15,5 3-56 1</inkml:trace>
  <inkml:trace contextRef="#ctx0" brushRef="#br0" timeOffset="204075.7786">31531 6705 288 0,'7'-6'110'0,"7"6"-60"0,8-3-39 0,-8 3 26 16,0 0-9-16,18 0-2 16,-4-6-3-16,4 6 0 15,-4-3-13-15,4-4-1 0,-8 7-2 16,-6-3-3-16,3-3-3 31,-7 6 0-31,0 0-1 0,4 0 0 16,-8 0 0-16,-2 0 0 15,2 6 0-15,1-3 0 16,-8 4 2-16,4 2-1 16,-3 0 2-16,-4 1-4 15,7 9 0-15,-4 6 1 16,-3 12 2-16,7 4-1 0,1 0 2 16,-1 9 2-16,-4-3 2 15,8 6-1-15,-8 1-1 16,8 5-3-16,-4 17-2 15,-4-1 1-15,8 6 1 16,-8 1-1-16,8-4 2 0,0 7-2 31,3 12-1-31,3-9 1 0,-2 3 1 16,-5-3-3-16,-3-7 0 16,4-2-1-1,-11 12 0-15,7-13-5 0,-7-6 0 16,0 0 1-16,-7 7 3 15,3-14 0-15,-6-5-1 16,6-4-2-16,-3 13 1 0,-4-12 3 16,8-4 1-16,-1-3 1 15,-3-12 0-15,7-10-3 16,0 7 2-16,7-16 1 16,-3 2 0-16,-1-8-3 15,-3-4 0-15,11 1-1 16,-4-1 0-16,-3-9 0 0,6 7 3 15,-6-7 0-15,6 3 3 16,-10-3-1-16,0 0-1 16,7 6 1-16,-7-6 1 15,4 6-1-15,-4-6 4 16,3 3 4-16,-3 7-1 31,0-4 3-31,-3-3 3 0,-8 7 1 16,1-10 0-16,-4 6 1 15,-11 3-4-15,-7-9-2 16,7 7-2-16,-3-4 0 16,4-3-13-16,-8 6-4 15,-3-6-40-15,-1 0-16 16,5 0-76-16,-15 3-32 0,-11 6 46 16</inkml:trace>
  <inkml:trace contextRef="#ctx0" brushRef="#br0" timeOffset="244432.4682">6011 8204 228 0,'0'0'85'0,"0"-6"-46"0,0-3-24 0,0 9 24 0,0 0-6 16,0 0 1-16,0 0-6 16,0-3-3-16,0-4-13 15,0 7-3-15,0 0-2 0,0 0-1 16,0 0-1-16,0 10-6 16,0-1-1-16,0 7 3 0,0 3 1 15,0 9-3-15,0 13 1 16,0 6 2-16,0 6 1 15,0 6 3 1,0-2 1-16,0 2-1 0,0-5-1 16,-3-7-1-16,-1-3 2 15,1 0-1-15,3 0 2 0,0-1-6 16,0-2-3-16,0-6 3 16,0-1 3-16,0-9-1 15,0-3-2-15,0-6-3 16,0 0 1-16,0-4 1 15,0-2 2-15,0-4-8 32,0-6-1-32,0 0-14 0,0 0-4 0,0-6-20 15,0-4-9-15,3 1-46 16,8-4-61 0,3-9 44-16</inkml:trace>
  <inkml:trace contextRef="#ctx0" brushRef="#br0" timeOffset="249186.9807">21643 1033 268 0,'0'0'101'0,"0"6"-54"0,3 10-35 0,-3-4 24 15,0-2-4-15,0 12 1 16,0 6-5 0,0 9 0-16,0 7-16 0,0 0 4 0,0 10 2 31,-3 8-2-31,-1 4 1 0,4 3-9 15,-3 0-5-15,3-12-2 16,0-4-1-16,0-9-9 16,0-10-2-16,3-6-16 15,1-9-8-15,-1-9-21 16,1-10-7-16,3-13-79 16,7-18-40-16,4-1 91 15</inkml:trace>
  <inkml:trace contextRef="#ctx0" brushRef="#br0" timeOffset="249618.9633">22094 1287 264 0,'-3'3'101'0,"-1"3"-54"0,-6 7-24 0,3-7 31 16,-4 3-26-16,-6 1-10 15,-1 9-11-15,-3-10-4 16,-4 7-1-16,-7-7-2 0,-3 7 3 16,0-4-2-16,-1 4-1 0,5-7-2 15,3 1-1-15,6-1 4 16,5 1 1-16,3 5-3 16,3-12 1-16,4 10 0 15,3-4 2-15,1 1-1 0,3-1 2 16,3 1 2-16,4-1 4 31,4 0 2-31,3 1 1 0,4 9 2 16,3-4 4-1,7 10-1-15,-3-3 1 16,0-3-5-16,-1 6-3 0,1 0-8 16,0-6-1-16,-1 9-1 15,1-3 0-15,0-6-3 16,-1 0 2-16,-2-3-21 0,-5-7-8 15,-3 1-40-15,0-4-15 16,1-12-68 0</inkml:trace>
  <inkml:trace contextRef="#ctx0" brushRef="#br0" timeOffset="250003.3022">22670 1048 288 0,'0'-3'110'0,"3"6"-60"0,-3-3-28 16,4 0 31-16,-4 10-19 16,0 6-7-16,-4-4-8 0,-3 13 0 15,-4 16-10-15,-6 6-3 0,-8 6 0 16,-7-6 1-16,-6 22 3 16,-8 3-5-16,-4 1-1 15,4-1-2-15,8-19 1 16,2-3-15-16,8-6-5 15,3-16-13 1,8-6-4-16,6-6-28 16,4-7-11-16,4-12-69 15</inkml:trace>
  <inkml:trace contextRef="#ctx0" brushRef="#br0" timeOffset="250340.0983">22133 1121 280 0,'4'0'107'0,"-1"0"-58"0,4 0-29 16,0 9 30-16,1-3-18 0,2 10-6 15,4-4-2-15,7 17 1 16,11 2-13-16,7 7 2 0,3-1 0 15,1 7-5-15,2 16-3 16,5 6-1-16,-4-4-1 16,0 7-5-16,-8-12 1 15,1-4-2 1,0-9 0-16,-4 0-9 16,1-10-5-16,-8-9-19 15,-4-12-5-15,-6 3-25 16,-7-13-9-16,-1-3-65 15</inkml:trace>
  <inkml:trace contextRef="#ctx0" brushRef="#br0" timeOffset="251720.3941">7299 8189 244 0,'-4'0'90'0,"4"6"-48"0,0-3-23 15,0-3 26-15,0 6-10 0,0-3-1 16,-3 13-6-16,-4 3-3 0,-4 6-13 15,-6 13 3-15,-8 15 3 16,-7 16-10-16,0 3-2 0,-3 0 2 16,-4 10 3-16,-3 6-4 15,3-7 1-15,0-3-5 16,4-5 0 0,7-11-8-16,3-12-2 0,8-12-20 0,2-10-10 15,12-18-76 1,3-20-44-1</inkml:trace>
  <inkml:trace contextRef="#ctx0" brushRef="#br0" timeOffset="252157.8157">6650 8330 244 0,'-4'-7'93'0,"4"7"-50"0,4-3-17 15,-4 3 31-15,0 0-19 16,0 0-4-16,7 0-3 15,0 3 3 1,4 4-19-16,3 2 3 0,7 10 2 16,4 15-5-16,6 4 2 15,8 3-6-15,3 6 1 16,1 6-7-16,-4 1-1 16,6-1-2-16,8 10-2 15,11 6 1-15,-1-4 1 16,-3-2-1-16,-3-10-1 0,-4 1-8 15,-4-1-3-15,-3-9-10 16,-11-6-4-16,-7-4-15 16,-3-6-5-16,-4 4-27 15,-7-10-9-15,1 3-56 16</inkml:trace>
  <inkml:trace contextRef="#ctx0" brushRef="#br0" timeOffset="261997.3269">6304 8044 180 0,'11'-3'68'0,"-8"-3"-36"0,1 0-20 0,-1 6 21 0,1-3 9 15,3 3 9-15,-4-7-10 0,4 7-4 16,-7 0-21-16,0 0-1 0,0 10-1 16,-3 5-3-16,-4 4 1 15,-4 16-5-15,-6 2-2 16,-4 7-2-16,-8 6-3 31,-2 13 1-31,-1 0 1 16,0 0-3-16,0-1 0 0,8-8 1 15,6-7 0-15,-3-13 0 16,7 1 0-16,3-13 2 16,1 3 1-16,2-16 1 15,5-9-2 1,3 0 1-16,0-9-2 0,3-1-1 16,5-9 1-16,-1 4 1 15,3 5-1-15,1-2-1 16,-1 2-2-16,8 4 1 15,-7 12 3-15,3 7 1 16,0 6 5-16,7 15 5 0,-3 1-3 31,3 12 2-31,3 6-1 16,12 0 1-16,-1 1-9 16,4-1-1-16,0-9 0 15,-4 0 3-15,-3 0-4 16,3-10-1-16,-3-2-9 0,-1-1-2 15,1-3-60-15,-4-15-26 16,-6-7-65-16</inkml:trace>
  <inkml:trace contextRef="#ctx0" brushRef="#br0" timeOffset="281142.8925">7885 8722 284 0,'-11'-7'107'0,"4"14"-58"0,-4-7-22 16,8 0 34-16,-1 0-14 0,1 0-3 15,-1 0-16-15,4 0-6 16,11 0-12-16,3 0-2 0,4-7 2 16,6 7-6-16,1-9-2 15,3 6-1-15,-3-3-1 16,0-4-20-16,-4 10-9 15,0 0-23-15,-3 0-7 0,-4 0-13 16,-4 7-5-16,1-4-51 16</inkml:trace>
  <inkml:trace contextRef="#ctx0" brushRef="#br0" timeOffset="281312.0535">7959 8810 284 0,'-14'3'107'0,"3"-3"-58"0,15 6-29 15,-4-6 32-15,0 0-15 16,7 0-1-16,7 0-12 16,3 0-3-16,4 3-12 15,4-3-5-15,0 0-3 0,0 0-26 16,-1 6-10-16,4-3-37 16,8 4-17-16,-1 2-50 15</inkml:trace>
  <inkml:trace contextRef="#ctx0" brushRef="#br0" timeOffset="281681.5945">9126 8113 288 0,'-21'4'110'0,"11"5"-60"0,-15 16-39 16,14-6 28-16,-3 6-8 15,-3 9 2-15,-8 23-8 16,-3 24-1-16,-4 13-13 15,4-3 7-15,3 19 4 16,7 6-5-16,11-9 1 16,11-4-9-16,10-18-3 15,4-10-8-15,3-9-1 16,3-3-26-16,1-10-10 16,3-3-44-16,-3-18-17 15,3-10-52-15</inkml:trace>
  <inkml:trace contextRef="#ctx0" brushRef="#br0" timeOffset="282413.1727">9663 8853 248 0,'-4'-12'93'0,"1"9"-50"0,6-4-26 0,-3 7 27 16,4-9-16-1,3 0-4-15,-4-4-10 16,4-9-1-16,0-6-8 16,0 0 1-16,0 0 1 0,0-4-1 15,1 10 1-15,-5 3-2 16,4 4 2-16,-3-1-2 16,-1 7 2-16,1-1-2 15,-4 7 2-15,0-3-4 16,0 0 0-16,0 2-3 0,0 4-1 15,0 0 3-15,0 10 3 16,3-1 0-16,-3 7 2 16,0 3-4-16,0 9 0 15,0 0 1-15,0 7 0 16,0-1 2-16,0 13 3 16,0 6-4-16,0 1-1 0,-3 5 0 15,3-2 0-15,-4-4-2 16,4-9 1-16,0-6-7 0,0-4 1 15,0-9-26 1,0 0-10-16,0-12-16 0,0-4-3 16,-3-2-53 15,-1-14-58-31,-3 4 54 0</inkml:trace>
  <inkml:trace contextRef="#ctx0" brushRef="#br0" timeOffset="282644.1935">9440 9283 264 0,'-17'3'99'0,"17"-3"-54"0,0 6-24 0,0-6 28 15,7 0-9-15,7 0 2 16,7 0-9-16,11-6 0 16,0 6-19-16,-1 0 1 0,5 0 1 15,-5 0-8-15,-2 6-2 0,-1-2-6 16,-4-4-1-16,1 0-21 31,0 6-8-31,0-6-16 16,3 3-4-16,0-3-30 15,0 0-12-15,-3-3-33 16</inkml:trace>
  <inkml:trace contextRef="#ctx0" brushRef="#br0" timeOffset="283197.3602">10195 9104 256 0,'-7'-50'96'0,"7"28"-52"0,-3-28-25 16,-4 31 29-16,3 4-13 0,-3-4-2 15,0 0-11-15,-7 3-1 16,0 7-12-16,0 6-3 0,-4 6-2 15,0 12 0-15,-3 23 2 16,4-3 1-16,2 8 3 16,5 11-5-16,6-10-1 15,8-7 0 1,3-2 0-16,4-7-2 16,3-3 1-16,-4-15-2 15,8-1 2-15,0-9-7 16,-1-9 1-16,1-10-17 15,3-16-6-15,-3-18-7 0,3-10 0 16,-7-6 11 0,0-3 8-16,-3-13 9 0,-4 1 5 0,0 18 12 15,-4 13 7 1,1 9 1-16,-1 28 7 16,1 13-6-1,-1 15-5-15,1 14 0 0,-4 11-7 16,-4-2-1-16,1 18 2 15,-1 10 1 1,1 9-1-16,-1-3 1 16,4 3-6-16,0-9-1 15,0-4-4-15,0-18-1 16,4 0-21-16,-1-13-10 16,4 0-24-16,4-9-10 15,3-3-22-15,7-19-7 16,4-13-20-16</inkml:trace>
  <inkml:trace contextRef="#ctx0" brushRef="#br0" timeOffset="283465.7671">10439 9001 332 0,'14'-10'126'0,"3"7"-68"0,19-12-39 16,-15 11 32-16,7-2-15 16,11-3-1-16,3-1-16 31,1 1-4-31,-5 0-9 0,1 2-8 0,-4-2-2 16,-3 9-31-16,-7-6-12 15,-7 6-44-15,-4 6-20 16</inkml:trace>
  <inkml:trace contextRef="#ctx0" brushRef="#br0" timeOffset="284081.8244">11335 8452 332 0,'0'3'126'0,"-4"13"-68"0,1 18-50 16,-1-12 27-16,1 7-18 16,-1 11-2-16,1 4-7 0,-4-6-3 15,3-1-2-15,0 7-5 0,4 0-1 16,0-6-25-16,4 6-9 16,0-3-21-16,-1-10-6 15,1 3-67 1</inkml:trace>
  <inkml:trace contextRef="#ctx0" brushRef="#br0" timeOffset="284297.6701">10933 9136 252 0,'17'-3'96'0,"19"-4"-52"0,16-2-7 0,-27 6 36 0,17-4-14 15,11-5-2 1,-3-4-26-16,6 7-9 0,1-7-13 16,-1 7-13-16,-7 6-5 0,-6-4-35 15,-11 14-16-15,-15-4-51 16,-17-3-19-16,-3 15 6 16</inkml:trace>
  <inkml:trace contextRef="#ctx0" brushRef="#br0" timeOffset="284713.7509">11208 9321 280 0,'0'15'104'0,"3"-12"-56"0,-3 13-34 15,0-3 28-15,0 18-14 16,0 7-4-16,0 6-5 0,0-1-2 15,0 1-9-15,4-6-3 0,-4-10-1 16,0-3-2-16,0-6 1 16,3-3 0-16,-3-16 1 0,11-10-9 15,0-15-2-15,3-19-7 16,3 1-2-16,4-5 2 16,-3 8 1-16,0 8 8 15,-4 7 2-15,3 0 9 16,1 16 6-16,0-1 7 15,-1 10 3 1,-3 0 0-16,-3 16-2 16,-4 12 1-16,-3 10-1 15,-1 15-9-15,-3 1-2 16,4-1-7-16,-1-3-2 16,4-9-9-16,0-7-2 15,0 1-34-15,4-10-15 16,3-6-62-16,-3-16-27 0,-4-6 28 15</inkml:trace>
  <inkml:trace contextRef="#ctx0" brushRef="#br0" timeOffset="285966.8548">12012 8788 288 0,'-7'6'107'0,"7"-6"-58"0,0 0-37 0,0 0 26 0,4 0-7 15,6-6 2-15,11-4-17 16,11-2-4-16,-4-13-8 16,1-1-3-16,-5-5 0 0,-6-3-1 15,-4-10 0-15,-3 0 0 16,-4 0 0-16,-4 9 0 16,-3-2 0-16,0 12 0 0,0 6 2 15,-3 6-3-15,-1 7 0 16,1 15-1-16,-1 20 0 15,0 21 15-15,-3 13 6 16,0-1 2-16,-3 4 2 16,-1 13-7-16,4-1-1 31,0-3-12-31,4-6-1 0,3-6-9 16,0-16 0-16,3-3-26 15,1-13-8-15,-1-9-19 16,1-12-5-16,-1-10-86 15</inkml:trace>
  <inkml:trace contextRef="#ctx0" brushRef="#br0" timeOffset="286229.3635">12291 8311 284 0,'0'0'107'0,"0"3"-58"0,-4 6-20 15,4 7 36 1,-3 19-20-16,-1 12-5 16,1 15-12-16,-4 1-4 15,3 0-13-15,1 0-4 0,-1 15-3 16,1 0-2-16,-1 4 1 16,4-10-18-1,0 0-6-15,7-9-15 0,-3-13-2 16,3-12-29-16,-4-1-11 0,1-12-63 15,-1 4-27 1,-3-14 86-16</inkml:trace>
  <inkml:trace contextRef="#ctx0" brushRef="#br0" timeOffset="286466.6177">11829 9286 240 0,'-25'6'90'0,"21"-2"-48"0,4-4-18 15,0 0 29-15,7 0-18 16,4 0-7-16,7-4 0 16,10-2 4-16,21-3-17 31,18-1 3-31,11 7 2 0,0-9-9 0,-8 9-3 16,1 3-23-16,3-7-8 15,0 4-41-15,-4-3-19 16,-6-4-64-1</inkml:trace>
  <inkml:trace contextRef="#ctx0" brushRef="#br0" timeOffset="286846.0175">12714 8866 232 0,'7'-25'88'0,"4"6"-48"0,3-9-40 0,-7 3 18 0,7-13-10 16,0-9-2-16,0-12 12 16,4 11 5-16,-4 5-11 15,0 8 6-15,-3 1 3 0,-4 15 2 16,0 3 1-16,0 13-5 0,-4 12 1 15,1 10-5-15,-1 16-1 16,1 12-2-16,-4 6 2 16,0 0-3-16,0 10 1 15,0-19-7-15,-4 34-3 16,1-21-4-16,3 12 1 16,0-16-19-16,0-6-9 0,0-12-25 15,3-17-9-15,5-8-32 16,2-23-15-16,-3-18 4 15</inkml:trace>
  <inkml:trace contextRef="#ctx0" brushRef="#br0" timeOffset="287068.0072">13035 8286 292 0,'-7'16'110'0,"7"-16"-60"0,-3 18-32 16,3-18 31-16,3 29-5 15,1-11 1-15,3 33-11 16,0-14-4-16,0 26-17 16,0-13-3-16,-4 16 0 0,1 41-8 0,-1-10-3 15,-3-16-16-15,0-2-4 16,0-17-24-16,0-15-9 16,0-6-25-16,4-19-102 31</inkml:trace>
  <inkml:trace contextRef="#ctx0" brushRef="#br0" timeOffset="287314.5126">12615 9296 232 0,'-17'0'88'0,"20"0"-48"0,8 0-20 0,-1 0 27 15,12 0-10-15,6-4-1 16,11-2 2-16,10-3 0 0,7-1-20 16,22 1 3-16,14 0 2 15,-4-7-10-15,-28 16-2 0,-11-3-25 16,8-4-8-16,-8-2-44 16,4 0-20-16,21-16-68 15</inkml:trace>
  <inkml:trace contextRef="#ctx0" brushRef="#br0" timeOffset="287646.2828">13370 8113 296 0,'0'-9'112'0,"4"9"-60"0,-1 0-32 0,-3 0 32 16,4 9-13-16,-1-5 0 0,-3 21-16 16,0-7-6-16,-3 8-10 15,3-8-5-15,-4 20 1 0,1 15-2 16,3-18-1-16,0-7-17 31,0 6-6-31,0 4-33 0,0-13-12 16,0 0-24-16,3-22-9 15,-3-3-10 1</inkml:trace>
  <inkml:trace contextRef="#ctx0" brushRef="#br0" timeOffset="287915.9575">13010 8160 260 0,'4'-15'99'0,"-4"15"-54"0,25-10-20 0,-22 10 31 31,18-3-6-31,-3-3 0 16,21 3-10-16,-4-3-2 0,18-4-22 15,-11 10-5-15,8-9-3 0,-11 2-7 16,6 4 0-16,-6-3-28 16,4 6-9-16,-8-3-31 15,-3 3-10-15,-4 0-49 16,-7 0-51-16,-3 0 65 16</inkml:trace>
  <inkml:trace contextRef="#ctx0" brushRef="#br0" timeOffset="288331.4289">13790 7831 244 0,'11'-9'90'0,"-11"9"-48"0,17 6-18 0,-13-3 27 16,6 3-2-16,-3-2 1 31,8 21-13-31,-1-7-5 16,7 26-18-16,-3 0-4 0,6 10 0 0,-6-7-4 15,-1 47-1-15,-2-19-2 16,-5 22-3-16,-3-6-2 16,-7 31 1-1,-7 57 1-15,-3-35 2 0,-5-18-1 16,-6-10-1-16,0-19 1 0,0-34 1 15,7-13-3-15,-11-3 0 16,-10 16-1-16,3-19-2 16,4-10-4-16,14-15 0 15,0-3-3-15,0-7 0 16,-4-6-14-16,7-6-4 16,1-3-25-1,3-4-8-15,0-5-42 16,7 5-54-1,0 1 47-15</inkml:trace>
  <inkml:trace contextRef="#ctx0" brushRef="#br0" timeOffset="292271.4897">14852 8430 184 0,'7'-12'71'0,"0"5"-38"0,0-2-14 16,0 6 21-1,0-4 2-15,0-2 4 16,0 0-10-16,-3 2-4 0,-1-2-18 16,1 6-2-16,-4-3-1 0,0 6 5 15,0 0 2-15,-4 0-7 16,1 9-4-16,-4 0-4 15,-4 16-3-15,-6 4 1 16,-8 5-1-16,-10 10 0 0,-1 3 0 16,5 6 0-1,-1-2 0-15,-3-4 2 16,3 12 1-16,0-2-4 0,0 5-1 16,1-8 3-16,2-10 1 15,5-1 0-15,2 1 1 16,5-15-4-16,3-4 0 0,3-6-10 15,1-4-3-15,-1-12-13 16,4 7-3-16,0-20-70 16,-4 1-40-1</inkml:trace>
  <inkml:trace contextRef="#ctx0" brushRef="#br0" timeOffset="292887.3567">14220 8505 248 0,'-7'-12'93'0,"7"9"-50"0,0 3-30 15,4-7 24-15,-1 7-10 16,1-3-1-16,3-3-4 16,0 3-2-16,0 3-10 15,0 0 0-15,4 3 3 0,-1 3-3 16,1-3 2-16,3 7-5 15,0 2-2-15,0 1 0 16,0 3 1-16,4 2 3 0,3 1 2 16,0 9-3-16,4 4-3 15,3-1-2-15,1 4 0 16,-1-1 0-16,0 1 3 0,7 2-3 16,4 17 0-1,0-1-1-15,0 0 1 16,-1-6-4-16,-2 3 0 0,-4-12 1 0,-4-3 0 15,0-7 0-15,-7 0 0 16,-3-6 0-16,-4-3 2 16,-4-7-3-16,1 4 0 15,0-7 1-15,-1-2 2 16,-3-4-3-16,0 6 0 31,0-9 1-31,0 10 0 0,-3-4 0 16,-4-6 0-16,7 0-5 15,-7 0-1-15,4 0-15 16,-4-6-6-16,0 2-44 16,0-2-18-16,0-3-58 15</inkml:trace>
  <inkml:trace contextRef="#ctx0" brushRef="#br0" timeOffset="309276.2555">15670 8784 304 0,'-7'0'115'0,"4"0"-62"0,-8 0-40 0,8 0 30 15,-1 4-11-15,1-4 1 16,-1 6-9-16,1-6-3 16,-1 0-12-16,4 0 3 0,4 6 2 15,6-3-7-15,1-3-2 16,3 0-3-16,0 0-2 15,4 0-4-15,3 0-2 0,3 0-26 16,1 7-11-16,0-7-22 16,-4 3-10-16,-7-3-72 15</inkml:trace>
  <inkml:trace contextRef="#ctx0" brushRef="#br0" timeOffset="309497.7583">15593 9016 296 0,'0'0'112'0,"7"0"-60"0,7-6-32 0,-7 3 30 0,7-3-7 32,4 3-1-32,10-4-12 15,7-2-4-15,8 9-15 0,2-3-7 16,-6-3 0-16,-3 6-10 0,-8-4-3 15,-4 4-37-15,-6 4-15 16,-4 5-95 0,-10 0-58-16,-4-9 96 15</inkml:trace>
  <inkml:trace contextRef="#ctx0" brushRef="#br0" timeOffset="310861.71">17209 8452 228 0,'7'-22'85'15,"-4"19"-46"-15,1-6-17 0,-1 2 26 0,1 7-12 32,-1-9-1-32,1 6-7 0,-1-4 0 15,1 7-16-15,-4-3 4 0,0 3 2 16,-4 10 3 0,-3 2-7-16,-3 13-1 15,-4 13-5-15,-8 6 0 16,-2 6-5-16,-8 3-2 15,-10-6 4-15,-11 16 1 0,0 9 0 16,3 10 1-16,1-10-2 16,3 6 0-16,4-9-3 15,3-15 1-15,4-10-2 16,3-7-1-16,7-9-2 16,4 1 1-16,3-14-8 15,4 4-4-15,4-10-15 0,3-9-8 16,3 0-33-16,4 0-14 15,0 0-66-15</inkml:trace>
  <inkml:trace contextRef="#ctx0" brushRef="#br0" timeOffset="311384.1242">16545 8606 288 0,'0'0'110'0,"0"-7"-60"0,0 4-36 16,0 3 26-16,0 0-16 15,0 0-1-15,0 0-2 0,4 3-1 32,3 4-11-32,0 2 3 0,4 1 4 15,3 8-4-15,3-2-2 0,1 3-1 16,0 6-1-16,3-3-4 16,0 3-3-16,7 3 0 15,0 16 1-15,8 9 1 16,6 1 1-16,4-1-5 15,-4 10 1-15,-3-10 0 0,0 0 0 16,-4-9-3 0,0-6 2-16,-3-7 1 0,-4-3 2 15,-3-9-1-15,-4 0-1 16,-3 0 1-16,-4-10-1 16,-4-2-5-16,1-7-1 15,0 0-11-15,-4 0-3 0,-4-7-12 16,1 7-5-16,-1-3-18 15,-3-3-5-15,0-4-188 32,0 1 135-32</inkml:trace>
  <inkml:trace contextRef="#ctx0" brushRef="#br0" timeOffset="311917.1542">17586 9054 280 0,'-14'-3'104'0,"10"3"-56"0,-6 0-32 15,6 0 29-15,1 0-13 0,-1 0-3 16,1 0-11-16,-1 0-1 16,1 0-10-16,3 0 0 0,3 0 0 15,4-6 3-15,4 6 1 16,3-3 1-16,0 3 2 15,4-7-3-15,10 7 1 0,7-9-1 16,0-1 3-16,1 4-5 16,6 3-1-1,7-3-2-15,8-4-1 0,-1 7-6 16,-6-3 1-16,-4-3 0 16,-8 5 2-16,-6-2-3 15,-4-3 0 1,-7 3 1-16,-6 2 2 15,-1-2-3-15,-7-3 0 16,0 6-8-16,-7-4-22 16,-4 4 2-1,1-3-19-15,-1 6-7 16,1 0-43-16,-4 9-20 16,0 1-8-16</inkml:trace>
  <inkml:trace contextRef="#ctx0" brushRef="#br0" timeOffset="313118.71">19022 8295 332 0,'3'0'123'0,"1"0"-66"0,-4 0-42 15,0 0 29-15,0 0-11 16,0 0 0-16,0 0-9 16,0 10-3-16,0 8-12 15,0 17 1-15,0 9 3 0,0 0-7 0,0 9-1 32,0-6-3-32,3 6 1 15,4-9-7-15,4-3-1 16,0-10-20-16,-1 1-7 15,1-4-21-15,-1-3-6 16,1-3-40-16,-4-3-14 16,-3 6-11-16</inkml:trace>
  <inkml:trace contextRef="#ctx0" brushRef="#br0" timeOffset="313419.0668">18733 9085 296 0,'3'-6'110'0,"8"6"-60"0,6-9-34 16,-3 3 27-16,8 6-3 15,2-10 3 1,4 7-7-16,11-6-1 15,11-1-20-15,3-6-7 0,-1 10-3 16,-2-3-19-16,-8-1-5 16,-3 10-18-16,-7 0-6 15,-4 0-30-15,-3 7-14 16,-8-4-52 0</inkml:trace>
  <inkml:trace contextRef="#ctx0" brushRef="#br0" timeOffset="313966.2872">18916 9327 304 0,'0'12'115'0,"0"-2"-62"0,0 15-46 16,0-6 26-16,0 9-8 0,0 13 3 15,0 3-7-15,0 3-1 16,3-3-11-16,-3-7-3 0,4-2 0 16,0-7-1-16,-4-9 2 15,0-4 0-15,0 1 3 16,0-13-3-16,0-3-2 15,3-19-2-15,1-6 0 0,-1-12-4 16,4-17-2-16,-3 20-3 16,6-13-1-16,1 12 4 15,7 1 1-15,-1 12-1 0,4 0 2 16,0 9 7-16,1 4 6 16,-1 3 3-16,-4 3 3 31,1 3-4-31,-4 12 0 15,0 13-4-15,0 10 1 0,-3 9-2 16,0 3 0 0,-4 12-5-16,0-2-3 0,-4-10 0 15,1 3 1-15,-1-3-3 16,1-3 0-16,-1-3-15 16,-3-10-6-16,0-12-25 0,0-3-9 15,0-16-53-15,0-4-22 16</inkml:trace>
  <inkml:trace contextRef="#ctx0" brushRef="#br0" timeOffset="315567.8697">19935 8471 288 0,'0'-25'110'0,"8"15"-60"0,-8-15-32 0,3 16 31 0,-3-1-12 15,0 1-1-15,0 3-14 16,0 3-4-16,0 3-10 16,0 15-3-16,0 17 1 0,0 8-1 0,0 17 2 15,0 6 0-15,0-1 3 16,-3 7-3-16,-1 7-2 15,0 2-2-15,1-6 0 16,-1-9-2 0,4-4 2-16,0-12-15 0,0-6-7 31,0-13-17-31,0-9-7 0,0 0-15 16,0-13-4-16,-3-12-41 15,-1-3-58 1,1-10 43-16</inkml:trace>
  <inkml:trace contextRef="#ctx0" brushRef="#br0" timeOffset="315921.7643">20003 8399 244 0,'0'-10'90'0,"0"10"-48"0,3 0-34 0,-3 0 24 16,0 0-5-16,0 0 4 16,4 3-6-16,-1 7-1 15,1-1-13-15,-1 10 2 0,-3 12 1 16,0 1-3-16,0 12 1 16,0 6-1-16,-3-3 3 31,-1 3-3-31,1 3 1 0,-1 4-7 15,4 6-1-15,0-4-2 16,0-2-2-16,0-4-15 16,0-15-7-16,0 2-20 15,0-11-6-15,4-11-26 0,-1 1-10 16,4-9-37 0</inkml:trace>
  <inkml:trace contextRef="#ctx0" brushRef="#br0" timeOffset="316222.4129">19473 9258 280 0,'4'0'104'0,"6"0"-56"0,19-6-32 0,-8 3 27 16,18 3-10-16,7-7 0 16,6-2-5-16,5 9-3 0,-1-3-13 15,1-4-8-15,6 7-2 0,8-3-2 0,-1 3 0 16,-10 0-11 0,-3-6-3-16,-11 6-13 15,-8 0-5-15,-6-3-19 16,-7 3-5-16,-7-6-78 15</inkml:trace>
  <inkml:trace contextRef="#ctx0" brushRef="#br0" timeOffset="316490.9634">20556 8314 340 0,'0'-3'126'0,"0"3"-68"0,0 0-50 0,0 0 27 16</inkml:trace>
  <inkml:trace contextRef="#ctx0" brushRef="#br0" timeOffset="316656.8553">20556 8320 606 0,'0'16'27'0,"4"31"-14"0,-4 0 1 0,0 16-1 0,0 0-2 16,3-4-1-16,-3-2-6 15,4 8-1-15,-1-2-1 16,5-6-2-16,-1-4-8 0,0-9-5 15,0-10-18-15,0-12-5 16,0 3-14-16,0-15-6 16,0-10-23-16,0-10-8 15,0-15-30-15</inkml:trace>
  <inkml:trace contextRef="#ctx0" brushRef="#br0" timeOffset="316957.7661">20690 8358 236 0,'-7'-22'88'0,"4"16"-48"0,3-4-12 0,0 10 32 16,0-6-16-16,0 6-5 16,0 0-16-16,0 0-5 15,0 0-10-15,0 16 1 0,0 12 2 16,3 16-4-16,-3 9 1 0,4 7-1 15,-1 2 1-15,-3-14-2 16,4 14 1-16,3 10-2 16,0 0 0-16,4-3-6 0,-1 0-1 15,1-6-13-15,-1-16-2 16,1 0-21-16,0-12-8 31,-1-10-28-31,1-6-11 0,-8-10-41 16</inkml:trace>
  <inkml:trace contextRef="#ctx0" brushRef="#br0" timeOffset="317295.509">20419 9205 236 0,'0'-3'88'0,"10"-4"-48"0,4 7-20 16,-6 0 24-16,9 0-2 16,1-6-1-16,7 3-3 15,13 3-1-15,15-6-20 0,4 6 1 0,3 0 0 16,0 6-10-16,0-6-4 31,-11 9-10-31,-3-2-4 0,-7-4-12 16,-8 3-4-16,-2-3-21 15,-5-3-8-15,-6 0-46 16,-4 0-18-16,-7-9 14 16</inkml:trace>
  <inkml:trace contextRef="#ctx0" brushRef="#br0" timeOffset="318295.9004">21082 7963 276 0,'-4'-6'104'0,"4"6"-56"0,0 0-34 0,0 0 26 0,0 9-11 16,4 7 0-16,0 9-5 15,-4 3-3-15,0 10-11 16,0 2-4-16,0-2 0 0,0-3-3 31,0-7-2-31,0 0-7 0,0-3-1 16,0-6-26-16,0 0-10 15,0-4-33-15,0-5-13 16,0 5-31 0</inkml:trace>
  <inkml:trace contextRef="#ctx0" brushRef="#br0" timeOffset="318542.8413">20786 8054 260 0,'3'0'96'0,"8"0"-52"0,6 0-23 0,-6 0 28 16,7 6-11-16,10-6-2 0,7-6-3 15,0 6-1 1,4-3-17-16,7-4-7 0,7 4-1 0,0-3-11 16,-4-3-4-16,-3 9-27 15,-7-7-10-15,-4 7-21 16,-3-3-7-16,-7-3-57 16</inkml:trace>
  <inkml:trace contextRef="#ctx0" brushRef="#br0" timeOffset="319127.4966">21865 8295 296 0,'4'-3'110'0,"-1"3"-60"0,-3 3-39 16,0-3 28-16,0 0-10 15,0 7 0-15,0 2-10 16,-7 3-4-16,-7 23-8 16,-11 15 2-16,-6 7 1 0,-5 5-1 15,1 1 2-15,-4 0-2 0,-3 9 2 16,-4 13-6-16,4-13-1 0,6-6-2 16,5-4-2-1,2-2-2-15,5-16 1 16,6-10-17-16,4-6-8 0,0-9-8 15,3-3-5-15,4-16-58 16,-3-6-52 0</inkml:trace>
  <inkml:trace contextRef="#ctx0" brushRef="#br0" timeOffset="319512.8602">21280 8367 300 0,'-4'-3'112'0,"4"3"-60"0,0 0-41 0,0 0 26 16,0 0-9-16,4 3-2 0,3 4-3 15,3 11 0 1,8 1-13-16,-1 16 8 0,8 2 4 0,7 4 0 16,3 6-1-16,4 3 0 15,0-3 1-15,7 7-8 16,17 12-3-16,4 3-6 31,-3 0-4-31,-8-7 0 0,-3 1-1 16,-7-10 0-16,-11-6 2 15,-3-9-17-15,-7-4-6 16,-8-8-12 0,-3-1-5-16,-3-13-17 0,-4 4-7 15,-7-16-108 1</inkml:trace>
  <inkml:trace contextRef="#ctx0" brushRef="#br0" timeOffset="320797.1865">20549 8339 172 0,'-7'10'66'0,"4"-1"-36"0,-4 0-42 0,0 1 7 0,0 5-65 16,0-5-29-16</inkml:trace>
  <inkml:trace contextRef="#ctx0" brushRef="#br0" timeOffset="321212.8549">20546 9133 240 0,'14'-7'90'0,"0"7"-48"0,18-3-34 0,-8 3 24 0,12 0-25 15,3-6-7-15,-4 6-114 16,4-10-50-16,-8 10 79 15,-2-9 44-15</inkml:trace>
  <inkml:trace contextRef="#ctx0" brushRef="#br0" timeOffset="351797.7182">15949 10418 248 0,'-10'-3'93'0,"6"3"-50"0,0 0-13 0,4 0 34 16,0 0-19-16,0 0-3 15,0 0-15-15,8 0-8 16,2 0-10-16,4 0 3 0,4 0 1 0,-4 0-6 15,11 3-4-15,3-3-7 16,0 6-2-16,0-2-30 16,-3 2-12-16,-4-3-63 15,-3 16-26-15,-11-3 14 16</inkml:trace>
  <inkml:trace contextRef="#ctx0" brushRef="#br0" timeOffset="351998.233">15910 10625 340 0,'4'0'129'0,"10"0"-70"0,7 0-42 16,-7 0 30-16,4 0-19 15,7 0-5-15,3-3-17 0,0-3-3 16,4 3-3-16,-1-4-14 0,1-2-3 15,7 9-42-15,7-3-16 0,3-3-79 16</inkml:trace>
  <inkml:trace contextRef="#ctx0" brushRef="#br0" timeOffset="352467.5131">17582 10036 240 0,'18'-19'90'0,"-11"16"-48"0,0-4-14 0,-3 1 30 16,-1 6-8-16,1-3 0 16,-1 3-13-16,-3 0-3 15,0 3-19-15,-3 10-5 0,-4 5 1 0,-7 4-7 16,-15 13 0-16,-9 15-2 31,-8-3 1-31,3 0-2 0,1 3 2 16,0 7-2-16,-4 6-1 15,4-1 1-15,3-2-1 16,3-13-3 0,5-3 2-16,6 0-15 0,4-16-6 15,3-6-11-15,4-10-5 16,4-2-26-16,2-10-9 0,1-10-65 15</inkml:trace>
  <inkml:trace contextRef="#ctx0" brushRef="#br0" timeOffset="352798.8451">17078 10070 300 0,'4'-19'112'0,"-1"19"-60"15,1-6-32-15,3 6 32 0,-4 0-17 16,4 9-3-16,0 7-3 0,0 9-1 16,0 3-15-16,4 16 1 0,3 3 0 15,7-3-3-15,0 6-1 16,4 13-4-16,0 3-1 15,3 6-3-15,7-3 1 16,4-6-9-16,0-10-3 16,0-6-17-16,-4-6-7 0,-3-13-20 15,-8-3-6-15,-6-12-51 16,-4-4-19-16,-3-12 8 16</inkml:trace>
  <inkml:trace contextRef="#ctx0" brushRef="#br0" timeOffset="353484.1009">18327 10456 288 0,'3'0'110'0,"1"-3"-60"0,-1 3-34 0,4 3 29 16,1-3-6-16,-1 0-1 15,3 0-13-15,1 0-2 16,6 0-14-16,8 0 6 0,10 6 2 31,4-6-7-31,3 3-1 0,4-3-3 16,-3 7-1-16,3-7 1 15,-1 6 1-15,-6-3-3 16,-7-3-3-16,-4 0-3 16,-3 0-1-16,-7 0-18 15,-1-3-7-15,-3-3-14 16,-3 6-6-16,-4-7-47 0,0 14-98 15</inkml:trace>
  <inkml:trace contextRef="#ctx0" brushRef="#br0" timeOffset="354253.6327">19713 10346 204 0,'0'-6'77'0,"0"-4"-42"0,4 10-8 16,-1-3 29-16,4-3-16 16,0-3-5-16,4-10-5 15,0 0-2-15,-1-6-15 16,4-10-6-16,0-12-2 0,0 3 1 16,1 1 1-1,-1 8-3-15,0 7-1 16,0 3 3-16,-3 6 3 0,-4 6-2 15,0 1-2-15,-4 9 2 16,1 12 0-16,-4 19-1 16,0 7 1-16,0 2-2 15,-4 17 0 1,4-10-1-16,-3 9 0 0,-1-3-2 0,1-3-2 16,3 6 1-16,-4 1-1 15,4-7-3-15,0-6 2 16,0-7-21-16,4-6-8 15,-1-9-12-15,1-3-3 16,3-13-29-16,0-12-13 16,3-7-30-1</inkml:trace>
  <inkml:trace contextRef="#ctx0" brushRef="#br0" timeOffset="354554.0816">19999 9891 300 0,'-4'0'112'0,"4"0"-60"0,0 0-45 16,0 0 26-16,0 0-6 16,0 10 4-16,0 5-11 15,0 14-2-15,0 18-10 16,0 6 1-16,-3 10 2 0,-1-1 0 0,4-2 3 15,0-4-5-15,0 13-3 16,0-6-6-16,0 0 0 16,0 0-13-16,4-10-7 15,-1-9-14 1,1-7-6-16,3-2-25 0,0-16-8 31,4-4-63-31</inkml:trace>
  <inkml:trace contextRef="#ctx0" brushRef="#br0" timeOffset="354938.3406">19491 10697 228 0,'-11'13'85'0,"11"-19"-46"0,4 12-17 15,3-3 26 1,7-3-10-16,4 0-2 0,10 0-5 16,14 0 0-1,1 0-17-15,6 0 7 0,11 0 6 16,-7 0-6-16,0 0 0 16,7 0-12-16,3 0-3 15,1 0-4-15,-4 6 1 16,-11-6-2-16,-3 0-1 15,-7 0-4-15,-4 0 0 16,-3 0-3-16,-7-6 2 0,-4 6-4 16,-7-3-17-1,-4-3-1-15,-3-1-18 16,-3 4-6-16,-4-3-36 16,0 6-15-16,0-10-12 15</inkml:trace>
  <inkml:trace contextRef="#ctx0" brushRef="#br0" timeOffset="357360.2187">21019 9813 208 0,'-4'-3'79'0,"0"6"-42"0,4-3-19 16,0 0 25-16,0 0-13 16,0 0-3-16,0 0-9 15,0-3-1-15,-3 3-10 16,-1 0 0-16,-3 0 3 16,-3 0-6-16,-4 0-4 15,0 0-1-15,-4 3 1 0,4-3 2 16,0 0-1-16,0 0-1 15,-1 0 1-15,5 0-1 16,-1 0 0-16,1 0 2 16,-1 0-3-16,1 0 0 15,-1 6-1-15,0-6 0 0,1 0 4 16,-1 3 1 0,1 4-1-16,3-4-2 15,0 3 3-15,-1 0 2 16,1-3-4-1,0 4-1-15,4-4 2 0,-1-3 3 16,1 0 0-16,-1 6 0 16,4-3-3-16,0-3 1 15,-3 7 2-15,3-7 2 0,-4 0-3 16,1 3-1-16,3-3 1 16,0 0 0-16,0 0 0 15,0 6 0-15,0-6-5 16,-4 3 1-16,1 3 0 15,3 1 2-15,0-4-1 16,0 6 2-16,0 7-2 0,0-4 2 16,3 10-2-16,1 0-1 15,-1 10 1-15,1-4 1 16,-1 0 1-16,1 10 3 0,3 3-3 16,0-4 0-1,0 7 1-15,0-6 2 0,0 6-3 31,-3-1 0-31,-1 20-1 0,1 0-2 16,-1 0 1-16,1-1 1 16,-1 1-1-16,1-3 2 15,-1-13-2-15,1-3 2 16,-4-1-2-16,0 1 2 16,0 3 0-16,0-3 3 15,0 0-3-15,3-6-2 0,1 3 2 16,-1-10 0-16,1 3-1 15,-1 1 1-15,1-7-2 16,-1-3 2-16,5-6-2 16,-5 6-1-16,4-6 3 15,-3-3 0-15,-1-4-1 16,1-2 1 0,-1-1-2-16,1-3 2 15,3-3-2-15,0 4-1 16,3-1 1-16,1-3 1 15,0-3-1-15,3 0-1 0,-4 0 1 16,4 0 1-16,4-3-1 16,0-3 2-16,-1-1 0 15,1 4 1-15,-4-3-2 16,0 3 1-16,0-3-2 0,0 2 2 16,1-2-4-16,-1 6-2 15,0-3-5-15,-4-3 0 16,-3 6-12-16,-3-3-4 15,-4-4-34-15,-4 7-14 16,1 0-89-16</inkml:trace>
  <inkml:trace contextRef="#ctx0" brushRef="#br0" timeOffset="358446.2448">21527 9992 224 0,'0'-10'85'0,"0"10"-46"0,0 0-21 16,0 0 25-16,0 0-4 16,0 0-1-16,0 0-13 15,0 0-2-15,0 10-14 16,0-1 3-16,0 13 4 0,0 0-4 15,0 9 1-15,-4 7-6 0,0 0 1 16,1 6-3-16,-1-7 2 16,4-2-4-16,0-1-2 15,0-6-7-15,0-3-1 16,0-6-17-16,0 0-7 16,-3-3-23-16,-1 3-11 15,4-10-73-15</inkml:trace>
  <inkml:trace contextRef="#ctx0" brushRef="#br0" timeOffset="358730.8237">21230 10453 228 0,'-10'0'85'0,"10"0"-46"0,3 3-21 15,1-3 23-15,6 0 1 16,4 0 4-16,8 0-8 16,6 0 0-16,3 0-22 0,12 0 8 0,-4 6 6 15,3-6-14-15,-7 3-4 32,1-3-7-32,-1 0-4 15,4 0-14-15,-4 0-4 16,-3 0-24-16,-4 0-9 0,-3 0-36 15,-8 7-15-15,-3 2-28 32</inkml:trace>
  <inkml:trace contextRef="#ctx0" brushRef="#br0" timeOffset="359308.9171">21488 10838 304 0,'10'25'115'0,"-3"-15"-62"0,0 15-46 15,-3-16 26-15,-1 4-15 0,1 3-2 31,0 2-5-31,-4 1-2 16,0 6-5-16,0-6 2 0,-4 0 0 16,4-3 2-16,0-1 2 0,-4-5 1 15,1-7 3-15,3-13-5 16,0 1-1-16,0-10-4 16,0 4-3-16,3-4 0 15,1 0-1-15,3 3 0 0,0 4 0 16,0-4-3-16,4 0 2 15,-1 7 1-15,1-4 2 16,-4 4-1-16,0 0 2 16,0 2 2-16,0 4 4 15,0-3-4-15,0 6-1 32,0 6-2-32,0 4-2 0,0-1 1 15,0 0 1-15,1 4-1 16,-1 3 2-16,-4 2-2 15,1 8-1-15,-1 2 1 16,1 0-1-16,-1-3-3 16,1 0 0-16,-4-12-20 15,0 2-10-15,3-5-10 0,-3-1-1 16,4 1-22-16,-4-10-8 16,7 0-54-1</inkml:trace>
  <inkml:trace contextRef="#ctx0" brushRef="#br0" timeOffset="360030.514">22056 10374 252 0,'0'0'96'0,"3"-3"-52"0,4-3-16 15,-3 3 30-15,3-4-19 16,0-2-5-16,3-7-16 15,1-2-6-15,0-1-7 16,-4-6-4-16,0 6 2 0,0 0-4 0,0 3 0 16,0 7 1-16,-4 6 2 15,1 6 5-15,-4 16 4 16,0 3 0-16,0 9 3 16,0 4-1-16,0 2 0 15,-4 13-5-15,4 7 0 0,0-4-3 31,0 0 0-31,0-9-8 16,0 0 0-16,0-9-26 16,0-10-10-16,0-13-27 0,4-2-10 15,3-23-73 1</inkml:trace>
  <inkml:trace contextRef="#ctx0" brushRef="#br0" timeOffset="360262.0245">22232 10123 284 0,'0'19'107'0,"4"-3"-58"0,3 12-22 15,-4-9 32-15,4 9-16 32,0 7-2-32,-3-1-18 0,3 10-4 15,0 9-11-15,0 4-5 0,7 2 0 16,-3-2-9-16,-4-4-3 15,0-3-17-15,0-12-7 0,0-4-28 16,-4-5-12 0,-3-11-56-16,-3-2-40 15,-1-6 74-15</inkml:trace>
  <inkml:trace contextRef="#ctx0" brushRef="#br0" timeOffset="360508.7006">21897 10794 228 0,'-4'-3'88'0,"8"-3"-48"0,7 6-20 15,-4 0 24-15,7 0-2 16,7 0-1-16,11 0-3 16,3 0 1-16,-3 0-21 15,6 0-2-15,5 0-1 0,6 0-11 31,1 0-4-31,-5 0-27 0,-2 0-10 16,-4-9-41-16,-8-1-15 16,1 1-41-1</inkml:trace>
  <inkml:trace contextRef="#ctx0" brushRef="#br0" timeOffset="360831.1146">22557 9916 324 0,'0'0'123'0,"7"4"-66"0,-14 11-51 15,7-5 28-15,0 9-13 16,0 9-2-16,-4 3-11 16,4-3-3-16,0 10-3 15,0-4-2-15,0 1 1 0,4-7-19 0,-4 0-5 16,3-3-24-16,-3-6-10 16,0-3-69-1,4-7-44-15,-4-9 75 16</inkml:trace>
  <inkml:trace contextRef="#ctx0" brushRef="#br0" timeOffset="361046.3373">22278 9929 296 0,'14'-3'110'0,"11"-3"-60"0,10 6-34 0,-14 0 27 0,4-4-8 16,10-2 2-16,4 6-15 16,3-3-5-16,-3 3-10 15,-4 0-27-15,1-6-11 0,2 6-47 16,-2 6-17-16,-1 3-44 16</inkml:trace>
  <inkml:trace contextRef="#ctx0" brushRef="#br0" timeOffset="361393.6659">23040 10186 288 0,'3'0'110'0,"1"6"-60"0,-4 7-41 0,0-4 27 16,-4 1-11-16,-3 12 0 15,0 0-8-15,-7 3-2 0,-3 3-9 16,-8-3 3-16,-3 13 3 0,-4 6-4 16,0 9 0-16,0 0-4 15,4 1-3-15,4-7-5 16,6 6-2-16,0-19-15 15,4 1-4-15,4-7-16 16,-1-9-6 0,4-10-22-16,3-2-8 15,4-14-34 1</inkml:trace>
  <inkml:trace contextRef="#ctx0" brushRef="#br0" timeOffset="361677.7261">22680 10239 328 0,'4'7'123'0,"-1"-4"-66"0,4 3-40 0,-3-3 30 16,-1 7-10-16,4 5-2 15,4 1-8-15,3 6-5 0,4-3-12 16,6 6-6-16,5 9-1 0,-1 13-2 15,4-3-1-15,-4 0-4 16,0 0 0-16,-3-6-14 16,-1 3-5-16,1-13-17 15,-4-9-5-15,0-4-33 16,1-12-13 0,-1 4-45-1</inkml:trace>
  <inkml:trace contextRef="#ctx0" brushRef="#br0" timeOffset="362031.0843">23174 9731 316 0,'4'0'121'0,"-1"0"-66"0,4 7-40 16,0 2 31-16,0 4-16 16,0 9-3-16,-3 0-9 15,-1 3-3-15,1 12-9 31,-4-2-4-31,3 18-1 0,-3 7 1 0,7-4 1 16,-7-3-17-16,4-9-5 16,-4-6-40-16,0-4-14 15,7-5-81 1</inkml:trace>
  <inkml:trace contextRef="#ctx0" brushRef="#br0" timeOffset="362849.0007">23629 10054 216 0,'-3'0'82'0,"3"7"-44"0,3-1-16 0,1-3 28 15,-4 13-6-15,3 3-1 16,1 9-7-16,3 6 0 16,-4 13-20-16,1-3 2 0,-1 16 2 15,1 15-2-15,3 4-1 0,-4-7-9 16,4 0-5-16,4-3-11 16,-4-22-3-1,0-3-36-15,7-16-16 0,-3-3-221 31,21-16 140-31</inkml:trace>
  <inkml:trace contextRef="#ctx0" brushRef="#br0" timeOffset="363033.3239">24059 10606 356 0,'-3'0'134'0,"6"0"-72"0,5 0-61 0,-5 0 25 16,4 0-32 0,4-9-7-16,3-7-62 0,3 7-27 15,5-1-31-15,-1 1-10 16</inkml:trace>
  <inkml:trace contextRef="#ctx0" brushRef="#br0" timeOffset="363180.7466">24398 10531 312 0,'-3'-6'118'0,"3"6"-64"0,3-10-70 15,1 10 18-15,3-6-70 32,3-3-24-32,4-1-18 0,4 10-5 15</inkml:trace>
  <inkml:trace contextRef="#ctx0" brushRef="#br0" timeOffset="363333.0888">24687 10481 312 0,'0'0'115'0,"0"-3"-62"0,7 3-44 0,-7 0 25 16,4-6-35-16,3 6-9 16,0-10-68-16,0 10-26 15,0 0-15-15,0 3-3 16</inkml:trace>
  <inkml:trace contextRef="#ctx0" brushRef="#br0" timeOffset="363865.7789">24927 9970 252 0,'-3'-32'93'0,"6"29"-50"0,1 3-15 16,-1 0 32-16,-3 0-13 16,7 0-5-16,4 13-9 15,0 18-3-15,-1 7-17 0,1 12 1 0,-1 16 0 16,1-3-1-16,-4-1 0 16,0 20-10-16,0 2-1 15,-3-8-13-15,-1-4-3 16,1-9-20-16,-1-4-7 15,1-21-39-15,3-4-14 0,0-9-47 32</inkml:trace>
  <inkml:trace contextRef="#ctx0" brushRef="#br0" timeOffset="366914.0809">26247 10177 244 0,'-7'9'93'0,"7"1"-50"0,0-10-15 0,3 6 30 16,-3-6-13-16,4-6-3 0,-1 6-16 15,1-4-3 1,3-11-12-16,3-4-2 0,4-6-5 15,1-10-3-15,-1 7 0 16,-4 9-1-16,1 0 0 16,-1 1 0-16,1-4 0 15,0 3 0-15,-4 10-3 0,-4 5 2 16,1-2 3-16,-1 25 1 16,1-10 1-16,-4 26 2 15,0-7 1-15,0 16 3 16,0 0-5-16,0-7-1 15,-4 23-4-15,4-13-1 16,0-3-15 0,0 0-4-16,-3-16-17 15,3-3-6-15,0-6-26 16,3-10-11-16,1 1-50 16</inkml:trace>
  <inkml:trace contextRef="#ctx0" brushRef="#br0" timeOffset="367151.0317">26472 9907 232 0,'-3'-9'88'0,"3"12"-48"0,0 3-18 15,0-3 26-15,0 7-8 16,0 15 2-16,3 9-7 16,1 4 1-16,0 15-20 15,-1-15 2-15,1 21 2 16,-1-2-9-16,1-13-3 15,-4 0-14-15,0 9-4 16,0-3-28-16,0-3-11 16,-4-9-53-16,1 6-23 15,-4-16 2 1</inkml:trace>
  <inkml:trace contextRef="#ctx0" brushRef="#br0" timeOffset="367335.2953">26166 10519 252 0,'0'-4'93'0,"17"-2"-50"0,8 3-17 0,-11-3 31 15,11 6-10-15,13 0 0 0,1 0-14 16,7 0-3-16,11 0-17 16,3 0-17-16,0-3-5 0,-8-4-75 15,1 14-34-15,-3-17-31 16</inkml:trace>
  <inkml:trace contextRef="#ctx0" brushRef="#br0" timeOffset="370018.5288">25707 10130 180 0,'0'-16'68'0,"3"7"-36"0,-3-1-20 0,0 4 21 16,0 3 1-16,0-3 4 0,0-4-1 16,0 1 1-16,0-1-20 0,0 4 12 0,0-3 4 15,0 9-5-15,0 0-2 16,4 9 0-16,-4 13 0 16,0 0-8-16,0 3-1 15,0 3-11-15,4 0-4 16,3 7-5-16,3-10 1 15,1 3-21-15,-1-3-8 0,1-6-23 16,-1 0-6 15,-2 0-31-31,-1-4-10 0,-7 1-24 0</inkml:trace>
  <inkml:trace contextRef="#ctx0" brushRef="#br0" timeOffset="370256.427">25404 10465 296 0,'-8'7'110'0,"8"-7"-60"0,4 6-39 0,3-3 26 0,7-3 0 16,14-3 2-16,15-3 3 16,6-4 1-16,4 4-23 0,0-4-9 0,0 1-6 15,-4 6-19-15,-6-3-5 16,-8-4-29-16,-3 10-11 15,-8-3-46-15,-6 6-85 32</inkml:trace>
  <inkml:trace contextRef="#ctx0" brushRef="#br0" timeOffset="370719.8577">25749 10625 264 0,'4'22'99'0,"-1"-3"-54"0,1 3-26 0,-1-6 26 0,1 9-10 16,-1 3-3-16,1 0 1 16,-1 7 4-1,1-7-20-15,3-3-3 0,0 3 0 0,0-3-8 16,0-6-1-16,0 0-3 15,0-10 1 1,-7-9-2-16,4-9 2 16,-1-1 0-16,4 1 1 15,-3-10-7-15,3-6-2 16,0 6-1-16,0-6 4 16,0 13-4-16,4-7 2 15,-4 3 2-15,0 10 3 16,0-4 0-16,0 7 2 0,0 3 2 15,0 3 4-15,0 7 2 16,-3-1 3-16,3 13-1 16,0 0 0-16,0 0-7 15,0 0-2-15,4 13-2 16,3-1-2-16,0 1-8 0,3-7-3 16,5-3-34-16,-5-13-13 0,1-5-56 15,-4-14-25-15</inkml:trace>
  <inkml:trace contextRef="#ctx0" brushRef="#br0" timeOffset="371689.9091">26818 9688 288 0,'4'0'107'0,"-4"0"-58"0,0-4-31 15,0 4 28-15,3 4-11 0,-3 5-3 16,0 7-7-16,0 2-2 15,0 8-12-15,0-8-4 0,0 1-1 0,0 0-3 16,0 0 0-16,0-4-3 16,0 4-3-16,0-9-23 15,0-1-7-15,0 4-24 16,0-10-9-16,-3-3-57 16,3 0-48-16,0 0 69 15</inkml:trace>
  <inkml:trace contextRef="#ctx0" brushRef="#br0" timeOffset="371921.6105">26444 9659 252 0,'-10'-6'96'0,"13"6"-52"0,-3 0-21 15,4 6 29-15,3-6-12 16,3 7-1-16,8-7-5 15,10 0-1-15,15-7-18 16,2 7 0-16,5-6 1 0,-1 3-8 0,1-6-4 16,-1-7-23-16,-3 6-8 0,-7 1-26 15,-4 0-9-15,0-1-95 16</inkml:trace>
  <inkml:trace contextRef="#ctx0" brushRef="#br0" timeOffset="372290.1926">27220 9847 252 0,'0'0'93'0,"0"10"-50"0,-3-10-26 16,3 6 25-16,-4-3-7 15,1 4 2-15,-4-4-8 0,-4 6-3 16,-3 7-14-16,-4 12-1 0,-3 16 2 16,0-3-1-16,-4 6 3 0,1 6-8 15,-1-6-2-15,0-3-3 16,4 0 1-16,0-10-4 15,3-5-2-15,1-1-16 16,3-13-5-16,3 4-21 16,0-9-7-16,1-10-29 31,3 0-14-31,3-13-22 16</inkml:trace>
  <inkml:trace contextRef="#ctx0" brushRef="#br0" timeOffset="372575.4251">26786 9935 252 0,'4'-6'96'0,"7"6"-52"0,3 0-23 16,-4 6 30-16,4 4-14 15,4-1-1-15,3 10-10 16,4 9-2-16,0 7-13 0,6-1 7 0,1 10 2 31,7 3-8-31,7-3-2 0,0 0-6 16,-4-7-3-16,-3-2-5 15,-4-1 0-15,0 1-7 16,-3-10-3-16,-4-6-19 16,-7-7-8-16,1-12-34 15,-5 0-13-15,-3-12-43 16</inkml:trace>
  <inkml:trace contextRef="#ctx0" brushRef="#br0" timeOffset="373205.8752">27492 9728 280 0,'-11'-15'107'0,"11"15"-58"0,-17-7-35 0,10 14 26 15,0-7-13-15,-4 9-3 0,-3 10-8 16,-4 0 0-16,4 6-9 15,0 3 0-15,4 3 0 0,2 1-6 16,1 2 0-16,4 1-3 16,3-7 0-16,3-9 4 0,1-4 1 15,3-8-4-15,0-14-1 16,0-8-6-16,4 2-2 16,-4-6-2-16,0-6 2 15,0 0-1-15,0-12 0 16,-4-7 6-16,-3-10 4 15,4 1 0 1,-4-3 0-16,0 5 1 16,0 8 0-16,3 5 0 15,-3 10 2-15,0 3-1 16,4 6 2-16,-4 3-2 16,4 7 2-16,-4 6 0 15,0 3 1-15,3 9 2 0,-3 10 1 16,0 9-3-16,4 10-3 15,-1 6 0-15,1-16-1 16,-1 3 2-16,4 7 3 0,0-10 0 16,0 13 2-16,0-13-4 15,0 19 0-15,1-13-14 16,-1 10-6-16,0-9-20 16,0-7-9-16,3 7-48 0,8-17-22 15,3-11 12 1</inkml:trace>
  <inkml:trace contextRef="#ctx0" brushRef="#br0" timeOffset="373958.7081">27587 9785 304 0,'-7'0'112'0,"7"0"-60"0,7-10-45 0,-3 10 23 15,6 0-10-15,1 0-1 16,14-6-7-16,-4 3-2 16,7 3-6-16,-3-6-3 0,-4 6 0 0,0-3-1 15,-3-4 0-15,-4 7-5 16,-4 0-1-16,1 0 5 31,0 0 2-31,-4 0 1 0,0 0 1 16,-4 7-2-16,1-4-1 15,-1-3 1-15,-3 6 1 16,0 3 3-16,0 1 2 16,0-1-1-16,0 7-1 15,0 3 1-15,0-1 1 16,4 8-1-16,-1 2-1 0,1 16-1 15,-1 0 0-15,4-1-2 16,0 5 1-16,1 5 0 16,-1 6 3-16,3-12-5 15,-6 16-1-15,3 16-2 16,-4-4 0-16,4 0 2 16,0-3 2-16,0-6-1 0,0-6-1 15,1-7 1-15,-1-6-1 16,-4 3-5-16,1-9 1 0,-4 0 0 15,0-13 2-15,0-3 1 16,0-6 1-16,0-7-3 16,0 4 2-16,0 0 1 31,0-7 2-31,0 1-1 0,0-7 2 16,0 3-2-16,0 3 2 15,0-2-2-15,0-4 2 16,-4 6 0-16,1 1 1 15,-1 5-2-15,1-5 1 16,-5-1 0-16,1 0 3 16,0 7-1-16,-3-6 2 0,-1-1-2 15,-6-3 2-15,-5-3-2 16,-2 7 0-16,-8-4-3 16,-7 3 1-16,-3 1-35 15,-1-7-13-15,-6-3-137 16</inkml:trace>
  <inkml:trace contextRef="#ctx0" brushRef="#br0" timeOffset="448063.005">19703 12435 228 0,'-11'0'85'0,"8"6"-46"0,-1-3-17 16,0-3 26-16,1 0-10 0,-1 0-2 15,1 0-14-15,3 0-4 16,0 0-10-16,7 0 10 0,4 0 5 0,3 0-5 15,0-3 0 1,3 3-11-16,1-6-2 0,3 6-3 16,4 0-2-16,0-7-8 15,-1 4-3-15,1 3-23 16,-4-6-8-16,0 6-35 16,-3-3-16-16,3 6-33 15</inkml:trace>
  <inkml:trace contextRef="#ctx0" brushRef="#br0" timeOffset="448415.5661">19547 12729 208 0,'4'7'77'0,"7"-4"-42"0,6-3-8 0,-6 0 27 15,6 0-15-15,5 0-2 0,6 6-11 16,0-3-4-16,0 3-12 16,4-2-2-16,3 2 2 0,4-3-4 15,0-3 2-15,-4 0-10 16,-3 0 0-16,3 0 2 15,4 0 4-15,0 0-6 0,-7 0 0 32,-4 0-22-32,-7 0-9 15,-7-3-47-15,-3 3-21 16,-4-6-16 0</inkml:trace>
  <inkml:trace contextRef="#ctx0" brushRef="#br0" timeOffset="450364.056">21089 11883 232 0,'-11'6'88'15,"11"-3"-48"-15,-7 6-36 0,0-9 21 16,-3 7-12-16,-4-7-2 16,-4 3 0-16,0 3 0 15,1-6-5-15,-1 6 0 0,-3-6 1 16,0 0-3-16,0 0-1 16,-1 0 1-16,1 4 2 15,4-4 1-15,-1 6 3 16,0-3 1-16,4-3 1 0,0 6-2 15,0-3 1-15,3-3-4 16,1 10 1 0,3-4-1-16,0-3 1 15,0 3 0-15,0 4-2 16,3-4 1-16,1 4-4 16,-1 2 0-16,1 13 1 0,-1 19 2 15,0 3 1-15,4 16 1 16,-3 6-4-16,-1 0-1 15,1 3-1-15,3 13 1 16,0-7 2-16,0 3 2 0,0-8 1 16,3-4 0-16,1-7-4 31,3-18-3-31,0 0 2 0,0-16 2 16,4 1 0-16,-1-4 2 15,1-10-2-15,-1-2 0 16,5-4-1-16,-1-2 0 15,0-4-2-15,0-3 1 16,7 0-2-16,0 0-1 16,4 0 3-16,3 0 0 0,0 0-1 15,1 0-2-15,-5 0 1 16,-6 0-1-16,0 0-3 16,-4 0 2-16,0 0-10 15,-4 0-3-15,1 0-24 16,0 0-8-16,-4 0-29 15,0 0-12 1</inkml:trace>
  <inkml:trace contextRef="#ctx0" brushRef="#br0" timeOffset="450932.8779">21611 12086 260 0,'0'-6'96'0,"0"6"-52"0,0 0-29 0,0 0 26 15,0 6-11-15,0 4-2 16,0 9-8-16,0-1 0 16,-7 17-11-16,-3 9-1 0,-8 9 2 15,-3 0-2-15,-4-5 1 16,-3 5-1-16,0 10 0 15,-1-1-2 1,5-2 1-16,-1-13-9 16,0 3 0-16,1-12-11 15,6-4-4-15,4-6-20 16,0-9-6-16,3 0-18 16,4-6-4-16,4-10-58 15</inkml:trace>
  <inkml:trace contextRef="#ctx0" brushRef="#br0" timeOffset="451195.3041">21234 12328 232 0,'7'-25'88'0,"0"25"-48"0,7 0-9 0,-3 0 29 15,3 9-13-15,0 7-2 16,3 3-13-16,1 9-3 15,0 3-16-15,3-9 1 0,-4 13 2 16,5-1-6-16,-1 10-1 16,0 3-5-16,0-3-1 31,4 0-17-31,-4-6-5 0,0-7-24 16,-3-9-8-16,-4 0-33 15,0-10-13-15,4-12-29 16</inkml:trace>
  <inkml:trace contextRef="#ctx0" brushRef="#br0" timeOffset="451481.1366">21773 11883 296 0,'4'9'110'0,"3"0"-60"0,0 13-32 0,-3-9 28 16,-4-4-22-16,-4 10-6 16,1 6-11-16,-1 10-5 15,4 2-1-15,0 4-10 0,0-3-4 16,4-1-22-16,3 4-8 0,0-3-70 15,3-1-59 1,-3-5 63-16</inkml:trace>
  <inkml:trace contextRef="#ctx0" brushRef="#br0" timeOffset="451764.7714">21915 12535 256 0,'-7'0'96'0,"10"0"-52"0,8-10-18 31,-1 10 31-31,4 0-12 16,4 0-2-16,3 0-13 0,0 0-6 15,4-3-14-15,-7 3-2 0,3 0 2 16,0 0-11-16,0 0-1 15,-3-6-15-15,-1 6-4 16,-2 0-22-16,-1 0-8 16,-4 0-198-1,8-3 101-15</inkml:trace>
  <inkml:trace contextRef="#ctx0" brushRef="#br0" timeOffset="452249.2475">22878 12237 316 0,'10'-6'118'0,"-6"6"-64"0,-1 0-43 16,-3 0 28-16,0 9-10 16,-7 1-2-16,-3 15-11 15,-8 3-5 1,-7 13-6-16,1-4-2 0,2 1 1 16,1 6-2-16,-3 9 1 15,2-3-9-15,1-3-3 0,4-3-22 16,-1-9-7-16,7-7-25 15,1-9-8-15</inkml:trace>
  <inkml:trace contextRef="#ctx0" brushRef="#br0" timeOffset="452464.9822">22624 12265 272 0,'7'19'104'0,"3"0"-56"0,4 15-19 16,-3-15 36-16,-4 0-13 16,4 12-3-16,-1-2-23 15,4-1-9-15,0 16-10 16,4 0-5-16,0 9-1 0,-1-9-12 16,1-7-5-16,-4-8-23 15,-3-4-10-15,-8-16-89 16,4-12-11-1</inkml:trace>
  <inkml:trace contextRef="#ctx0" brushRef="#br0" timeOffset="452680.492">22447 12096 348 0,'39'-6'132'0,"-7"2"-72"0,14 4-48 0,-25 0 32 16,4-6-25-16,-4 6-7 31,3 0-19-31,5 0-9 0,6 0 9 16,0 0-41-16,0 6-17 0,-3-6-86 15</inkml:trace>
  <inkml:trace contextRef="#ctx0" brushRef="#br0" timeOffset="452918.416">23167 11829 316 0,'0'-9'118'0,"3"18"-64"0,-3 7-26 15,0-13 35-15,0 13-20 16,0-1-7-16,0 4-19 31,0 10-8-31,0 8-6 16,4 7-5-16,0 6 1 0,-1-6-15 0,1-3-6 15,-1 3-40-15,1-10-17 16,-1 1-80 0</inkml:trace>
  <inkml:trace contextRef="#ctx0" brushRef="#br0" timeOffset="453196.41">23562 11999 344 0,'11'9'129'0,"-4"16"-70"0,-4 38-42 16,1-26 33-16,-4 14-21 16,0 5-6-16,0 7-19 31,-4-4-5-31,1 7 0 16,-1 13-20-16,4-10-8 0,4-13-38 15,-1-3-15-15,8-9-65 16</inkml:trace>
  <inkml:trace contextRef="#ctx0" brushRef="#br0" timeOffset="453381.1998">23999 12513 364 0,'4'-6'134'0,"7"6"-72"0,-1 0-61 16,-3 0 27-16,0 0-26 15,0 0-7 1,4 0-64-16,7 0-28 16,-1 6-45-16,4-6-17 15</inkml:trace>
  <inkml:trace contextRef="#ctx0" brushRef="#br0" timeOffset="453518.392">24405 12513 348 0,'0'-6'132'0,"4"6"-72"0,-1 0-55 0,-3 0 27 16,7-3-47-16,0-4-18 16,0-2-121-16,8 9-54 15</inkml:trace>
  <inkml:trace contextRef="#ctx0" brushRef="#br0" timeOffset="453665.6616">24730 12463 372 0,'10'-10'140'0,"1"10"-76"0,3-9-72 16,-10 9 23-16,-1 0-67 15,1-3-27 1,-1 3-66-16,1 0-29 16</inkml:trace>
  <inkml:trace contextRef="#ctx0" brushRef="#br0" timeOffset="454197.0852">25396 11942 284 0,'0'0'107'0,"0"0"-58"0,4 22-26 0,0-16 29 16,-1 10-3-16,-3-6 3 15,4 21-14-15,-1 0-5 16,1 23-19-16,-1 21-7 0,1-6-2 16,-1-7-3-16,1-8 1 15,-1-1-18-15,1-6-6 16,-1-3-21-16,1-9-6 0,3-7-30 16,0-9-13-16,7-4-48 15</inkml:trace>
  <inkml:trace contextRef="#ctx0" brushRef="#br0" timeOffset="454481.551">26190 12027 320 0,'18'-3'121'0,"-18"3"-66"0,7 0-40 31,-4 0 31-31,-3 9-12 16,0-3 0-16,-7 16-10 0,0 3-3 15,-14 13-12-15,0-3 1 0,-11 18 3 16,-10 16-7-16,0-6-1 16,3-7-10-16,4-3-2 15,6 1-20-15,5-10-8 16,2-10-17-16,8-12-8 0,0-6-108 15,4-16 29 1</inkml:trace>
  <inkml:trace contextRef="#ctx0" brushRef="#br0" timeOffset="454718.9881">25873 12024 304 0,'10'-7'112'0,"-10"7"-60"0,21 22-28 0,-17-18 35 16,7 14-10-16,-4-2-1 16,17 19-8-16,-2-7-2 0,13 16-21 15,21 22-8-15,-13-7-4 0,-5-12-10 16,-6-6-4-16,-4-3-22 16,-3 5-10-16,-4-8-18 15,4-7-6-15,-4-12-40 0,0-4-15 16,-3-5-1-1</inkml:trace>
  <inkml:trace contextRef="#ctx0" brushRef="#br0" timeOffset="455197.2782">26476 11858 264 0,'-4'-19'99'0,"4"19"-54"0,-3-10-28 0,3 10 25 15,0 0-16-15,0 0-4 16,-7 10-9-16,0-4-1 16,-7 13-7-16,-7 6 4 0,6-6 1 0,5-4-3 15,-1 7 1-15,4 3-7 16,4 4-1-16,3 5 0 15,3-15 2-15,1-3-1 16,3-13-1-16,0 3-8 0,3-12-5 16,-3 3-7-16,4-13-2 15,-4 7-2-15,4-26 0 16,-4 13 9-16,3-31 6 16,-3 3 21-1,0 3 10 1,1 3 2-16,-5 6 1 0,1 4-6 15,-1 15 1-15,1 3-2 16,-1 25-2-16,-3-2 0 16,4 21 0-16,-1 0-2 15,8 7 1-15,-4-7-6 16,10 6-3-16,-2 1-25 0,6 9-13 16,11 22-43-16,-4-7-19 15,-7 4-57 1</inkml:trace>
  <inkml:trace contextRef="#ctx0" brushRef="#br0" timeOffset="455397.9387">26656 12240 332 0,'-4'0'126'0,"11"0"-68"0,11 0-43 0,-4 0 29 16,4 0-22-16,7 0-7 31,3 0-9-31,3-3-5 0,-2-3 0 16,-8 6-37-16,11-3-13 0,-4-4-68 15,18 7-73 1,-4-3 58-16</inkml:trace>
  <inkml:trace contextRef="#ctx0" brushRef="#br0" timeOffset="455619.9128">27559 12008 364 0,'4'0'137'0,"-4"0"-74"0,3 0-43 0,1 0 35 15,-4 9-13-15,0-2-2 0,-4 18-16 16,4-3-5-16,-7 19-11 31,3-10-5-31,-10 19-2 0,4-12-6 16,-8 6-1-16,-7 9-24 15,4-9-10-15,0-7-28 0,3-11-12 16,-3-1-92 0</inkml:trace>
  <inkml:trace contextRef="#ctx0" brushRef="#br0" timeOffset="455835.472">27365 12014 312 0,'11'3'118'0,"-1"13"-64"0,1 19-28 16,-1-13 36-16,1 3-13 16,-1 0-2-16,8 12-13 0,-4-2-6 15,4 9-16-15,-4-7-3 0,4-2-2 16,-1-1-14-16,8-5-8 16,-4-4-28-16,11-6-10 15,14-1-36-15,-7 1-16 0,-4-19-46 16</inkml:trace>
  <inkml:trace contextRef="#ctx0" brushRef="#br0" timeOffset="456182.1133">27231 12005 208 0,'0'-6'77'0,"7"6"-42"0,7 0-4 0,-3 0 32 15,3 0-11-15,0-3 0 16,7-4-15-16,7 7-3 16,-7 0-19-16,1 0 2 0,2 0 3 0,-3 0-11 15,8-3-2-15,-5 3-27 16,12-6-9-16,-8 6-37 16,4-6-13-16,-8 2-68 15</inkml:trace>
  <inkml:trace contextRef="#ctx0" brushRef="#br0" timeOffset="456897.9326">27838 12043 248 0,'-4'-10'93'0,"4"10"-50"0,-10 0-35 16,10 0 21-16,-7 0-6 15,-1 6-2-15,-6 7 0 16,0-4-1-16,-3 10-11 16,3 3 1-16,-1 0 3 0,5-6-5 15,-1 9-2-15,11-6-1 16,0-7-1-16,0 4 0 0,7-7 2 16,0-2-5-16,0-7-3 15,0 0-6-15,4-16-2 16,-4-3-4-16,4-6 1 15,-8 0 2-15,11-3 5 16,-3-1 3-16,-1-5 4 16,-2 6 4-16,-1 0 2 0,0 2 3 15,0 11 1-15,-4 2 3 16,1 7 2-16,-1 6 2 16,1 9 1-16,-4-2-2 0,3 5 2 15,1 4-6-15,-1 12 0 16,1-3-10-16,3 10-2 31,-3-7-19-31,-1 0-8 16,1-3-39-16,-4 3-16 0,0-12-73 15</inkml:trace>
  <inkml:trace contextRef="#ctx0" brushRef="#br0" timeOffset="457636.416">28014 11748 296 0,'25'-16'110'0,"-25"16"-60"0,28-9-30 0,-21 9 32 16,14 0-15-16,-3 0-1 16,14 0-15-16,-4 0-3 15,4 0-10-15,-4 0-3 0,-3 0 1 16,-4 0-3-16,-4 6 0 15,-3-3-3 1,-3 7-1-16,0-4 5 16,-4 13 2-16,0-4 2 15,-4 10 2-15,1-3-1 0,-1 3 0 16,1 0-1-16,3 13 0 16,-4 0 0-16,4 21 0 15,1-1633-9-15,2 3267-1 16,-6-1639 0-16,10 9 3 0,-4-4-7 15,1 13-1-15,-1-9 2 16,-2 0 2 0,-1-4 2-16,-7-2 1 0,7-13 2 15,-14 3 1-15,7-3 1 16,-4-10 0-16,-3 0 2 16,-11 1 1-1,4-13-3-15,-25 3-3 16,8-6 2-16,-12-3 0 15,8-7-4-15,-18 7-1 16,-21-4-8-16,7-2-4 16,0-1-63-16,7 0-26 15,7-12-76 1</inkml:trace>
  <inkml:trace contextRef="#ctx0" brushRef="#br0" timeOffset="475135.9697">4240 14049 268 0,'-67'4'101'0,"39"8"-54"0,-32 1-33 0,35-7 26 0,-10 3-16 16,-4 1-3-16,8 9-4 16,2-1-1-16,8 1-8 15,7 6-3-15,7 4-1 0,14 5 0 16,7-6 2-16,11 13-1 15,10-3 2-15,1-1 0 0,-1-2 1 16,-11-1-7-16,1 1 0 16,-11-7 5-16,-7 0 4 15,-10-3 6-15,-15 0 4 16,-14-3-6-16,-6 0-1 16,-1 0-3-16,4-6-1 15,-1 0-5 1,1-13-1-16,3-3-10 15,4 0-3-15,3-3-24 16,11-4-10-16,7-2-32 16,14 3-13-16,11 2-58 15</inkml:trace>
  <inkml:trace contextRef="#ctx0" brushRef="#br0" timeOffset="475435.6485">4424 14253 304 0,'-4'3'112'0,"4"13"-60"0,7 9-23 0,0-12 33 16,4 12-12-16,3 0-3 15,0 6-20-15,4 4-8 16,0 2-12-16,-4-2-5 0,3-10-1 15,-6 3 1-15,3-12 1 16,-11 3-15 0,1-10-4-16,-4 0-23 15,0-2-10-15,-4-14-14 16,1-11-6-16,3-7-4 16,-11-13 0-16,4-15-35 15</inkml:trace>
  <inkml:trace contextRef="#ctx0" brushRef="#br0" timeOffset="476151.7739">4798 14244 280 0,'32'41'107'0,"-15"-16"-58"0,4 3-31 16,-14-12 28-16,0 9-18 16,1-6-3-16,2 6-6 15,-10-7-3 1,0-5-8-16,0 3 4 0,0-7 3 15,0-9 15 1,0-9-19-16,0-16-5 16,4-13-6-16,3 0-2 15,7-2 0-15,7 2 0 16,4 3 0-16,6 17-2 16,1 2 5-16,0 16 1 0,-4 16 0 15,-3 9-2-15,-4 3-2 16,-3 10 1-16,-4-4 3 15,-4 1 1-15,1-7-1 16,-1-3-2-16,1-6 1 0,0-1-1 16,-4-11 2-1,3-14 3-15,1-2-4 0,3-19-1 0,4-7-5 16,3-9 1 0,3-3-9-16,-2 7-4 0,-1 11 6 15,0 11 6-15,0 11 4 16,-3 20 3-16,-1 9 1 15,1 3 3-15,0 13 6 32,-1-4 4-32,8-6 1 0,-4 4-1 15,4-10-4 1,0 3-2-16,3-16-4 0,-3 0-1 16,-1-9-3-16,1-3 1 15,0-12-7-15,-1-10 1 16,-3-7-8-16,1-9-3 15,-8 4-3-15,-4 9 0 0,-3 3 2 16,-7 15 4-16,-7 13 7 16,-3 13 2-16,-1 3 8 15,1 9 4-15,-1 6 3 16,4-5 5-16,3 5 1 0,4-6 1 16,4-3-5-1,3-6 1 1,7-3-5-16,4-7-1 15,3 1-6-15,0-10-3 16,0 0-14-16,0-3-4 16,-3-4-31-16,-4-2-14 15,-3 0-40-15,-4-7-18 0,-7-3-24 16</inkml:trace>
  <inkml:trace contextRef="#ctx0" brushRef="#br0" timeOffset="476298.8912">5803 14184 364 0,'0'-19'134'0,"7"10"-72"0,4-7-61 0,-1 7 27 16,5 6-21-16,6-3-4 15,0-10-42-15,0-3-16 0,0 0-99 16,7-6-42-16</inkml:trace>
  <inkml:trace contextRef="#ctx0" brushRef="#br0" timeOffset="476483.9248">6195 13783 368 0,'-11'34'140'0,"8"-15"-76"0,-1 19-37 0,4-13 40 0,0 9-28 16,4 4-9-16,-4-3-14 16,0 18-3-16,0 10-8 15,0-1-7-15,0-8-4 0,-4-1-37 16,1-9-16-16,-1-7-28 15,1-11-10-15,3-8-58 16</inkml:trace>
  <inkml:trace contextRef="#ctx0" brushRef="#br0" timeOffset="476899.8621">6110 14140 296 0,'25'0'112'0,"3"10"-60"0,18-1-25 16,-32-3 34-16,7 10-28 15,7 3-7-15,1 3-17 16,-5 9-6-16,1-2-2 0,-4-1-1 0,-3 6 0 16,-8-6 0-16,-3-2 2 15,1-8-1-15,-8 1 2 16,0-3 2-16,0-7 2 16,-4-9-1-16,4-9 1 0,4-7-6 15,3-6-1-15,3-9-7 16,4-7 0-16,4 4 3 15,0-1 2-15,3 7-1 16,3 3 0-16,5 6 2 16,2 10 2-16,-2-1 6 15,-1 10 4-15,-7 10 2 0,-3 9 3 16,-1 6 4-16,-6 3 2 16,-4 6 0-16,-4 1-2 15,-3 2-6-15,-3-2-4 16,-1-7-5-16,1 7-2 15,-1-17-8-15,4 1-4 32,0-9-28-32,0-10-14 0,4-3-44 15,3-16-19-15,0-16-48 16</inkml:trace>
  <inkml:trace contextRef="#ctx0" brushRef="#br0" timeOffset="477037.1971">6738 14093 332 0,'0'0'126'0,"11"3"-68"0,-1-3-46 0,-3 7 30 16,4-7-29-16,3 3-8 0,0 3-44 16,4 4-17-16,3 8-78 15,4-2-31-15,3 3 68 16,0-3 34-16</inkml:trace>
  <inkml:trace contextRef="#ctx0" brushRef="#br0" timeOffset="477537.4958">7094 14213 392 0,'-7'-4'148'0,"0"8"-80"0,-3-4-46 0,6 6 39 16,-3 6-21-16,-3 10-3 15,-5 0-15-15,1 3-6 16,0 10-9-16,0-7-7 0,3 7-1 16,4-7-8-16,4-3-4 0,10 0-26 15,4-13-10-15,3-2-17 0,7-10-6 16,7-3-3-16,7-13 1 15,8-9 28 1,-5 3 14-16,1-12 33 0,-7-4 16 16,-7-3 17-1,-8 4 9-15,-6 11-1 16,-11 8-1 0,-7 11-5-16,-7 14 0 0,-7 18-3 15,-1 3 0 1,1 6-7-16,4 4-2 0,3-3-7 15,6-7 0-15,5-3-10 16,6 3-2-16,5-12-10 16,6-13-2-16,3-3-23 0,1-3-8 15,0-13-7-15,-1-12-2 16,-3 3 4-16,-3-19 3 16,-1 0 16-16,-2 6 7 15,-5 13 33-15,-3 6 13 16,-3 26 13-16,-1 12 4 15,4 9-5-15,4 9 0 0,3 7-14 16,3 6-7-16,1-12-33 16,10 6-14-16,11 3-128 15,3-3-95 1,-7-44 92-16</inkml:trace>
  <inkml:trace contextRef="#ctx0" brushRef="#br0" timeOffset="478686.0197">9278 12986 256 0,'-18'-6'96'0,"11"12"-52"0,-10-2-25 16,10 2 29-16,-4 3-13 15,-3 1-2-15,-4 8-4 16,-3 17 1-16,-4 18-16 16,1 10 5-16,-4 19 2 0,-4-1-5 31,-7 41-1-31,-7 19-5 0,-3-3-1 15,6 19-3-15,12 6-1 16,10-28-1-16,13 6 0 16,19-6-5-16,10-13-1 15,7-15-17-15,4-16-7 16,7-19-25-16,0-9-7 16,7-16-30-16,7-13-11 0,-1-24-29 15</inkml:trace>
  <inkml:trace contextRef="#ctx0" brushRef="#br0" timeOffset="479238.7068">9821 13730 240 0,'-10'-19'90'0,"6"9"-48"0,1 4-18 0,3 3 29 0,0-3-9 16,0 6-2-16,0 0-3 16,0 9-1-16,3 7-20 15,1 18 9-15,-1 4 4 0,-3 15-8 16,0 1 0-16,-3 8-10 16,-1 1-3-16,1 15-3 0,-1-2-2 15,1-1-14-15,-1-9-7 16,4-13-29-16,4-3-11 15,3-12-37-15,3-4-14 16,8-15-42 0</inkml:trace>
  <inkml:trace contextRef="#ctx0" brushRef="#br0" timeOffset="479701.763">10160 14131 324 0,'-25'-9'123'0,"15"9"-66"0,-15 15-42 0,18-5 31 16,-4 2-18-16,-3 20-4 0,-3 5-5 15,-1 1-3-15,4 6-8 16,7 0-3-16,3-7-1 0,11-2-2 16,4-1 1-16,0-6 0 15,3-2 1-15,3-11-2 16,4-12 1-16,-3-3-7 15,3-9 1-15,-3-7-10 0,0-12-4 16,3-16 0-16,-7-9 2 16,-4-10 2-16,-3 7 1 15,1-16 2-15,-5 3 4 16,-3 6 3-16,4 10 2 16,-4 15 16-16,0 7 7 15,0 21-2 1,0 10 1-16,3 16-3 15,-3 12 0-15,0 0-3 16,-3 16 1-16,-1 16-5 16,4 6 1-16,0 3-7 15,4-10-1-15,3-2-22 16,3-10-8-16,1-7-31 16,3-11-14-16,0-4-33 0,11-16-14 15,3-9-10-15</inkml:trace>
  <inkml:trace contextRef="#ctx0" brushRef="#br0" timeOffset="479886.3767">10650 14147 356 0,'-14'0'134'0,"14"0"-72"0,4 3-39 0,3-3 35 16,3 9-26-16,12-3-5 15,2-2-18-15,5 2-9 16,-1-6 0-16,11 0-41 0,6 0-14 16,8-6-50-16,0 2-21 0,0-2-10 15</inkml:trace>
  <inkml:trace contextRef="#ctx0" brushRef="#br0" timeOffset="480070.5834">11328 13629 360 0,'-11'0'134'0,"11"13"-72"0,-3 12-37 16,6-6 36-16,1 15-27 16,3 4-6-16,0 6-17 15,0 0-5-15,3 6-4 16,1-3-19-16,0-3-6 0,-4 3-53 16,0 6-20-16,3-9-70 31</inkml:trace>
  <inkml:trace contextRef="#ctx0" brushRef="#br0" timeOffset="480270.3099">11021 14454 312 0,'0'6'115'0,"24"-3"-62"0,12-6-31 15,-19 3 33-15,15 0-14 16,10 0-3-16,1 0-16 0,-1 0-4 15,8-6-10 1,-1 6-29-16,0 0-14 0,-6 0-62 0,-12 0-24 16</inkml:trace>
  <inkml:trace contextRef="#ctx0" brushRef="#br0" timeOffset="480617.5038">11363 14507 308 0,'-14'25'115'0,"21"-6"-62"0,-4 6-18 16,1-9 40-16,0 3-22 0,3 3-6 15,0 12-16-15,0 7-7 16,0-3-14-16,0-4-9 0,0-6-3 16,0-9-2-16,0 0 0 15,-4-13-4-15,1-12-2 16,3-16-2-16,0-12 0 15,4-1-4-15,6-9-1 0,5 10 3 16,2-4 3-16,1 13 7 16,-4 6 4-16,0 7 10 15,-3 5 3-15,0 7 2 16,-8 16 4-16,1-4-9 16,-4 14-3-16,0 2-4 15,-4 16 0 1,1-7-26-16,-1-5-10 15,4-4-47-15,4-12-19 16,7-16-60-16</inkml:trace>
  <inkml:trace contextRef="#ctx0" brushRef="#br0" timeOffset="480986.4645">12026 14093 316 0,'-7'-6'118'0,"14"-3"-64"0,4-10-48 16,-1 13 28-16,4-4-24 16,8-9-5-16,2 1-4 15,1-11-1-15,0-5 0 16,-4-4 0-16,0-3 2 0,-3 4 1 0,-4 12 1 15,0 3 9-15,-7 6 3 16,4 16 4-16,-8 19 2 16,-3 6-1-16,-3 9 2 15,-1 14-4-15,1 5 0 16,-1 0-4-16,0 19-1 0,1 0-8 16,3-9-2-16,0-3-18 15,0-13-7 1,0-13-28-16,3-6-11 15,1-18-26-15,3-10-10 0,4-22-44 16</inkml:trace>
  <inkml:trace contextRef="#ctx0" brushRef="#br0" timeOffset="481170.9434">12351 13686 392 0,'-7'59'148'0,"10"-12"-80"0,-6 7-59 15,3-20 30-15,0 13-16 16,3-3 0-16,1 9-14 16,-1 10-5-16,4 9-3 15,4-9-23-15,-4-3-10 0,-3-13-61 0,-4-13-27 16,-4-6-35 0</inkml:trace>
  <inkml:trace contextRef="#ctx0" brushRef="#br0" timeOffset="481355.6175">11913 14426 328 0,'4'19'123'0,"10"-19"-66"0,18 6-40 0,-4-6 33 16,14 3-10-16,11-3 1 15,7 0-17-15,0-3-6 16,0-3-11-16,4-4-31 0,6 1-14 15,1-10-63-15,-8 0-27 16,-3-9-19 0</inkml:trace>
  <inkml:trace contextRef="#ctx0" brushRef="#br0" timeOffset="481685.9397">12732 14059 324 0,'-11'0'121'0,"11"0"-66"0,0-10-33 0,0 10 33 0,4-6-36 16,3-3-11-16,0-10-7 16,0 0-2-16,0-6 1 15,4 6 0-15,-1-6 2 0,1 3 1 16,-4 7 1-16,-4-1 4 16,4 16 3-16,-3 6 0 31,-1 10 1-31,1 15-4 0,3 4 0 15,0-1 1-15,0 4 2 16,4 6-5-16,-1 0-2 16,1-7-11-16,-1-5-3 15,1-10-28-15,0-13-13 16,-4-12-26-16,0-7-12 16,-4-8-51-16,4-8-24 15,0-8 88-15</inkml:trace>
  <inkml:trace contextRef="#ctx0" brushRef="#br0" timeOffset="481855.4129">12950 13657 304 0,'4'-53'112'0,"-4"53"-60"0,7 16-25 16,-3-13 34-16,-4 22-10 0,0 3 0 31,0 26-7-31,0-10-3 16,3 15-22-16,-3 41-5 0,0 1 0 0,4-4-8 15,-4-9-3-15,0-22-44 16,0-4-18-1,-4-11-32-15,-3-14-11 16,0-18-64-16</inkml:trace>
  <inkml:trace contextRef="#ctx0" brushRef="#br0" timeOffset="482039.1137">12753 14297 296 0,'-7'-6'112'0,"10"12"-60"0,4-3-28 0,1 7 33 16,6-4-14-16,7-3-2 15,7 3-10-15,4-2-3 0,3-4-15 16,4-10-8-16,10 1-1 0,1-16-30 16,-1-4-11-16,-7 1-42 15,-6 0-17-15,2-13-57 16</inkml:trace>
  <inkml:trace contextRef="#ctx0" brushRef="#br0" timeOffset="482238.9595">13328 13463 304 0,'-7'-3'115'0,"10"6"-62"0,4 13-24 15,1-7 36 1,-1 7-11-16,0-4-1 0,0 7-15 16,0-3-4-16,-4 28-19 0,1 18-9 0,-4-8-2 15,0-1-30-15,-4-6-9 16,-3-3-56-16,0-9-21 15,-3-17-57 1</inkml:trace>
  <inkml:trace contextRef="#ctx0" brushRef="#br0" timeOffset="482437.0166">13032 13469 396 0,'21'-6'148'0,"3"6"-80"0,15 6-55 0,-32-6 33 16,22 0-22-16,9 3-5 15,5 4-26-15,-1-1-7 16,-10-3 6-16,-8-3-65 0,12 0-25 16,-8 0-69-16</inkml:trace>
  <inkml:trace contextRef="#ctx0" brushRef="#br0" timeOffset="482702.7206">13582 13024 328 0,'11'19'123'0,"-11"-19"-66"0,42 44-36 0,-35-38 35 31,21 32-8-31,-3-10-1 0,10 35-9 15,-7-13-1-15,4 31-21 16,-4-2-9-16,-14 21-3 0,-7 73-19 16,-10-4-6-16,-18-9-6 15,-14-19-1-15,-8-31 7 16,1-13 2-16,3-16-13 0,4-15-6 16,3-28-57-16,7-10-24 15,4-12-13-15</inkml:trace>
  <inkml:trace contextRef="#ctx0" brushRef="#br0" timeOffset="482970.9779">14192 13140 340 0,'4'-25'126'0,"-4"25"-68"0,17 6-24 0,-13-6 40 16,7 19-23-16,-4 0-6 0,3 15-20 15,-3 4-6-15,0 12-11 16,0-12-5-16,-3 12 0 0,-1-9-11 16,-3 12-4-16,0-9-32 15,-10 0-13-15,3-10-35 16,-11-5-15-16,0-11-48 15</inkml:trace>
  <inkml:trace contextRef="#ctx0" brushRef="#br0" timeOffset="483155.8964">13832 13106 356 0,'36'-13'134'0,"17"13"-72"0,21-6-30 0,-64 6 40 15,43-3-27-15,-7-4-8 16,18 1-44-16,-8 3-20 16,15-3 13-16,-11-4-87 0,10-9-33 15,50-6-27 1</inkml:trace>
  <inkml:trace contextRef="#ctx0" brushRef="#br0" timeOffset="483587.5478">14556 14049 376 0,'0'-9'143'0,"17"0"-78"0,1-1-52 0,-8 4 33 0,5 6-20 16,9-3-4-16,12-3-18 16,2 6-7-16,1 0 1 31,-4 0-40-31,-6 6-16 0,-8-3-120 0</inkml:trace>
  <inkml:trace contextRef="#ctx0" brushRef="#br0" timeOffset="483756.7799">14482 14181 376 0,'3'10'140'0,"22"-7"-76"0,28 6-33 0,-22-9 42 16,33 6-21-16,6-2-6 15,12-4-57-15,2 0-26 16,12-10-146-16,2 10-65 16</inkml:trace>
  <inkml:trace contextRef="#ctx0" brushRef="#br0" timeOffset="488059.2761">16066 14078 340 0,'0'0'129'0,"3"-10"-70"0,4-5-45 0,-3 11 33 15,3-11-22-15,0-4-3 16,3-6-8-16,1-3 1 15,-1-10-8-15,1-15 2 0,3-7 4 16,0 13-7-16,0 3-3 0,-3 10-2 16,0-1-1-16,-1 13 2 15,-3 3 1-15,0 10-1 0,0 3 1 16,-3 15 2-16,-1 16 4 16,1 13 2-16,-1 15 1 15,1 7 0 1,-1 2 2-16,1-5-3 0,0 6-1 31,-1-1-6-31,1 10-3 0,-1-9-3 16,-3 0 1-16,0-3-12 15,-3-13-5-15,-1-4-14 16,1-8-6-16,-1-1-32 16,4-5-13-16,4-14-51 15</inkml:trace>
  <inkml:trace contextRef="#ctx0" brushRef="#br0" timeOffset="488521.5615">16648 14068 304 0,'-15'-25'115'0,"8"25"-62"0,-3 0-33 0,3 0 30 15,-4 0-14-15,1 6-3 16,-4 10-8-16,-4-3-4 15,0 5-11-15,1 23 0 0,-1 6 1 16,4-3-2-16,7 10 0 31,3-11-3-31,4-5 1 16,4-3-2-16,3-7 0 0,0-9-6 16,0-4 1-16,0-5 2 15,0-26 1-15,4-3-6 16,-1-15-2-16,1-13-9 15,-4-7-2-15,0-2-4 16,0-19-1-16,0 2 3 16,-3-8 3-16,-1 9 9 0,-3 9 3 15,0 19 18-15,0 35 12 16,0 18-10 0,0 16 3-16,0 13-1 15,4 12-2-15,3 7 2 16,0 15-10-16,0 9-3 0,0-12-4 31,0 0-2-31,3-12-32 16,-2-4-14-16,-1-15-30 0,0-23-138 31</inkml:trace>
  <inkml:trace contextRef="#ctx0" brushRef="#br0" timeOffset="488805.8824">15998 13469 244 0,'-21'19'90'0,"11"0"-48"0,-8 25-20 0,8-19 28 0,-5 28-4 0,-2 19 0 31,-4 10-17-31,-1 9-7 16,5 25-13-16,10 0-6 0,10-3 0 0,11-16-7 0,8-12-1 31,2 2-36-31,8-8-13 0,7-26-95 16,3-18-46-1,-3-13 99-15</inkml:trace>
  <inkml:trace contextRef="#ctx0" brushRef="#br0" timeOffset="489058.8013">16944 13695 296 0,'0'6'112'0,"14"13"-60"0,7 16-34 16,-10-16 31-16,3 9-27 15,0 12-6 1,0 8-2-16,-3 5 2 16,-1 0-8-16,-3 10-2 0,-7 9 0 15,-3-9-3-15,-8-4-2 16,-3-12-27-16,-4-3-10 16,4-9-31-16,0-16-10 15,4-19-56 1</inkml:trace>
  <inkml:trace contextRef="#ctx0" brushRef="#br0" timeOffset="489305.9752">17180 13541 312 0,'-7'-9'118'0,"11"9"-64"0,-8 9-28 15,8-9 34-15,-1 10-23 16,-3-1-6-16,4 16-8 15,-1 4 0-15,-3 14-13 16,4-5-6-16,-1 3-2 0,1-3-13 16,-1-10-5-16,1 3-28 31,0-12-11-31,-1-7-24 0,-3-21-103 31</inkml:trace>
  <inkml:trace contextRef="#ctx0" brushRef="#br0" timeOffset="489506.1311">17025 13494 296 0,'-7'-6'112'0,"11"3"-60"0,3 6-25 0,0-6 32 16,3-3-11-16,11 6-4 16,11-7-2-16,7 4-2 15,0-3-22-15,3 3-10 0,11-3-4 16,3 3-27-16,-3-4-12 31,-3 7-59-31,-1-3-27 0,-7-3-43 16</inkml:trace>
  <inkml:trace contextRef="#ctx0" brushRef="#br0" timeOffset="489843.7873">17551 14181 352 0,'3'-6'132'0,"4"6"-72"0,11-6-33 0,-7 2 37 15,6 4-10-15,8-6-2 16,10 6-25-16,-3-3-9 0,0 3-11 16,-1 0-5-16,5-6-1 0,2 6-34 15,5-3-13-15,-1-4-63 16,-10 7-25-16</inkml:trace>
  <inkml:trace contextRef="#ctx0" brushRef="#br0" timeOffset="490559.9892">18810 13620 316 0,'-7'-16'121'0,"7"16"-66"0,0 0-42 15,0 0 30-15,7 16-2 16,4 6 5-16,-4 19-16 31,0 6-8-31,-7 12-13 0,0-2-2 0,-4-4 0 16,1 0-12-16,-1 1-4 15,-3-1-23-15,4 0-6 16,-1-6-21-16,1-3-5 16,3-9-92-1</inkml:trace>
  <inkml:trace contextRef="#ctx0" brushRef="#br0" timeOffset="490791.436">18464 14360 344 0,'7'0'129'0,"18"-6"-70"0,35-1-29 15,-25 4 39-15,15-3-24 16,10-3-7-16,3-1-26 16,15-2-7-16,3 2-4 15,-7-2-32-15,-7 2-12 0,-7 7-40 16,-11-3-15-16,-13 6-58 16</inkml:trace>
  <inkml:trace contextRef="#ctx0" brushRef="#br0" timeOffset="491244.6869">18807 14551 300 0,'-11'25'112'0,"7"-6"-60"0,4 0-39 0,0-3 28 31,0 9-6-31,4 6 4 0,3 13-17 16,0-3-8-16,0-4-8 15,0-8-3-15,0-1 3 0,0-3-3 16,-3-9 0-16,-4-13-1 16,0-3 1-16,3-10-4 15,1-12-2-15,-1-12-7 16,5-10-2-16,-1 6-2 0,3-6-1 15,1 4 3-15,3 8 3 16,3 7 5-16,5 0 4 16,2 16 14-16,5 6 6 15,-1 6 1-15,-4 12-1 16,-2 7-8-16,-8 13-3 16,-7 18-5-1,-7 0-3-15,-4 10-14 16,1-10-6-16,-4 1-19 15,3-10-8-15,4-7-36 16,7-21-12-16,4-7-37 16</inkml:trace>
  <inkml:trace contextRef="#ctx0" brushRef="#br0" timeOffset="499744.1919">19480 14103 304 0,'-7'-7'112'0,"11"7"-60"0,-4-12-45 16,3 3 26-16,1-7-8 0,3-3 3 15,7-6-16-15,-3-3-7 16,3 0-3-16,0-7 0 0,0-9 1 16,0 0-4-16,0 10 1 15,-3-1 2-15,-4 13 3 16,0 3 2-16,-4 4 1 0,-3 9-4 15,0 12-3-15,0 13 4 16,0 9 1-16,0 16 0 16,-3 9 1-16,-1 0-2 15,1 1 0-15,-1-10-3 16,1 28 1-16,-1-10-2 31,8 7-1-31,-1-6-6 0,1-16-4 16,-1-6-19-16,4-22-57 15,4-19-4 1,0-16-54 0</inkml:trace>
  <inkml:trace contextRef="#ctx0" brushRef="#br0" timeOffset="499965.2944">19756 13711 304 0,'-4'15'115'0,"4"4"-62"0,0 19-40 0,0-19 30 16,4 15-15-16,-1 4-4 16,4 6-5-1,-3 0 0-15,-1 0-10 16,1 3-3-16,-1 12-2 0,1 4-5 16,-1-7 1-16,1-5-24 15,-1-4-12-15,-3-4-39 16,0-14-14-16,-3 2-49 15</inkml:trace>
  <inkml:trace contextRef="#ctx0" brushRef="#br0" timeOffset="500212.0869">19410 14476 248 0,'0'0'93'0,"7"3"-50"0,7-3-13 0,-7 0 31 16,4 0-7-16,10-3 0 16,18-10-10-16,10 1-3 15,0 6-23-15,1 2-2 0,3-2-1 16,0-3-17-16,-4 6-8 16,-7-7-28-16,-6-2-14 15,-5 2-45-15,1 1-18 0,0-10-26 16</inkml:trace>
  <inkml:trace contextRef="#ctx0" brushRef="#br0" timeOffset="500648.9735">20027 13526 304 0,'-3'-3'112'0,"3"3"-60"0,-4 3-36 16,4 3 29-16,0 3-17 15,0 1-6-15,0 6-7 16,0 2 0-16,0 11-8 0,0 5-6 0,4 4-2 15,-1-4-1-15,1-6-2 16,-1 4-24-16,4-10-9 16,-3-7-34-16,-1-5-13 15,1-1-45 1</inkml:trace>
  <inkml:trace contextRef="#ctx0" brushRef="#br0" timeOffset="500880.4731">19784 13570 244 0,'0'0'90'0,"10"-3"-48"0,8-4-12 0,-7 7 31 0,10 0-3 16,11 0 3-16,-1 0-21 15,12-9-9-15,6 6-18 16,7-10-11-16,-3 4-4 0,-7-1-21 15,-3 1-10-15,-5 0-38 16,-2-1-17-16,-8 7-60 31</inkml:trace>
  <inkml:trace contextRef="#ctx0" brushRef="#br0" timeOffset="501511.6926">20451 13275 300 0,'-4'-9'112'0,"0"5"-60"0,-3-2-39 0,7 6 28 31,-7 6-17-31,4 4-3 0,-1 2-1 16,1 13-1-16,3 4-10 16,-4 11-1-16,4-2-1 0,0-10-1 15,4 7-1 1,-1 2-3-16,4-5-21 15,4-4-10-15,-4-9-25 16,0 0-9-16,-3-4-41 16,-4-5-60-16,0-7 45 15</inkml:trace>
  <inkml:trace contextRef="#ctx0" brushRef="#br0" timeOffset="501744.1919">20246 13247 304 0,'11'0'115'0,"3"0"-62"0,7-7-33 0,-7 7 32 16,7-3-15-16,7-3-3 31,4 3-20-31,0-7-7 16,3 1-4-16,0 0-16 0,4-4-4 0,3 4-33 15,-3 6-15-15,-7 3-87 16</inkml:trace>
  <inkml:trace contextRef="#ctx0" brushRef="#br0" timeOffset="502397.2228">20535 14031 288 0,'-7'3'107'0,"7"-3"-58"0,4-13-29 0,-1 7 30 15,1-10-18-15,6 4-4 0,4-13-12 16,8-4-3-16,2-5-7 15,1-4-6-15,0-2-1 0,-1 11 1 0,-6 1 0 16,-4 12 2-16,-3 16 8 31,-8 16-1-31,-3 12-3 0,-3 13 0 16,-4 6 0-16,-4 6 1 0,0-6-3 16,1 7-1-16,3 8-3 15,0-8-3-15,3-1-7 16,4-12-2-16,0-10-17 15,4-6-9-15,3-9-22 16,3-13-8-16,5-12-69 31,-1-10-31-31,-4 0 85 16</inkml:trace>
  <inkml:trace contextRef="#ctx0" brushRef="#br0" timeOffset="502613.2101">20839 13585 288 0,'-7'0'110'0,"7"10"-60"0,0 5-32 16,0-2 28-16,0 21-15 15,3 14-4-15,1 5-2 0,-4 6-1 16,3 4-13-16,1-10-7 0,-1 4-2 16,4 2-2-16,0 4 2 15,0-6-21-15,0-4-7 16,0 0-36-1,-3-12-15-15,-4-3-67 16</inkml:trace>
  <inkml:trace contextRef="#ctx0" brushRef="#br0" timeOffset="502850.7948">20451 14435 244 0,'3'10'93'0,"8"-14"-50"0,10 4-15 0,-11-6 30 15,8-3-13-15,17-1-3 0,22 1-5 16,-1-7-1-16,1 7-19 16,-1-10-17-16,1 0-5 0,-8 4-28 0,-7-4-10 15,-3 0-36-15,-4 3-12 16,1 7-40-1</inkml:trace>
  <inkml:trace contextRef="#ctx0" brushRef="#br0" timeOffset="503429.0968">21205 13300 296 0,'-3'-6'112'0,"3"6"-60"0,3 6-45 16,5-3 23-16,6 13-3 0,7 9 3 16,7 13-5-16,0-1-3 15,0 13-12-15,8 32-2 0,-1 15 2 16,-3 3-6-16,-8-2 0 15,-6 27-7-15,-11 0 0 16,-10-8-12-16,-8-20-6 31,-7 0 7-31,-10 3 3 0,-11-12-7 16,-6-16 0-16,2-12-35 16,4-13-13-16,11-13-65 15</inkml:trace>
  <inkml:trace contextRef="#ctx0" brushRef="#br0" timeOffset="503682.2718">21837 14087 364 0,'-7'0'137'0,"17"0"-74"0,15 0-43 0,-11 0 35 15,7 0-30-15,8 0-11 16,9 0-16-16,1 0-5 16,-3 0 4-16,2 0-45 0,1 0-18 15,-7 0-103-15</inkml:trace>
  <inkml:trace contextRef="#ctx0" brushRef="#br0" timeOffset="503851.6041">21844 14244 328 0,'42'-22'123'0,"-17"13"-66"0,17-1-44 15,-17 1 28-15,10 6-47 16,1-4-16-16,9-2-132 15,5 15-56-15</inkml:trace>
  <inkml:trace contextRef="#ctx0" brushRef="#br0" timeOffset="504583.141">22909 13579 336 0,'0'-3'126'0,"0"6"-68"0,-3 3-39 16,-1 4 34-16,-3 27-20 0,-7 14-6 16,-3 14-8-16,-5 8-2 15,-2 2-9-15,-1 9-3 0,4 4-1 16,0 0-2-16,-1-6 1 16,5-10-26-16,3-13-12 15,7-12-33-15,0-12-14 16</inkml:trace>
  <inkml:trace contextRef="#ctx0" brushRef="#br0" timeOffset="504952.6434">23548 13595 368 0,'3'-10'137'0,"-6"20"-74"0,-15 9-56 15,1-4 29-15,-22 13-19 16,-11 16-2-16,-2 3-11 16,-12 13-5-16,1-4 0 15,-1-2 0-15,1-10 3 0,-1-7 1 16,8-2 3-16,6-1-5 0,11-6-1 16,8-2 0-1,9 2 2-15,12 3 8 0,10-3 3 16,10 1 5-16,12-1 1 15,6 3 3-15,0 1 1 16,4 8-4-16,3-2-1 31,4 6-10-31,0 0-3 0,-4-16-8 16,0 0-2-16,4-3-40 16,7 0-15-16,-7-3-89 15,-4-15-36-15,7-14 34 16</inkml:trace>
  <inkml:trace contextRef="#ctx0" brushRef="#br0" timeOffset="505930.6586">7952 13648 272 0,'-11'38'104'0,"11"6"-56"0,-7 25-38 16,3-35 23-16,1 13-12 0,-4 6 1 15,-7 1-9-15,-4 18-3 16,-7 6-5-16,-3-2-10 0,0-4-2 31,0-10-19-31,7-8-8 16,6-10-59-16,8-10-25 0,7-18 17 16</inkml:trace>
  <inkml:trace contextRef="#ctx0" brushRef="#br0" timeOffset="506268.8227">8326 13802 324 0,'0'0'123'0,"-11"9"-66"0,-14 13-49 0,11-9 29 15,-7 5-17-15,0 14-3 0,-4 5-10 31,-7-2-5-31,-3-4-1 16,-4 10-1-16,1 3 2 0,2 0-3 0,4-7-2 16,4 1-1-16,7-3 3 15,7-1 0-15,3-9 1 16,8-3 0-16,3 6 0 16,3-3 4-16,4 1 2 15,4 2 4-15,3 0 1 16,0 6-1-16,4-8-1 0,0-1-3 15,-1-3-1-15,-3-7-17 16,0 4-6 0,1-10-40-16,-1 7-17 0,3-6-78 15</inkml:trace>
  <inkml:trace contextRef="#ctx0" brushRef="#br0" timeOffset="506547.6477">8262 13469 288 0,'4'0'110'0,"10"0"-60"0,3 16-30 0,-10-7 32 15,4 4-15-15,3 6-1 16,-3 6-15-16,-4 12-3 15,0 14-10-15,-4-4-3 0,1-3 1 16,-4 0-10-16,0-7-2 0,0-6-30 16,0-9-14-16,3-3-38 15,-3-6-17-15,0-19-21 16</inkml:trace>
  <inkml:trace contextRef="#ctx0" brushRef="#br0" timeOffset="506731.6919">8072 13523 276 0,'7'3'104'0,"7"-3"-56"0,7 0-23 0,-7 0 33 16,14 0-18-16,18 0-3 15,3-3-19-15,1 3-9 0,3 0-5 16,-4-7-30-16,-3 7-10 0,-4-9-42 0,-3 9-17 15,4-3-36 1</inkml:trace>
  <inkml:trace contextRef="#ctx0" brushRef="#br0" timeOffset="507015.9525">8340 14112 308 0,'-14'0'115'0,"14"0"-62"0,0 0-38 0,0 0 29 15,10 0-13-15,4 0-1 16,7 0-8-16,4-9-2 15,3 9-11-15,1 0-8 0,2 0-1 16,-2 0-31-16,-5-7-12 0,-3 7-40 16,-3 7-17-16,-11 2-33 15</inkml:trace>
  <inkml:trace contextRef="#ctx0" brushRef="#br0" timeOffset="507200.5026">8329 14488 264 0,'14'0'101'0,"7"0"-54"0,11 0-17 15,-18-3 31-15,7-3-22 16,11 3-10-16,0-3-37 16,3-13-15-16,-3 3-79 15,0 4-34-15,6-13 17 0,-2-1 10 16</inkml:trace>
  <inkml:trace contextRef="#ctx0" brushRef="#br0" timeOffset="507587.2491">7482 14078 376 0,'-17'-10'143'0,"17"17"-78"0,0-14-43 0,0 7 39 15,0 0-25-15,7 7-5 16,0-7-24-16,0 3-8 0,4-3-1 16,-1 6-48-16,4 3-21 15,4 4-72-15,0 18-32 0,-18-3 46 31</inkml:trace>
  <inkml:trace contextRef="#ctx0" brushRef="#br0" timeOffset="507756.0783">7652 14783 392 0,'-11'10'145'0,"11"-10"-78"0,0 0-41 16,0 0 42-16,0 0-45 15,0 0-13-15,4-3-50 16,-1-4-20-16,4 7-130 16,4 0-56-16</inkml:trace>
  <inkml:trace contextRef="#ctx0" brushRef="#br0" timeOffset="532892.2207">5987 16408 340 0,'0'-22'129'0,"0"15"-70"0,0 7-47 0,0 0 32 0,0 0-12 16,0 0-1-1,0 0-9-15,0 0-3 16,0 10-11-16,0 5 4 0,0 14 3 16,-7 8-5-16,-11 17-3 15,-7-1-4-15,-6 16 0 16,-5 12-4-16,-10 1 0 16,-3-1 3-16,-4-2 1 15,4-16-4-15,6-4 1 0,5-12-7 16,6-3-3-16,7-9-19 15,0-13-8-15,11 0-19 16,4-13-7-16,6-6-70 16,15-12-64-16,10-10 71 15</inkml:trace>
  <inkml:trace contextRef="#ctx0" brushRef="#br0" timeOffset="533355.098">6481 16505 316 0,'-8'9'118'0,"1"1"-64"0,-14 15-43 0,11-10 28 15,-4 4-12-15,-11 3-3 16,-3 3-10-16,-11 0-4 0,-18 4-5 15,-3-4 3-15,8 12 2 0,-1-2-1 16,0-1 2-16,3-6-4 16,4-9-2-16,8 0-5 15,6-13 0-15,7 4 2 16,4-10 1-16,7 9 3 0,3-9 1 16,8 0 1-16,3 10 0 15,3-4-2-15,8 6-1 31,3 4 3-31,0 9 5 0,4-3-5 16,-1 13-2 0,1-1 3-16,-4 1 2 15,0 2-6-15,4-9-3 0,7-2-1 16,3-1-1-16,4-7-3 16,-1 1 2-16,1 0-23 15,0-10-10-15,-4-9-28 0,0 0-14 16,0-3-65-1,1-12-65-15,-1-20 72 16</inkml:trace>
  <inkml:trace contextRef="#ctx0" brushRef="#br0" timeOffset="533877.2007">6512 15878 324 0,'4'-35'121'0,"3"19"-66"0,14-2-33 15,-3 8 31-15,10 1-8 16,14 3-2-16,1-4-18 0,-5 7-5 16,1-3-12-16,-4 12-5 0,-3-3 0 15,-11 7-9-15,-7 5-1 16,-6 10-3-16,-12-3 1 16,-7 3 0-16,-17 10 3 15,-14 2 4-15,-8-2 3 0,5 3-2 31,2-4-2-31,4-9 4 16,4 10 1-16,7-13 2 16,10-7 0-16,8 4 2 15,10-9 3-15,7-1 7 16,18-3 4-16,20-6-1 0,8 3-2 16,0 4-7-16,4-14-4 15,-4 7-8-15,-4-3-1 0,-3-12-28 16,-7 5-9-1,-8 1-26-15,-6-1-9 0,-4 1-72 16,-3 3-61 0,-18-4 83-16</inkml:trace>
  <inkml:trace contextRef="#ctx0" brushRef="#br0" timeOffset="534341.2896">7080 16718 312 0,'-21'0'118'0,"14"3"-64"0,4-6-30 0,3 3 35 16,0 0-17-16,7 0-1 16,10 0-15-16,11 0-4 15,11 0-13-15,7 0-3 0,-4-6-2 16,1 6-13-16,-1 0-4 16,-3 0-38-16,-11 0-14 0,-10 9-244 31,-11-12 156-31</inkml:trace>
  <inkml:trace contextRef="#ctx0" brushRef="#br0" timeOffset="534525.8058">6911 16985 376 0,'28'-7'143'0,"4"7"-78"0,14-3-41 15,-14-3 40-15,24 3-26 16,4-7-7-16,7-2-31 16,4-1-15-16,-4-6 7 15,14-3-79-15,-4 13-32 0,-3-10-55 16</inkml:trace>
  <inkml:trace contextRef="#ctx0" brushRef="#br0" timeOffset="536632.8598">8707 15934 260 0,'-15'-9'96'0,"12"9"-52"0,-4 0-29 0,3 9 26 0,1 0-11 16,-1 1-2-16,-6 12-5 15,-1 0-3-15,1 12-10 16,-8 4 0-16,0 6 1 0,-3 28-4 16,-4 16 1-16,4 9-5 0,4-6-2 15,2 16 2 1,5 9 2-16,3-19-7 0,3 3 0 15,8-22-13-15,6-9-3 32,8-15-35-32,3-17-13 0,0 1-78 15</inkml:trace>
  <inkml:trace contextRef="#ctx0" brushRef="#br0" timeOffset="537064.5031">9028 16194 292 0,'-7'-9'110'0,"7"9"-60"0,3 6-36 0,-3-6 26 16,4 3-7-16,-1 4 3 0,1 8-3 15,-1 14 2-15,4 14-19 16,0 4 0-16,0 7-2 0,0 5-3 15,4-2 1-15,0-4-9 16,-1-6-2-16,1 13-8 16,-1-4-3-16,-3 4-19 15,0-1-8-15,-7-2-30 0,0-10-12 16,-3 3-71 0,-1-6-35-16,-3-16 93 15</inkml:trace>
  <inkml:trace contextRef="#ctx0" brushRef="#br0" timeOffset="537586.7019">9585 16593 280 0,'-28'-10'107'0,"17"13"-58"0,-6 13-37 0,9-7 26 0,-6 7-11 16,-7 6-3-16,0 3-3 16,0 3-1-16,3 16-11 15,4 10 3-15,11-4 2 0,6-3-5 16,8-3-3-16,3-7-1 16,3-12 1-16,1 0-1 15,-4-12 0 1,0-4-1-16,0-12 0 15,-3-3-5-15,3-28 1 16,4-14-16-16,-1 5-4 0,-2-11-8 16,-5-12 0-16,-3-12 4 15,-3-10 4-15,-4 0 12 16,0 23 4-16,-4 5 15 16,1 16 5-16,-1 13 7 0,1-1 3 15,3 14-9-15,-4 8-3 16,8 16-2-16,-8 13 2 15,4 19 2-15,0 6 2 16,4 9-4-16,3 0 2 16,0 1-5-16,0-10-1 15,3 12-6-15,1-3-1 0,-1 1-19 16,1-1-7-16,0 0-23 16,-1-18-9-16,1 9-35 15,-1-19-15-15,-3-6-32 16</inkml:trace>
  <inkml:trace contextRef="#ctx0" brushRef="#br0" timeOffset="537802.1183">9945 16684 340 0,'0'6'126'0,"3"-12"-68"0,15 6-41 15,-4 0 30-15,7 0-5 0,0 0-1 16,8 0-25-16,2-4-9 16,8-2-5-16,0 6-29 15,7-9-9-15,7-1-48 0,7 1-19 16,-7-7-47 0</inkml:trace>
  <inkml:trace contextRef="#ctx0" brushRef="#br0" timeOffset="538033.3863">10827 16066 324 0,'-4'-19'121'0,"4"19"-66"0,0-6-40 0,0 6 29 15,4 9-9-15,-1 7 0 16,1 3-12-16,-1 9-3 15,1-3-12-15,-1 9-5 0,1 4-2 16,-1 15-4-16,1-6 2 0,0 13-28 16,-1-13-10-16,1 6-41 15,-4-9-16-15,3-9-48 16</inkml:trace>
  <inkml:trace contextRef="#ctx0" brushRef="#br0" timeOffset="538264.833">10407 16809 280 0,'0'0'107'0,"18"-3"-58"0,17-7-24 16,-14 4 33-16,7-3-2 15,15 9 1-15,6-10-20 16,4 4-8-16,3 3-17 15,8-3-16-15,3-4-6 0,-4 7-33 0,-10-3-14 16,-10 3-47-16,-12 3-20 16,-9-7-9-1</inkml:trace>
  <inkml:trace contextRef="#ctx0" brushRef="#br0" timeOffset="538703.1107">10749 16890 280 0,'4'16'104'0,"3"3"-56"0,3 15-21 0,-6-15 32 16,-1 0-18-16,1 22-4 0,-1-3-12 15,1-13-6-15,-4 12-11 16,0-9-1-16,3 7 3 0,5-10-4 15,-5-6-1-15,4 0-5 16,-3-4 0-16,-1-12 0 16,1-3 0-16,-1 0-9 15,4-18-2-15,0-7-3 0,4-13-1 16,0-15-6-16,6-1-1 16,4 7 12-16,4-3 5 15,0 22 15-15,-4 0 6 16,0 18 3-16,-3 10 1 0,-1 13-7 15,-3 12-3-15,-3 9 1 32,-7 10 0-32,-1 0-3 0,1-6-3 15,-1-1-7-15,1 4-3 16,3-13-27-16,0 1-9 16,0-11-36-16,3-2-16 15,1-6-53 1</inkml:trace>
  <inkml:trace contextRef="#ctx0" brushRef="#br0" timeOffset="539034.6012">11430 16370 404 0,'14'-78'151'0,"4"56"-82"0,14-10-74 0,-15 23 26 16,11-13-16-16,4-9-1 15,-4 2-2-15,-3 4-2 0,0 3 1 16,-4 7-1-16,0 8 2 0,-7 23 1 16,-3 3 3-16,-4 0 3 15,-4 12 2-15,-3 13-1 0,-3 12-1 16,-1 13-3-16,1-3-1 15,-1-3-6-15,1-10 1 16,-1 1-11-16,4-11-5 16,0-5-21-16,0-13-9 15,0-6-26 1,4-3-12-16,-1-13-61 16</inkml:trace>
  <inkml:trace contextRef="#ctx0" brushRef="#br0" timeOffset="539287.424">11892 15940 296 0,'0'-15'112'0,"0"21"-60"0,0-3-41 0,0 6 28 16,-3 7 1-16,-1 12 5 16,-3 10-11-16,0 3-5 0,3 6-17 15,1 12 6-15,3 14 4 0,3-1-7 16,1 6-1-16,3-6-10 15,0-9-3-15,0-7-19 16,0 7-5-16,-3-3-24 16,-1-13-10-16,-3-3-36 15,-7-10-14-15,-3-9-31 16</inkml:trace>
  <inkml:trace contextRef="#ctx0" brushRef="#br0" timeOffset="539485.3497">11388 16872 220 0,'-4'-3'82'0,"15"3"-44"0,17-7-5 16,-3 7 33-16,13 0-5 16,8-3 1-16,7-3-22 0,4 3-7 15,3-7-19-15,0-2-24 0,3 2-9 16,8 1-46-16,-8 0-20 15,-10 5-66 1</inkml:trace>
  <inkml:trace contextRef="#ctx0" brushRef="#br0" timeOffset="539802.8267">12284 16489 284 0,'0'-28'107'0,"10"0"-58"0,8-26-31 0,-7 29 31 32,3-3-14-32,0 0 0 0,3-16-14 15,1-3-5-15,0-3-9 16,-4 6-3-16,0 9 0 0,-4 13 2 16,-2 7 3-16,-1 15-4 15,-4 9-3-15,-3 16 5 16,0 10 5-16,-3 2-8 15,-1 35-2-15,-3 7 0 0,0-4 1 16,0 3-4-16,3-18-1 16,4-13-17-16,4-3-5 15,-4-6-19-15,3-13-5 16,-3-6-21-16,7-10-9 16,1-12-51-1</inkml:trace>
  <inkml:trace contextRef="#ctx0" brushRef="#br0" timeOffset="540018.501">12629 15871 296 0,'4'-37'112'0,"-4"37"-60"0,-4 9-39 0,4 7 28 16,-3 6 1-16,-1 22 4 16,1 9-9-16,-1 0-5 0,4 10-18 15,0 15-2-15,0 4-1 0,4 9-4 16,-1-10 1-16,1-5-18 15,-1-1-6-15,-3 3-34 16,-3-6-13-16,-4-9-51 16,-4-10-22-16</inkml:trace>
  <inkml:trace contextRef="#ctx0" brushRef="#br0" timeOffset="540234.1612">12146 16862 336 0,'11'0'126'0,"6"0"-68"0,12-3-32 16,-12 3 36-16,15 0-18 16,10-6-2-16,11 3-14 0,14-7-3 15,7-2-14-15,-10 2-24 16,-1 7-9-16,-6-3-30 0,-4-3-9 15,-11 5-41-15,-10-2-15 16,-11-3-22-16</inkml:trace>
  <inkml:trace contextRef="#ctx0" brushRef="#br0" timeOffset="540534.9236">12943 15702 324 0,'-7'-9'121'0,"7"9"-66"0,4 6-36 0,-4-3 34 0,3 13-14 15,-3 9 0-15,0 16-16 16,-3 2-6-16,3 11-10 15,0-1-3-15,0 0 0 0,3-9-5 0,-3-6-1 16,0-4-26-16,0-5-11 16,-3-4-38-16,-4-6-13 15,-4-4-63 1</inkml:trace>
  <inkml:trace contextRef="#ctx0" brushRef="#br0" timeOffset="540750.9718">12742 15765 276 0,'-10'-10'104'0,"10"10"-56"0,0 0-19 0,0 0 33 16,7-3-15-16,3-3-2 15,8 6-9-15,7-3 0 0,10-3-20 16,4-4-7-16,7 4-2 0,10 3-17 15,8-4-6-15,-8 4-45 16,-7-3-20-16,-3 6-90 16</inkml:trace>
  <inkml:trace contextRef="#ctx0" brushRef="#br0" timeOffset="541636.3259">13483 15683 220 0,'7'-9'82'0,"-3"9"-44"0,10 3-20 0,-7 3 23 16,0 0-4-16,0-2 1 16,0 5-8-16,4 0-2 0,-1 7-15 15,4 9 3-15,4 7 2 0,3 11-8 16,0 1-1-16,1 10-3 15,-5-1-1-15,1-6 1 16,-4 3 1-16,0 7 3 16,-3 18 1-16,-8 0-5 15,-3 7-2 1,-7 2-2-16,-11-8-2 16,-6 11-4-16,-4 4-2 15,-4 3-4-15,-7-9 1 16,-7-10-2-16,0-18 2 15,4-4-8-15,3-6-4 16,-3-12-25-16,6-10-7 0,1 3-83 16,7-19-43-1,7-9 86-15</inkml:trace>
  <inkml:trace contextRef="#ctx0" brushRef="#br0" timeOffset="543104.33">14034 15495 264 0,'-11'0'101'0,"4"16"-54"0,-4-4-31 0,8 4 27 0,-4 3-12 16,-4 9-1-16,1 6-4 16,-1 29 1-16,0 19-15 15,1 15 4 1,3-16 2-16,3 23-2 0,1 6 1 16,6-10-7-16,4 4-4 15,4-23-8-15,-1-9-3 16,8-9-29-16,0-10-10 15,-1 1-42-15,1-17-15 16,7-2-37 0</inkml:trace>
  <inkml:trace contextRef="#ctx0" brushRef="#br0" timeOffset="543620.4519">14422 16216 312 0,'-4'-15'115'0,"4"5"-62"0,7-24-40 0,-3 15 28 16,-1-6-23-16,4-19-5 16,0-3-8-16,4-6-2 0,-4 9-1 15,0 0 1-15,0 9 2 0,-3 13 7 16,-1 4 2-16,-3 11 1 15,0 17-3 1,-3 24 0-16,-1 13-1 16,-3 16 1-16,3-10 5 15,-3 10 1 1,4 22-5-16,-1-4-3 16,1 1-3-16,3-1 0 15,0-9-11-15,0-9-2 0,3-10-17 16,1 1-8-16,-1-4-32 15,4-13-12-15,-3-8-80 16,3-11-48 0,4-2 93-16</inkml:trace>
  <inkml:trace contextRef="#ctx0" brushRef="#br0" timeOffset="544352.7331">15138 16480 328 0,'-4'-3'123'0,"8"-4"-66"0,6-2-36 0,1 6 33 16,10-4-12-16,14-2 1 16,8 6-27-16,-1-3-12 15,-3-4-3 1,0 4-24-16,-1-3-9 0,-2-1-37 15,-8 7-16-15,-3-3-70 16</inkml:trace>
  <inkml:trace contextRef="#ctx0" brushRef="#br0" timeOffset="548655.7609">14736 16298 212 0,'-46'-6'82'0,"28"15"-44"0,-3 7-16 0,10-7 26 0,-3 10-16 15,0 6-6-15,-4 0-2 16,1 3 1-16,3 10-13 16,0-4 2-16,3 4 0 0,4 3 1 15,3-10 1-15,1 4-6 0,3-10-2 16,3 3 0-16,4-3 0 15,4-9 0-15,0-7 2 0,3-6-5 16,0-3-1-16,0-9-2 16,0-10 1-16,0-6-4 15,4-19-2-15,-1-3-3 16,-2-22-1 0,-1-3-3-16,-4 6-1 0,1-6 3 15,-4-6 3-15,0-1 0 16,0 7 4-16,-3 0 2 15,-1 12 2-15,-3 13-1 0,0 10-2 16,0 2 5-16,4 10 1 16,-1 6-5-16,1 10 0 31,-1 3-1-31,1 15 2 0,-1 16 5 16,1 10 4-16,-1 12 2 15,-3 6 3-15,0 6-5 16,-3-2-1-16,3 15 0 15,0 6 4-15,7 4-8 16,3-10-3-16,5-3-9 16,-1 0-4-16,0-12-45 0,-4-4-19 0,8 0-101 15</inkml:trace>
  <inkml:trace contextRef="#ctx0" brushRef="#br0" timeOffset="549692.4786">15974 15793 324 0,'-7'-31'121'15,"7"21"-66"-15,0 1-33 0,0 9 31 0,0 0-19 16,0 0-5-16,3 12-8 15,1 23-4-15,-1 2-9 16,1 17 4-16,3 5 1 0,0-2-2 16,-4-7-1-16,5 6-9 0,-1 4-2 15,0 3-27-15,0-1-11 16,0-8-29-16,-4-7-10 16,-3-3-84-1</inkml:trace>
  <inkml:trace contextRef="#ctx0" brushRef="#br0" timeOffset="549911.3936">15688 16467 320 0,'0'0'121'0,"7"3"-66"0,11-3-22 0,-1 0 38 16,19 0-17-16,17 0-6 0,-1-3-20 15,5-3-7-15,-1 3-12 16,-3-4-24-16,-3 4-7 16,-8-3-34-16,-3 6-14 0,-11 9-58 15,-7-9-23-15</inkml:trace>
  <inkml:trace contextRef="#ctx0" brushRef="#br0" timeOffset="550326.7918">15744 16922 328 0,'8'56'123'0,"-5"-37"-66"0,8 31-36 15,-1-31 33-15,-3 0-23 16,4 9-7-16,3-3-6 0,4 0-2 15,-1-6-8 1,-3 0-1-16,0-10 3 0,1-2-2 16,-1-7 1-16,0-10-5 0,0-5-3 0,0-20-3 15,0-3 1-15,0-5-4 16,0-5-1-16,0-2 0 16,1 13 2-16,-1 2 4 15,0 10 2 1,0 13 4-16,-3 5 3 0,-1 23-2 31,1 3 1-31,-4 25-1 0,0 0 1 16,0 12-9-16,0-6-1 15,-4-3 0-15,4 7 1 16,-3-1-19-16,3-6-7 16,0-6-26-16,0-13-11 15,0-9-32-15,0-19-13 16,0-3-20-16</inkml:trace>
  <inkml:trace contextRef="#ctx0" brushRef="#br0" timeOffset="550773.6095">16658 16132 252 0,'0'-13'96'0,"7"-3"-52"0,7-2-25 0,-7 8 29 15,4-9-15-15,7-12-1 16,-4 0-17-16,3-10-6 15,1-6-6-15,3 9-5 0,0 4 1 16,1 6 7-16,-1 6 4 16,-7 3 1-16,0 9 1 0,-4 7 2 15,-6 16 2-15,-8 28-3 16,-3 15 2-16,0 7-4 16,-3 6 1-16,3-3-5 15,0 21 1-15,3-8-5 16,4-4-2-16,0-12-11 31,4-10-6-31,3-3-28 0,0-22-9 0,0-9-25 16,3-19-9-16,1-12-46 15</inkml:trace>
  <inkml:trace contextRef="#ctx0" brushRef="#br0" timeOffset="550973.7004">17018 15668 332 0,'0'6'126'0,"4"3"-68"0,6 19-28 0,-3-2 37 16,0 21-23-16,0 22-7 15,-3 3-22-15,-1 0-8 16,-3 25-4-16,-3 0-16 0,-4 4-6 16,0-14-32-1,0-5-15-15,-4-19-20 16,-3-10-7-16,-4-3-38 15</inkml:trace>
  <inkml:trace contextRef="#ctx0" brushRef="#br0" timeOffset="551158.1482">16605 16665 296 0,'14'-10'112'0,"4"4"-60"0,14 6-39 16,-15-3 28-1,12-3-14-15,9-4-1 0,19 7-15 16,3-3-4-16,-7-4-5 16,0 4-32-16,0 3-15 0,-4-6-105 15,-10-1-49-15,-7-9 100 16</inkml:trace>
  <inkml:trace contextRef="#ctx0" brushRef="#br0" timeOffset="551474.2063">17360 16219 304 0,'0'-18'115'0,"7"-7"-62"0,11-13-40 16,-8 22 30-16,5-21-13 15,6-1-2-15,3-12-16 0,1-4-8 16,-4 17-2-16,0 2 4 0,-6 7 4 0,-1 12 1 15,-4 16 1-15,-3 16 0 16,0 22 0 0,-7 12-2-16,0 6 1 0,0 4-6 15,-3 12-3 1,-1 0-1-16,4 0-1 0,0 0-16 31,0-9-4-31,0-13-32 0,-3-12-12 16,3-10-15-16,0-9-3 15,0-13-44 1</inkml:trace>
  <inkml:trace contextRef="#ctx0" brushRef="#br0" timeOffset="551691.311">17713 15746 288 0,'18'-63'110'0,"-15"57"-60"0,1 6-36 15,-4 0 28-15,0 12-1 16,0 17 3-16,-4 18-11 15,-3 22-3-15,4 6-17 0,3-6 5 0,0 13 3 16,0 15-9-16,3 0-4 16,4-6-8-1,0-10-2-15,0-5-35 16,-3-14-12-16,-4-5-47 16,-4-13-16-1,-3-7-36-15</inkml:trace>
  <inkml:trace contextRef="#ctx0" brushRef="#br0" timeOffset="551875.7839">17261 16674 324 0,'15'-9'123'0,"6"9"-66"0,18-7-44 0,-8 7 30 15,19 0-6-15,6 0 2 0,15-3-8 16,3-3-2-16,10 6-16 15,1 0-17-15,-4 0-5 0,-14-3-42 16,-7-3-17-16,-7-4-108 16</inkml:trace>
  <inkml:trace contextRef="#ctx0" brushRef="#br0" timeOffset="552376.3135">18200 15533 304 0,'0'-13'115'0,"7"7"-62"0,-7 6-22 16,0 0 37-16,0 0-16 15,7 6-5-15,0 7-23 16,0 6-7-16,-3 6-11 16,-1 3-4-16,-3 6-1 0,-3 4-23 15,-1 12-10-15,1-6-11 16,3-6-1-16,0-4-11 0,0-6-3 15,-4-9-13-15,4-9-3 16,0-14-33 0</inkml:trace>
  <inkml:trace contextRef="#ctx0" brushRef="#br0" timeOffset="552613.9049">17819 15489 340 0,'14'-19'126'0,"0"19"-68"0,18-13-37 0,-4 7 35 0,21 6-15 16,8 0-1-16,3 0-21 15,0 0-9-15,0-6-6 16,0 6-32-16,0 0-14 0,-4-3-55 15,-6 3-24-15</inkml:trace>
  <inkml:trace contextRef="#ctx0" brushRef="#br0" timeOffset="552914.4317">18598 15407 276 0,'15'0'104'0,"-5"10"-56"0,8 5-25 0,-8-2 29 16,1 12-5-16,7 9-1 16,-1 4-6-1,4 6 0-15,4 19-22 16,0 18-6-16,-1 16-4 0,-6-9-7 0,-4 19 0 0,-14 18-1 15,-7 7 2-15,-10-13-14 16,-12 25-5-16,-13-2-35 16,-14-8-16-16,-1-18-73 15,-13-18-65 1,6-29 76-16</inkml:trace>
  <inkml:trace contextRef="#ctx0" brushRef="#br0" timeOffset="582301.7336">19554 16216 764 0,'46'0'0'0,"18"0"-22"0,-39 3 0 0,3-3-37 16,-4 0-12 0,-2 0-34-16,-5 0-88 15,-24 10 27 1</inkml:trace>
  <inkml:trace contextRef="#ctx0" brushRef="#br0" timeOffset="582502.3656">19237 16477 312 0,'4'9'118'0,"10"-6"-64"0,24-6-15 0,-16 3 40 16,9-9-32-16,5 2-12 15,6 7-23-15,14-9-9 16,8 6-2-16,-11-4-23 0,3-2-8 0,1 0-27 15,-4-7-9-15,0-3-40 16,3 0-17-16,-3-9 10 16</inkml:trace>
  <inkml:trace contextRef="#ctx0" brushRef="#br0" timeOffset="582740.5327">20451 15511 332 0,'3'-7'126'0,"8"26"-68"0,3 0-35 16,-14-3 35-16,0 12-17 15,0 6-1-15,-11 29-17 16,-6 19-4-16,-8 15-11 0,0-9-5 0,0 3 0 16,4 15-2-16,0-8-1 15,3-26-24-15,-3 9-9 16,7-18-21-16,0-10-8 15,7-18-29-15,7-10-12 16,18-25-25 0</inkml:trace>
  <inkml:trace contextRef="#ctx0" brushRef="#br0" timeOffset="583072.0192">21227 15702 328 0,'7'0'123'0,"-18"6"-66"0,-28 7-55 0,22-4 25 0,-12 16-14 16,-9 13-2-16,-15 3-4 15,-14 6 0-15,-14-3-4 16,3 6 5-16,4-9 4 0,3 3-2 16,4-10 2-16,7-6-5 15,11-3-2 1,10-6 2-16,7 6 2 0,15-6 0 0,13 9 0 31,11 7 1-31,18-1 4 16,3 1 1-16,29-4 3 15,17 10 1-15,7-4 1 16,0 1-14-16,-10-3-3 16,-8-10-42-16,1 3-16 15,3-12-59-15,-7-13-22 0,14-6-17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07:53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17060 4539 272 0,'-3'-13'104'0,"3"7"-56"0,0 6-36 0,0 0 24 15,0 0-19-15,3 6-7 16,-3 7-6-16,0 2-4 31,4 4 1-31,-1 0-1 0,1 15 2 0,-1 4-1 16,1 3 2-16,-4-10-2 15,4 4-1-15,-4-10 1 16,0-6-1-16,3-4 4 16,1-12 2-16,3-6 2 0,0-22 0 15,3-9-4-15,4-1-1 16,0-3-3-16,4-15-1 16,3 9 3-16,4-3 1 15,-4 13 7-15,0 6 6 16,-3 12-2-16,0 16 0 15,-1 9-8-15,-3 10-4 0,-3 6-1 16,-4 10-1 0,-7 2 0-1,0 7 0-15,0 0 0 16,0-6 0-16,0-7 0 16,0-9 0-16,4-6 0 0,3-16 2 15,3-10-1-15,4-15 2 16,4-3-4-16,7 3 0 15,6-3 1-15,5-1 0 16,-5 11 2-16,5 2 1 0,-5 10 12 16,1 6 7-16,-7 6-9 15,-4 10-2-15,-10 15-7 16,-1 13-3-16,-3-3-5 16,-3-4 0-16,-1 1-25 15,4-4-10-15,4-5-20 0,3-14-8 31,0 1-30-31,7-13-14 16,4-3 7 0</inkml:trace>
  <inkml:trace contextRef="#ctx0" brushRef="#br0" timeOffset="384.9227">18052 4601 220 0,'3'-9'85'0,"-6"-1"-46"0,-8 17-26 15,4-4 24-15,-4 3-8 0,-3 4 0 16,-3 8-3-16,-4 11 1 15,3 14-15-15,0 1 6 0,4 0 5 16,4-6-6-16,2 3 1 16,8-10-9-16,4-9-1 15,3-9 0-15,7-4 0 16,7-9-9-16,4-9-4 0,3-10-6 16,0-9-4-16,1-13 6 15,-5-6 5-15,1 9 3 16,-4 7 1-16,-3 2-3 15,-4 11 2-15,0 8 7 16,-3 4 4-16,-4 22 1 16,0 12 3-1,-4 13-3-15,1-4-1 0,-1 1 0 16,4 6 4-16,1-10-10 16,-1 1-2-1,3-13-13-15,4 0-5 16,0-10-12-16,4-5-5 0,0-14-20 15,-1-5-6-15,1-13-40 16,7-13-14-16,6-6 14 16</inkml:trace>
  <inkml:trace contextRef="#ctx0" brushRef="#br0" timeOffset="1085.065">18510 4046 320 0,'-14'16'121'0,"11"-13"-66"0,-4 6-47 16,7 7 29-16,0 9-6 15,0 22 2-15,0 0-12 16,0 16-5-16,3 3-9 0,1-10-5 16,-1-2-1-16,1-1-4 0,-1 3 2 15,-3 4-15-15,0-7-4 0,-3-6-21 16,-1-3-9-1,1-9-2-15,-1-7 1 16,-3-9-2-16,-4-10-2 0,1-3-42 16,-4-12-20-1,0-3 59-15,0-10 194 32,3-16-50-32,4 7-13 15,3 0-24-15,8 3-13 16,6 6-6-16,8-6-2 15,7 6-15-15,7 7-3 0,-1-1 0 16,-2 10-6-16,-1 3-2 31,-4 0 3-31,-2 3 1 0,-5 10 2 16,-3-1 2-16,0 16-3 16,-3 4 1-16,0-4-5 15,-4 0 0-15,0-3 1 16,0-6 0-16,0-3-2 15,-4-4 1-15,1-5 7 16,-1-14 3-16,1-11-4 0,3-11-3 16,0-5-3-16,7 6-3 15,4 2-2-15,3-2-1 0,0 3-3 16,0 0 1 0,-3 6 3-16,0 7 1 0,-1 2 1 15,1 4 2-15,-4 12 3 16,0-3 2-1,-3 7 8-15,-1 6 2 16,-3 2-2-16,-3 11-1 16,-4 5-6-16,0 1 0 15,0-7-7-15,0 0-1 16,0-3-13-16,0-6-5 16,3-10-21-16,8 1-8 15,3-10-30-15,4-10-14 0,6-8-44 16</inkml:trace>
  <inkml:trace contextRef="#ctx0" brushRef="#br0" timeOffset="1516.4558">19286 4548 300 0,'4'0'112'0,"10"-9"-60"0,4-1-23 16,-8 10 36-16,8-3-13 31,0-3-3-31,-1 6-25 16,-3-3-10-16,0-4-9 0,-3 7-4 16,-4 7 0-16,-7 5-15 15,-7 4 6-15,-4-4 1 16,-3 4 5-16,0 3 3 15,0 6-2-15,0 0 0 16,3-3 1-16,1 9 0 0,6-9 2 16,1-3 1-16,6 3 5 15,4-9 5-15,7 2 4 16,4-12 2-16,0 4-4 16,-1-7 1-16,4-7-5 15,1 4 1-15,-1-6-20 16,0-1-7-1,4-5-26-15,-8 5-9 16,-6-5-27-16,-8 5-9 16,1 1-77-1</inkml:trace>
  <inkml:trace contextRef="#ctx0" brushRef="#br0" timeOffset="1701.3282">18930 4147 264 0,'11'-22'101'0,"-1"15"-54"0,4-2-72 0,-3 9 9 0,7 0-93 16,10 0-35-16</inkml:trace>
  <inkml:trace contextRef="#ctx0" brushRef="#br0" timeOffset="2537.9042">20055 4476 292 0,'-21'-44'110'0,"11"25"-60"0,-1-9-43 0,8 28 26 15,-4 0-15-15,-4 0 0 16,-7 16-8 0,-3 2-4-16,0 11-3 0,-4 5 0 0,4-6 0 15,3 16-1-15,4 3-2 16,4 7 3-1,6-1 0-15,8-12 3 16,6-10 3-16,4-6 2 16,4-9 1-16,3-13-4 15,-3-6-3-15,0-22-7 16,-1-4-1-16,4-5-1 16,-3-10 2-16,0-19-8 15,-1-15-3-15,1-16-2 0,-4 6 1 16,-3 0 6-16,-4 16 2 15,-4 19 8-15,1 6 6 0,-4 15 0 16,0 14 3 0,-4 18-6-16,-3 6-3 0,0 13 1 15,0 18 0-15,0 17 3 16,0 5 1-16,3 4 5 0,4-7 3 16,4 4-4-1,6-13 1-15,8-3-3 0,7-6 2 16,7 2-6-16,-1-8-1 15,1-7-2-15,0-10-2 16,3-11-2-16,-3-4 1 31,0-4-10-31,-1-5-3 0,-2-13-4 16,-8 0-2-16,-4-12 1 16,1 5 1-16,-11 4 10 15,-3 10 4-15,-4 5 4 16,-7 7 0-16,-8 6 0 15,-6 7 0-15,0 5 0 16,3 4 2-16,1 0 5 0,-1-3 6 16,4 2 2-16,3 1 3 15,4-3 1-15,4 3 3 0,6 0 1 16,4-1 1 0,11-2 2-16,10-7 1 0,4 1-3 15,0-10-3 1,3-3-11-1,0-4-6-15,4-2-67 0,4 0-28 16,-8-16-115 0</inkml:trace>
  <inkml:trace contextRef="#ctx0" brushRef="#br0" timeOffset="15184.4464">7020 8135 168 0,'-3'10'66'0,"6"-4"-36"0,1 0-15 0,-1-3 20 16,1 7 3-16,-1-10 4 16,-3 0-3-16,0 0 0 0,0 0-21 15,7 0 7-15,-3-3 3 0,3-13-7 0,0 0-1 16,4-12-12 0,-1 0-5-16,1-16-2 0,-4 0 1 15,-4 6-1-15,-3-2-1 16,-3 11 1-16,-1 1-1 31,-3 13-3-31,0-4 2 16,-7 9 1-16,-7 17 0 0,-7 15 0 15,-8 21 0-15,-2 11 0 16,-8 8 2-16,-7 7-1 16,0-3-1-16,0 13 3 15,11-1 2-15,10-15 9 16,4 12 5-16,10 0-3 0,15-18-1 15,17-4-3-15,17-9 0 16,8-16-2-16,7 0-1 16,7-12-8-16,-4 0-2 15,-3-13-22-15,-7 3-10 16,0-12-32-16,3 3-13 16,1-7-85-16</inkml:trace>
  <inkml:trace contextRef="#ctx0" brushRef="#br0" timeOffset="15552.5917">7370 8430 332 0,'-32'10'123'0,"14"5"-66"0,-10 10-49 16,14-12 29-16,-4 9-12 15,-3 0-2-15,3 3-9 16,4 9-1-16,4-5-8 15,6-1-1-15,8 3 0 0,6-9-2 16,4 3 1-16,8-6 0 16,-1-3 1-16,0-4-2 0,0-6 1 15,0-6-2-15,0 0-1 16,-3-6-2-16,-4-13 1 16,0-3-4-16,-7-9 1 15,-3-3-3-15,-8-4 0 16,1-6-1-16,-4 10 2 15,0 5-1 1,3 10 0-16,1 10-36 16,3 3-5-1,7 12-3-15,3 0-27 16,1-3-12-16,3 7-16 16</inkml:trace>
  <inkml:trace contextRef="#ctx0" brushRef="#br0" timeOffset="15884.4452">7602 8339 272 0,'0'-3'104'0,"0"3"-56"0,0 3-32 15,4 7 27-15,-1 5-12 16,4 13-1-16,4 7-4 16,3 3 1-16,7 5-15 0,4 1-2 0,3-6-3 15,0 3-1-15,1-10-1 16,-1 1 1-16,-3-11 3 15,-1-5-4-15,-3-6-3 16,1-4-1-16,-5-12 1 16,-3-10-1-16,1-3-1 15,-5-9-2 1,1-10 1-16,-4-6-6 16,3-6 0-16,1 9-2 15,-4-3 1-15,0 10-13 0,0 6-4 16,-3 3-18-1,-1 0-5-15,-3 6-41 0,4 9-18 16,-1-5-3 0</inkml:trace>
  <inkml:trace contextRef="#ctx0" brushRef="#br0" timeOffset="16599.3028">6713 7775 280 0,'-24'3'104'0,"24"-3"-56"0,0 0-32 0,0 0 29 16,10-3-15-16,8-7-5 0,3-5-8 15,7-10-3-15,8-10-8 16,6-3-4-16,0-9-1 0,1-6-1 16,-1 0 0-16,4 9 0 15,-4 6 0-15,0 7-3 0,-3 9 0 16,-3 6-1-16,-1 16 3 15,-3 10-2-15,3 8 1 16,0 17 2-16,4 3 0 16,7 5 6-16,-4 1 4 15,-7-6-3-15,4 6-2 0,4-10-2 16,2-5-3-16,1 2-13 16,0-9-4-16,-4 0-40 31,4-10-15-31,-3 7-69 15</inkml:trace>
  <inkml:trace contextRef="#ctx0" brushRef="#br0" timeOffset="16951.6194">8664 7678 256 0,'-21'12'96'0,"7"10"-52"0,-11 0-21 0,15-16 29 0,-11 19-16 15,-4 22-4-15,0 13-3 16,-3 15 1-16,3 4-16 15,8 2-1-15,6 10-2 0,11 6-2 16,11-9 0-16,6 9-5 16,8-21-1-16,3-11-8 15,4-8-2-15,-4-13-36 0,4-7-14 16,7-12-48-16,10-6-21 16,4-19 5-1</inkml:trace>
  <inkml:trace contextRef="#ctx0" brushRef="#br0" timeOffset="17230.3855">9613 8054 368 0,'-7'-3'140'0,"-3"3"-76"0,-1 3-70 0,7 6 22 0,-6 1-6 15,-4 15 1-15,-7 3 1 16,-11 13 2-16,-10 6-7 16,-4 22 0-16,3 6 3 0,-3 3-6 15,1 10 0-15,-5-22-2 16,8 3-2-16,7-13-15 16,3-2-5-16,7-10-10 0,11-19-4 15,3-10-19-15,8-15-8 16,-1-6-78-1</inkml:trace>
  <inkml:trace contextRef="#ctx0" brushRef="#br0" timeOffset="17483.9695">9056 8189 244 0,'3'0'93'0,"1"9"-50"0,3-3-11 16,0 4 35-16,4 9-13 15,3-4-2-15,3 4-9 16,1 19-5-16,0 12-21 16,3-3 1-16,3 16 0 0,5 6-10 0,6-7-4 15,0-5-6-15,4-4-1 0,0 10-7 16,-4-4-2-16,0-12-15 16,-6-3-6-16,-5-9-20 15,-3-7-6 1,-3-19-51-16,0-2-21 0,-4-14 16 31</inkml:trace>
  <inkml:trace contextRef="#ctx0" brushRef="#br0" timeOffset="18784.6771">17254 6110 248 0,'0'-4'93'16,"0"-2"-50"-16,-7-3-19 0,0 9 27 0,-3 0-15 15,-4 0-6-15,-4 9-6 16,-10 1-4-16,-4 12-10 16,-3-4 2-16,-1 4 4 0,5 3 1 0,2 10-1 15,8 3-6-15,11 2-4 16,10-8-8-16,10-7-1 15,8-6-23-15,10-10-11 16,4-9-18-16,7-9-8 16,3-10-17-16,0-6-7 31,4 3-19-31</inkml:trace>
  <inkml:trace contextRef="#ctx0" brushRef="#br0" timeOffset="19031.9546">17537 6047 252 0,'-25'16'93'0,"7"-1"-50"0,-13 13-15 16,16-15 32-16,1 9-13 16,0-3-3-16,7 0-14 0,7-1-6 0,11-2-14 15,6-3 2-15,8-7 4 16,3-3-8-16,0-6-2 0,1-3-4 16,-1-4-2-16,-7 1 1 15,0-1-1-15,-3-5-9 16,-11-4-4-16,-11-9-13 15,-10-7-6 1,-7 7-8-16,-14 3-2 16,-7 12-21-16,-1 13-10 15,-3 3-49 1</inkml:trace>
  <inkml:trace contextRef="#ctx0" brushRef="#br0" timeOffset="19786.1454">9902 7784 292 0,'-3'-16'110'0,"10"7"-60"0,7-7-36 0,-3 13 28 15,3 3-21-15,3 0-6 16,5 10-3-16,2-1-1 16,5 29-5-16,-1 21 0 0,0 10 4 15,-3 13-6-15,-8 9 0 16,1 15-2-16,-7 4 1 16,-4 3-2-16,-4-13-1 0,-6-2 1 15,-4 2-1-15,-4-12-3 16,-7-7 0-16,-3-12-18 15,-7-16-9-15,-4-5-6 16,-3-14-4-16,0-15-13 0,-1-19-6 16,12-13-54 15</inkml:trace>
  <inkml:trace contextRef="#ctx0" brushRef="#br0" timeOffset="20086.6146">10816 8364 364 0,'-3'-6'134'0,"6"3"-72"0,4-3-52 16,0 2 28-16,11-2-19 15,14-3-5-15,10-7-12 16,4 7-1-16,0-1-1 16,-4 1-25-16,-3-1-8 0,0 7-56 15,-8 3-25-15,-13 0-22 16</inkml:trace>
  <inkml:trace contextRef="#ctx0" brushRef="#br0" timeOffset="20286.8457">10901 8621 376 0,'10'0'143'0,"26"0"-78"0,20-12-30 0,-31 12 45 16,3 0-45-16,7-3-18 15,4 3-15-15,0-7-5 16,-4 7 2-16,1-3-31 0,-8-3-13 16,3 3-83-16,12-13-35 15,-4 13 14 1</inkml:trace>
  <inkml:trace contextRef="#ctx0" brushRef="#br0" timeOffset="20987.9084">12686 7768 292 0,'-4'-9'110'0,"8"9"-60"0,-1-3-23 0,1-3 32 16,-1 6-16-16,-3 0-2 15,8 6-11-15,-1-3-4 16,-4 13-14-16,-3 12 1 0,0 19 1 16,-3 6-3-16,-4 16 1 0,-1-12-12 15,1 2-2-15,4-12-4 16,3 4 1-16,3-14-24 16,4 1-8-16,1-4-16 15,2-6-8-15,-3-2-8 16,0-8-5-16,0-2-56 31</inkml:trace>
  <inkml:trace contextRef="#ctx0" brushRef="#br0" timeOffset="21272.763">12248 8480 220 0,'-42'19'85'0,"35"-10"-46"0,4 1-13 0,6-1 29 16,4-2-12-16,11-4 0 15,6-3 0-15,8 0 2 16,3-3-24-16,4-4 8 0,18 4 4 16,13-3-4-1,1 3-2-15,-1-4-18 16,-3 4-5-16,-7-3-16 15,-7 6-8-15,-7-6-22 16,0 3-11-16,0-7-34 16,0-5-12-16,-7 11-47 15</inkml:trace>
  <inkml:trace contextRef="#ctx0" brushRef="#br0" timeOffset="21819.5324">12534 8788 276 0,'-17'6'104'0,"13"-6"-56"0,1 9-25 0,3 1 31 0,0 5-15 16,0 14-5-16,0 8-8 15,3 13-3-15,1-3-12 16,-1 7-2-16,4-1-2 0,0-9-3 0,0-6-1 16,0-4-1-16,0-6 1 15,0-3-4-15,0-9 0 16,1-7 3-16,-1-9 1 0,0-15-4 15,3-4-1-15,4-16-4 16,4-2 1-16,3-16 1 16,0 5 2-16,4-2-1 15,0 6-1-15,-1 16 3 16,1 3 2-16,0 6 9 16,-1 10 5-1,-2 9-1-15,-1 9 2 16,-4 20-3-16,-2 2 0 15,-5 6-7-15,1 11-2 16,-1-5 0-16,1 8 0 16,-4-14-7-16,0 1 0 15,0-4-17-15,-3-9-4 16,3-6-28-16,3-3-9 0,1-13-61 16,10-6-24-16,4-19 22 15</inkml:trace>
  <inkml:trace contextRef="#ctx0" brushRef="#br0" timeOffset="22256.6336">13917 7527 264 0,'-21'-9'99'0,"10"9"-54"0,-6-7-17 0,10 14 30 0,-4 2-26 15,-3 7-7-15,-7 15-5 16,-7 13 1-16,-4 19-11 16,0 24 8-16,0 20 2 0,8 0 3 15,2 24 1-15,8-2-9 16,4-7-2-16,6-12-5 16,8-13 0-1,6 0-5-15,12-6-2 16,9-12-7-16,1-17-1 0,3-8-30 15,1-7-13 1,-1-13-40-16,4-5-18 16,-4-23-40-16</inkml:trace>
  <inkml:trace contextRef="#ctx0" brushRef="#br0" timeOffset="23390.1287">14467 7866 260 0,'0'-16'99'0,"4"16"-54"0,-1-3-24 0,-3 3 30 0,0 0-20 0,8 3-8 16,-5 3 0-16,-3 19-1 16,0 7-11-16,-7 18 0 15,0-3 2-15,-4 6 2 0,-6 1 0 16,-4 5-1-16,-4 4-1 0,-7 3-5 16,0-7 0-16,1-12-3 15,2-3 0-15,8 0-10 16,4-16-4-16,6-9-28 15,7-13-14-15,4-6-37 0,11-6-15 16,7-13-33 0</inkml:trace>
  <inkml:trace contextRef="#ctx0" brushRef="#br0" timeOffset="23989.592">14912 7809 296 0,'11'-12'110'0,"-15"18"-60"0,-7 10-43 0,8-4 23 15,-8 7-7-15,-3 6 0 16,-7 10-1-16,-7 2-2 16,-4-9-10-16,0 13-2 0,1-3-1 15,2-4-3-15,1 4-3 16,0-4 0-16,0-5-1 0,-1-4 0 15,5 0 2-15,-1-13-1 16,0 4-1-16,1-7 3 16,2 1 0-16,5-1-6 15,3 1 0-15,0-4 1 16,3-3 1-16,4 3 1 16,0-3 0-1,3 4 0-15,1-7 2 16,-1 6-3-16,1-3 0 0,-1-3 1 15,4 0 0 1,0 0 0-16,0 0 0 0,7 0 2 16,4-3 3-16,0 3 4 15,3-6 5-15,0 6-6 16,0 0 0-16,3 0 0 16,-2 6 0-16,2-3-2 0,1 7-1 15,0 5-1-15,-4-5 2 16,-4 8-3-16,1 11-2 15,-1-4 0-15,1 12 1 16,-4-2-3-16,4 9 0 16,-1-7 1-16,4-2 2 0,4-1-1 15,3-5-1-15,0-4 1 16,4-6-1-16,0-4-5 16,-1-2-1-16,1-7-19 15,0-3-9-15,6-6-33 16,-2-3-15-16,-1-4-73 31</inkml:trace>
  <inkml:trace contextRef="#ctx0" brushRef="#br0" timeOffset="24890.5581">15402 7850 272 0,'0'-9'104'0,"0"9"-56"0,0 0-36 0,0 0 26 15,0 9-7-15,0-3-1 16,0 13-5-16,-7 9-4 16,-3 7-11-16,-8 9 2 0,-7-7 2 15,-3 7-12-15,0 10-3 16,0-11-2-16,3 11 1 0,0-1 3 16,1 0 2-16,2-6-10 15,5-6-5-15,3-9-16 16,3-1-5-16,4-12-23 15,3-4-9-15,1-5-53 16,3-17-36 0,0-8 68-1</inkml:trace>
  <inkml:trace contextRef="#ctx0" brushRef="#br0" timeOffset="25259.816">15064 7875 276 0,'0'0'104'0,"7"9"-56"0,-4 1-25 0,1-1 29 16,3 7-7-16,3 9-2 16,1-3-7-16,0 0 0 15,3 9-20-15,3 1 0 0,4-1 0 16,8 4-6-16,2 5-1 0,5-8-7 15,-5-1-2-15,1 0 0 16,-4 4 2-16,-3-1-3 16,-4 1-2-16,0-1-7 15,-3-2-2-15,-4-1-4 16,0 0-1-16,0-9 1 0,1-9 0 31,-5 3-9-31,1-7-2 0,-1 0-3 16,-3-9 1-1,0 0-19-15,0 0-9 16,-3 0-36-16,3-6-54 16,-3-3 40-16</inkml:trace>
  <inkml:trace contextRef="#ctx0" brushRef="#br0" timeOffset="26037.8107">15702 7599 264 0,'0'0'101'0,"4"0"-54"0,3 10-31 16,0-4 27-16,3 6-6 16,8 10 3-1,10 0-5-15,4 13-1 16,3 24-19-16,-3 13-2 0,0 10 0 16,-4 9-7-16,-10 12-1 15,-8 7-21-15,-6 3-9 16,-15-13-7-16,-14-2-1 15,-10-17 11-15,-4 1 8 16,8-20 7-16,2-8 4 0,8-29-36 16,0-10-13-16,10-15-60 15,19-15-46 1,6-10 66-16</inkml:trace>
  <inkml:trace contextRef="#ctx0" brushRef="#br0" timeOffset="26338.051">16291 7474 284 0,'4'-10'107'0,"-1"10"-58"0,-3 0-35 0,0 10 28 16,0-1-16-16,0 16-5 16,-3 3-4-16,-1 1-1 15,4 5-8-15,0 1-5 0,0-1 0 16,0-6-11-16,0-9-2 0,0 0-24 16,0 3-8-16,0-10-40 15,0-2-17-15,7 6-14 16</inkml:trace>
  <inkml:trace contextRef="#ctx0" brushRef="#br0" timeOffset="26638.017">16094 7355 280 0,'-4'-13'104'0,"8"10"-56"0,10-3-36 16,-4 6 26-16,8-4 0 0,3 4 4 16,4-6-1-16,17 6-1 15,11-3-21-15,4-3-3 0,-4 6-1 16,-1 0-8-16,-2 0-4 16,-4 0-7-16,-7-3 0 15,-4-4-18-15,-7 7-6 16,-3-3-23-16,-4-3-7 0,-7 6-199 31,-3-3 100-31</inkml:trace>
  <inkml:trace contextRef="#ctx0" brushRef="#br0" timeOffset="27776.3991">16796 7518 224 0,'-11'-10'85'0,"8"13"-46"0,-4 4-19 0,3 2 24 16,1 10-13-16,-8 15-4 0,0 4 0 15,-3 15 2-15,-3 26-15 16,-1 8 7-16,7 4 3 0,1-12 1 31,6 21 2-31,4 0-11 16,7-2-4-16,4-14-7 15,7-8-2-15,-4-7-8 0,0-16-2 16,0-9-18-16,0-13-7 16,4-6-27-16,3-6-10 15,4-10-81 1</inkml:trace>
  <inkml:trace contextRef="#ctx0" brushRef="#br0" timeOffset="28123.144">17170 7618 244 0,'0'-9'93'0,"3"5"-50"0,1 4-19 15,-4 4 27-15,3 11-13 16,-3 4-4-16,0 9-5 0,0 7 1 16,-3 27-16-16,3 11 7 0,-4-4 6 15,4 12-11-15,-3-18-3 16,-1-4-8-16,1-2-2 16,-1 12-3-16,1-6-3 15,3-7-20-15,0-12-8 16,0-6-26-16,0-7-9 0,3-12-29 15,4-10-12-15,4-15-5 16</inkml:trace>
  <inkml:trace contextRef="#ctx0" brushRef="#br0" timeOffset="28639.148">17600 7580 252 0,'14'-9'96'0,"-10"9"-52"0,3 9-32 15,-7 1 26-15,-4 9-13 16,-3 6-5-16,-7 9-3 0,-11 1-1 16,-6 12-8-16,-5 6-1 0,1 0 3 15,0 4-2-15,3-4 1 16,0-3-5-16,4-12-1 15,0-4-1-15,0 1-2 16,3-16-2-16,4-1-1 16,3-8-7-1,8-10-4-15,3 0 8 16,7-10 2-16,3 1 1 16,4-10 2-16,4 0 1 15,3-3 0-15,0 10 0 16,-4-4 2-16,1 13 8 15,3 3 3-15,-3 9 5 0,-1 10 1 16,1 10-2-16,0 11 2 16,3-2-4-16,0 6 1 15,3 3-5-15,8 6 1 16,3-3-3-16,4-9 0 0,0-6-3 16,-4-1-1-16,0-9-3 15,0-6-2-15,-3-10-17 16,0 1-9-16,0-10-33 15,-4-6-14-15,0-4-66 16,-3 1-57-16,-4-10 78 16</inkml:trace>
  <inkml:trace contextRef="#ctx0" brushRef="#br0" timeOffset="29060.6354">18277 7721 308 0,'0'0'115'0,"0"0"-62"0,-7 13-46 0,7-13 23 16,-3 6-3-16,-8 10 1 15,-3 12-7-15,-3 16-2 16,-8 3-11-16,-7 16-1 0,-7-4 3 15,-7-2-4-15,4 2-1 16,3-5-5-16,8-7 0 0,2 0-7 16,5-3-3-16,6-10-19 15,4-6-8-15,0-6-30 16,7-19-10-16,3-3-58 16</inkml:trace>
  <inkml:trace contextRef="#ctx0" brushRef="#br0" timeOffset="29392.3541">17805 7812 216 0,'0'0'82'0,"0"0"-44"0,10 0-7 0,-3 7 29 16,0-4-10-16,0 3-3 16,8 7-9-16,2 5-3 15,8 14-20-15,10 2 6 0,8 7 3 16,-1 3-8-16,4 0-2 0,0 9-6 16,-1-15-3-16,-2 3-2 15,-4-4 0-15,-4-2-7 16,-7-7-1-16,0 0-23 15,-3-12-8-15,0-10-26 16,-4-6-11-16,0 3-82 31</inkml:trace>
  <inkml:trace contextRef="#ctx0" brushRef="#br0" timeOffset="29839.734">18574 7430 300 0,'17'-3'112'0,"1"6"-60"0,7 6-28 16,-11-3 33-16,7 13-20 31,4 0-6-31,3 16-14 0,4 2-6 16,-1 13-6-16,-2 7 1 0,-5 21 0 15,-2 13-2-15,-5-3-1 16,-6 3 3-16,-4-10 3 16,-7 7-4-16,-14 0-1 0,-11-6-2 15,-10-1-2 1,-8-6-6-16,-10-12-4 0,-3-6-25 16,3-14-12-16,4-8-73 15,17-16-32-15,-3-10 24 16</inkml:trace>
  <inkml:trace contextRef="#ctx0" brushRef="#br0" timeOffset="43037.9428">15713 9606 348 0,'-4'0'132'0,"4"0"-72"0,0 0-48 0,0 0 32 0,0 0-16 16,0 0-4-16,0 9-5 16,0 1-2-16,4 15-9 15,-4 13 1-15,0-4 4 16,0-6-3-16,0 35 0 16,0 34-4-16,0-28 1 0,0-12-4 15,0 21-2-15,0-9 0 16,0 6-1-1,0-6-3 1,3-6 2-16,1-10-19 0,-1-6-7 16,1-6-26-16,3-19-9 0,0 3-22 15,0-25-8-15,0 3-45 16</inkml:trace>
  <inkml:trace contextRef="#ctx0" brushRef="#br0" timeOffset="43306.2908">15956 9785 356 0,'4'0'132'0,"-1"9"-72"0,1 10-46 0,-1-10 31 16,1 7-10-16,-1-7 2 31,4 26-12-31,-3-1-3 15,3 14-13-15,0-5 8 0,0 20 5 0,0-10-9 16,0 29-2-16,0-10-7 16,0 0-1-16,0-12-21 15,0 3-8 1,0-16-40-16,1-4-17 0,2 1-107 16</inkml:trace>
  <inkml:trace contextRef="#ctx0" brushRef="#br0" timeOffset="43922.2912">19339 7624 304 0,'-10'10'112'0,"10"-10"-60"0,10 0-23 0,1 6 33 15,3-6-15-15,4 0-2 16,6-6-17-16,12 6-8 15,9-7-11-15,12 4-6 0,-8 3-2 0,-3-6-21 16,-4 6-7 0,1 0-30-16,-8 6-14 0,-7 4-57 31,1-1-63-31,-12 0 64 16</inkml:trace>
  <inkml:trace contextRef="#ctx0" brushRef="#br0" timeOffset="44191.3801">19399 8019 356 0,'-10'10'134'0,"13"-10"-72"0,4 6-39 16,0-6 35-16,4 0-17 15,-1 0-3-15,5 0-11 16,2 6-3-16,11-3-13 15,18-3-2-15,4 0-2 0,6 0-3 0,1 0-3 16,-1 0-3-16,-3 0-1 0,-7 7-23 16,0-4-7-16,0 6-15 15,-1 10-3-15,-2-3-54 16,-8 3-24 0,-7-4-14-16</inkml:trace>
  <inkml:trace contextRef="#ctx0" brushRef="#br0" timeOffset="50713.2065">21505 6197 244 0,'11'-9'93'0,"0"9"-50"0,-1-6-19 0,-3 6 29 16,0-3-9-16,0 3-4 15,0-7-9-15,0 4-3 16,0-3-15-16,-3 6-1 0,-1-3 1 0,-3 3 8 16,-3 0-11-1,-4 3-5-15,0-3-6 16,-7 6 0-16,0-3-4 0,-8-3-1 16,-6 10-6-16,-4 2 0 15,-6-2-1 1,-5 2 1-16,-10 4 0 0,8 9 0 15,2-3 0-15,4 12 2 16,4-5 6-16,-4-4 2 16,4 3 2-16,3-3 0 0,4 0 6 15,3-6 4-15,8 0 1 16,3 0-3 0,3-1-3-16,0-2-2 15,4 0 0-15,0 3-2 16,4-1 2-16,-1 1 0 31,4 0 1-31,0-3 0 0,0-1 0 16,0-2-2-16,-3 6 1 15,3 6 2-15,0 12 2 16,0-11-3-16,0 17-1 16,3 11 1-16,1-7 0 0,-1 12-2 15,1-2 1-15,-1 2-2 16,1 14-1-16,3 8 1 0,-3 10-1 15,-1 6 2-15,1-9 1 16,-1 19-1-16,1-1 1 16,-1 10 0-1,-3-9 1-15,0 3 2 0,0 12 1 16,4-3-3-16,-1-3-3 16,1 6 0-1,-4 4 1-15,3-1-1 16,1-2-1-16,-1-4 3 15,1 6 0-15,-1-3-1 16,4-6-2-16,-3-6 1 16,3 3-1-16,-3-3-3 15,-1-7 0-15,1-9 2 16,-1 0 2-16,1-9 0 0,-4 3-1 16,3 6-2-16,1-9-1 0,-4-7 2 15,3-9 2-15,1-6 0 16,-1-7-1-16,1-2 1 15,-4-11-1-15,0 1-3 16,0-9 0-16,3-4 2 16,-3-6 2-16,4 0 2 15,-4-6 3-15,0-3 1 0,0-4 3 16,0 4-1-16,3-6 2 16,4-1-2-16,1-3 2 15,6-3 0-15,14-3 3 16,11 0-5-16,10 0-1 31,4 0-2-31,3 0-1 0,4 7-3 16,-3-4-2-16,-8 6 1 15,4 1 1-15,4-1-8 16,-1-3-1-16,0-6-23 16,-10 0-8-16,-7-6-59 15,-11-3-25-15</inkml:trace>
  <inkml:trace contextRef="#ctx0" brushRef="#br0" timeOffset="52645.1593">20503 7204 360 0,'-3'-6'134'0,"6"6"-72"0,-10 6-59 0,4-3 26 15,-1 3-13-15,1 4 1 16,-1 5-10-16,1 14-4 0,-1 8-2 16,4 7-1-16,0 10 2 15,0-1-1-15,0 0-1 0,4 0-15 16,-1-18-5-16,1-7-23 31,-4 0-10-31,0 1-45 0,3 5-20 16,-3 7 8-1</inkml:trace>
  <inkml:trace contextRef="#ctx0" brushRef="#br0" timeOffset="52929.1795">20010 8286 284 0,'-11'28'107'0,"11"-28"-58"0,4 0-35 0,-4 6 28 16,7-6-5-16,0 0 0 15,17 0-3-15,-3 0-1 16,18-6-18-16,-7 6-9 0,7-3-2 0,-7-3-14 16,6 6-3-16,-6 0-21 15,0 6-7-15,-7-3-32 16,-1 3-11-16,-3-3-51 16</inkml:trace>
  <inkml:trace contextRef="#ctx0" brushRef="#br0" timeOffset="53398.2204">20175 8615 280 0,'-14'28'107'0,"14"-28"-58"0,0 51-33 16,0-42 27-16,4 13-17 31,-1 3-4-31,4 25-5 0,0-12-1 16,0 18-8-16,1-6 1 0,-1-3 2 15,0 4-6-15,0-14-1 0,0 1-4 16,0-13-1-16,0 3 1 16,0-18 0-16,0-4-3 15,0-12 2 1,0-4 1-16,4-18 0 0,-4 3 0 0,7-13 2 15,-4 4-1 1,8-4-1-16,-4 10 3 0,0 3 2 16,0 9 9-1,-3 7 5-15,0-1-7 0,-4 29-2 16,0-3-2-16,0 18 0 31,0-6-2-31,0 26 1 0,-4-7-4 16,8 12-2-16,-4-12-3 15,-3 13 1-15,-1-13-26 16,1-3-11-16,-1-6-45 16,4-13-17-16,-3-16-52 15</inkml:trace>
  <inkml:trace contextRef="#ctx0" brushRef="#br0" timeOffset="54248.3218">22398 6448 340 0,'0'-3'126'0,"0"3"-68"0,0 0-50 0,0 0 27 0,0 0-16 16,-4 3-3-16,1 7-1 15,-4-1 1-15,-4 13-9 16,-3 0 2-16,-4 9 2 0,-3 1-2 15,-7 2 0-15,0 10-5 16,3 9-1-16,-3 10 1 0,3-10 2 16,-3 4-1-16,0-4 0 15,0 0-3-15,-1-9-2 16,5-3-2-16,2-9 1 16,5-1-8-16,3-9-4 15,0-6-15-15,3-1-5 16,0-2-12-16,4-13-2 0,0 0-27 15,4 0-13-15,-1-10-37 16</inkml:trace>
  <inkml:trace contextRef="#ctx0" brushRef="#br0" timeOffset="55848.6486">21343 6502 248 0,'0'0'93'0,"4"0"-50"0,-1-10-26 0,1 10 27 15,-4 0-8-15,0 0-1 16,0 0-13-16,0 0-6 16,3 0-9-16,1 16-1 0,3-4 4 15,0 20-6-15,0-1 0 16,-4 4 0-16,1 15 0 0,-1 6-2 15,1 4-2-15,0-4 3 16,-4-2 0-16,0-1-4 16,0-9 1-16,-4 0 0 15,0-10 0-15,1-6-11 16,-1-9-5-16,1-9-30 0,3-1-10 31,0-18-68-15,0-1-50-16,10-15 72 15</inkml:trace>
  <inkml:trace contextRef="#ctx0" brushRef="#br0" timeOffset="56348.6181">21625 6530 264 0,'-3'0'99'0,"3"6"-54"0,0 0-35 0,0-3 25 16,0 7-12-16,0-1-1 16,0 7-9-1,-4 0-3-15,-3 2-5 16,0 1-2-16,-3 0 1 0,-5 0-2 16,-2-3-2-16,-1-4-2 15,1 4 1-15,2-1 3 16,1-5 1-16,4-7-1 15,-1 6 1-15,4-9-2 0,0 7-1 16,3-7 1-16,4 0-1 16,4 0 2-16,0 0 1 15,-1-7-1-15,1 7 1 0,3 0 0 16,0 7 1-16,0-4 0 16,3 9 0-16,1 1 2 15,0 6 1-15,3 6 3 16,0 9 1-16,0-5-1 0,0 5 1 15,0 4-4-15,0-4-2 16,4 1-2-16,-1-7 0 16,5 6-4-16,-8-15-2 15,0 0 4-15,3 0 1 16,1-3-3-16,0-1-1 31,-4-2-26-31,0-4-9 0,4-3-41 16,-4-6-17-16,-4-6-41 15</inkml:trace>
  <inkml:trace contextRef="#ctx0" brushRef="#br0" timeOffset="56834.2395">21840 6580 248 0,'-17'0'93'0,"10"3"-50"0,0-3-15 0,7 0 32 0,0 0-18 16,0 0-6-16,0 0-10 15,7 6-5-15,3 4-11 16,4 5 2-16,4 4 4 0,0 0-4 16,6 0-2-16,5 15-5 0,2 13-2 15,1-3 1-15,3 0 2 31,-3 10-3-31,3-4 0 0,4-10-1 16,4 4-2 0,-1-9 1-16,-10-7-1 0,-8-9 0 15,8 3 0-15,-7-10-9 16,-4 4-4 0,-3 0-18-16,-1-13-5 0,-3 6-27 15,-7-12-11-15,8-6-70 16</inkml:trace>
  <inkml:trace contextRef="#ctx0" brushRef="#br0" timeOffset="57265.5137">22451 6169 324 0,'-4'-15'123'0,"4"24"-66"0,0-18-53 16,4 9 26-16,-1 0-8 15,-3 0-1-15,4-4 0 16,-1 4-1-16,4 4-11 0,0 5 3 0,-3 0 4 16,3 16-4-16,0 10-2 15,0 18-3-15,0-6 0 16,0 7-4-16,0-4 0 16,0-3-3-16,0-10-1 15,1 4-6-15,-1-13-3 16,-4 1-14-1,1-11-5-15,3-2-20 16,-4 0-9-16,-3-7-51 16,7 1-20-16,0-10 17 15</inkml:trace>
  <inkml:trace contextRef="#ctx0" brushRef="#br0" timeOffset="58087.2749">22962 6106 300 0,'0'0'112'0,"4"4"-60"0,-1-8-36 0,1 8 27 0,3 2-12 16,0 3-3-16,0 1-12 15,-3 9-5-15,-1 6-6 16,1 9 1-16,-1 4 0 0,-3 6-5 31,0-7-2-31,0-2-9 0,0 2-2 16,0-12-26-16,0 1-11 16,-3-8-38-16,10-24-83 31</inkml:trace>
  <inkml:trace contextRef="#ctx0" brushRef="#br0" timeOffset="58303.0129">22779 6056 312 0,'7'0'118'0,"11"0"-64"0,24-9-45 0,-17 9 27 16,10-10-16-16,4 10-3 15,3-3-19-15,-3 3-6 0,-7 0 3 16,-4 0-48-16,-7 3-19 0,-7 4-65 16</inkml:trace>
  <inkml:trace contextRef="#ctx0" brushRef="#br0" timeOffset="58834.3526">21202 6458 220 0,'-11'9'82'15,"11"4"-44"-15,-3 5-25 0,3 1 22 0,-4 9-12 16,1 7 0-16,-4 21-12 16,0 20-2-16,0 8-5 15,3 10-3-15,1-9 0 0,3 9-1 16,10-3 2-16,11-9-6 16,11-20 1-16,3 1-37 15,15-13-15-15,6-12-58 16</inkml:trace>
  <inkml:trace contextRef="#ctx0" brushRef="#br0" timeOffset="59318.5036">22648 6429 260 0,'11'0'99'0,"0"10"-54"0,-1 6-37 0,-3-7 24 0,0 10-11 15,0 0 0 1,0 9-1-1,4 13 2-15,-1-4-12 0,-2 17-3 0,-1 8-1 16,-4 7-1-16,-3 3 2 16,-3-9-15-16,-1-16-5 15,1-12-17-15,-1 8-9 16,0 5-43-16,4-14-77 31</inkml:trace>
  <inkml:trace contextRef="#ctx0" brushRef="#br0" timeOffset="59666.2603">23241 6448 320 0,'-21'16'121'0,"10"3"-66"0,-6 9-44 0,10-12 28 16,0 12-10-16,-4 6-2 15,0 10-4-15,4 13 0 16,0 5-13-16,4-2-1 0,3 3 1 15,0-10-8-15,3-6-1 16,4-6-10-16,4-13-4 0,3 0-29 16,0-9-12-1,0-9-43-15,4-10-18 0,10-4-12 16</inkml:trace>
  <inkml:trace contextRef="#ctx0" brushRef="#br0" timeOffset="59919.4352">23336 6473 284 0,'-14'10'107'0,"18"-10"-58"0,6 0-18 16,-3 9 35-16,4 1-24 15,3-1-9-15,0 10-15 0,0 6-5 16,-3 9-7-16,-4 4-4 0,0 15-1 15,-4 10-4-15,-3-3 0 16,0-4-25-16,0-3-9 16,0-9-25-16,4-6-11 15,3-13-69 1</inkml:trace>
  <inkml:trace contextRef="#ctx0" brushRef="#br0" timeOffset="60304.0329">23763 6536 340 0,'-3'-6'129'0,"3"12"-70"0,-4-6-60 0,1 6 23 16,-5-3-15-16,-2 13-2 15,-4-3-5-15,-7 9-1 16,-1 0 1-16,-2-4 0 0,-4 8 0 0,-1-8 0 15,1 7 0 1,0-6 0-16,3 6 2 0,4-6-3 0,7 6 0 16,3-6 5-16,8 0 5 15,6 6-1-15,8-6 1 16,10 0 6-16,0-1 2 16,4 1 7-16,3-3 2 15,0 3-7-15,1-1-4 16,-1-2-8-1,-3 3-5-15,-8 0-6 16,1-4 0-16,-4 4-20 16,-4-9-7-16,1-1-26 15,0-3-9-15,-1-12-62 16,8 3-63 0,3-16 68-16</inkml:trace>
  <inkml:trace contextRef="#ctx0" brushRef="#br0" timeOffset="60919.6919">24278 6455 304 0,'7'-7'115'0,"0"4"-62"0,-3-3-27 0,-4 6 34 16,0 0-12-16,0 0-1 16,3 9-16-16,-3 1-7 15,-3-1-13-15,-4 16-7 0,-7 10-1 0,-8 2-2 16,-2 4-1-16,-8 12-8 15,-10 10-3-15,-1 0-16 16,1-10-8-16,0 0-14 16,6-15-7-16,8-3-30 15,14-23-89 1</inkml:trace>
  <inkml:trace contextRef="#ctx0" brushRef="#br0" timeOffset="61166.3064">23865 6511 352 0,'22'16'132'0,"-1"-1"-72"0,18 7-39 0,-18-6 33 16,7 12-14-16,4 0-1 15,3 13-18-15,0 6-7 16,1 7-9-16,2-1-6 0,-6-9 0 15,-7 0-19-15,-4-10-7 16,-3-6-30-16,-1-9-12 0,-3-13-45 16,8-18-17-16,-5-7 9 15</inkml:trace>
  <inkml:trace contextRef="#ctx0" brushRef="#br0" timeOffset="61403.801">24352 6100 376 0,'4'6'143'0,"-1"4"-78"0,1 18-65 0,-1-12 29 0,1 3-18 16,-1 9-1-16,1 16-11 15,3 3-1-15,0 3 0 0,0-12-21 16,4 2-9-16,-1-8-35 0,1-1-12 16,7-9-60-1</inkml:trace>
  <inkml:trace contextRef="#ctx0" brushRef="#br0" timeOffset="61619.6548">24634 6216 296 0,'4'32'110'0,"10"8"-60"0,4 39-12 0,-8-51 37 16,4 16-30-16,1 9-13 16,-5 0-15-16,1 16-7 15,-8 7-5-15,-3-7-2 0,-3-7 1 16,-1-8-13-16,-6-7-4 15,-1-3-43-15,-3-19-15 16,7-6-96-16</inkml:trace>
  <inkml:trace contextRef="#ctx0" brushRef="#br0" timeOffset="62004.2558">25178 7706 364 0,'-7'9'134'0,"14"-3"-72"0,0 4-55 15,0-7 29-15,3 3-41 16,1-3-14-16,0 4-67 15,3 2-27-15,3 0-21 0,1 10-8 16</inkml:trace>
  <inkml:trace contextRef="#ctx0" brushRef="#br0" timeOffset="62151.2423">26314 8606 260 0,'60'37'96'0,"-36"-12"-52"0,5 4-104 0,-15-20-10 16,10 0-26-16,5-2-4 15</inkml:trace>
  <inkml:trace contextRef="#ctx0" brushRef="#br0" timeOffset="62319.8988">27062 9202 396 0,'17'40'148'0,"15"-24"-80"0,17 9-77 0,-27-12 23 15,6-7-34-15,4 3-9 16,3 1-120-16,7-10-52 16,-3 0 87-16,-4-10 44 15</inkml:trace>
  <inkml:trace contextRef="#ctx0" brushRef="#br0" timeOffset="62890.1883">28296 9760 252 0,'-17'53'96'0,"6"-19"-52"0,-7 17-25 0,11-14 29 15,0 10-15-15,0 16-4 16,4 9-5-16,6-3-1 16,8 13-13-16,14 5 1 0,6-8 0 15,8-13-6-15,3-4-1 0,1-2-11 16,3-13-3-16,-11-3-22 0,0-16-6 15,-3-3-58-15,7-9-23 16,-7-13 2 0</inkml:trace>
  <inkml:trace contextRef="#ctx0" brushRef="#br0" timeOffset="63189.9396">28706 9838 332 0,'7'25'126'0,"3"-12"-68"0,8 27-48 0,-11-8 30 16,0 18-15-16,-4 3-5 15,8 19 0-15,-4-3-1 16,0 7-10-16,0 5-8 0,0-2-1 0,0-7-16 16,0-13-4-16,0-12-23 15,4-6-10-15,0-19-133 16,-8-25 48 0</inkml:trace>
  <inkml:trace contextRef="#ctx0" brushRef="#br0" timeOffset="63569.4328">29115 9920 312 0,'3'-4'115'0,"-3"8"-62"0,0 11-44 15,0-5 27-15,-7 15-22 0,-3 3-5 16,-8 10-8-16,0 2-2 15,-6 1 1-15,-5 3-3 0,1 0 2 16,0 0 1-16,0-10 0 16,3-5-7-16,11-1-3 15,0-13-1-15,7 4-1 0,7-9 7 32,3-1 2-32,4 1 3 15,4 2 2-15,3-9 8 0,4 7 3 16,-1-1 2-16,8 10 4 15,3-3-2 1,-3 12 1-16,0-3-5 0,-1 3-3 16,-6 0-5-16,7-3-4 15,-8 0-9-15,-3 4-3 16,1-4-23-16,-1-13-10 0,-4 4-46 16,4-7-17-16,4-18-10 15</inkml:trace>
  <inkml:trace contextRef="#ctx0" brushRef="#br0" timeOffset="64138.6963">29697 9920 312 0,'-4'0'118'0,"4"6"-64"0,-3 3-41 0,-4 1 30 0,7 5-15 15,-7 14-4-15,-4 5-7 16,-7 4-1-16,8 6-9 0,-8 3-2 0,-3 6-1 16,0-9-5-16,-4 0 1 15,1-7-16-15,6 4-6 16,0-13-29-16,1 1-10 15,2-20-43-15,-2 0-19 16</inkml:trace>
  <inkml:trace contextRef="#ctx0" brushRef="#br0" timeOffset="64391.9031">29330 10080 316 0,'11'0'118'0,"6"9"-64"0,4 16-30 0,-7-16 33 0,1 7-11 16,6 6-2-16,3 9-19 16,1 1-7-16,0 9-11 15,0-4-5-15,3 7 1 0,-4 3-7 16,1 3-1-16,-7-12-27 0,3-4-9 15,-7-5-28-15,7-11-11 16,0-8-74 0</inkml:trace>
  <inkml:trace contextRef="#ctx0" brushRef="#br0" timeOffset="65106.6286">29834 9741 244 0,'-7'-13'90'0,"7"7"-48"0,0 6-27 16,0 0 26-16,0 0-13 15,-3 6-1-15,-4 4-5 16,0 2 1-16,-4 4-13 16,1 9 5-16,-5-3 3 0,5 12-6 15,-1 1-2-15,1 9-3 0,3-6 0 16,3-4-2-16,4-6 0 15,4-9-1-15,3-3 2 16,3-7-1-16,1-9 0 16,-1-9-6-16,1-7-1 15,-4-12-8-15,0 3-2 16,-3-3-6 0,3-7-2-16,-7-12 2 15,0-13 1-15,-7-12 3 16,3-3 1-16,-6 6 8 0,-1 6 2 15,7 26 9-15,-3 5 4 16,0 23 6 0,0 25-7-16,-3 12 0 15,10 25 1-15,0 7 4 16,0-4-4-16,0 4 0 0,0-4-11 16,14 7-4-16,-7-4-22 15,7-11-9-15,4-14-42 16,3-9-17-16,0-16-30 15</inkml:trace>
  <inkml:trace contextRef="#ctx0" brushRef="#br0" timeOffset="65354.1038">30163 9738 384 0,'21'47'143'0,"-11"-13"-78"0,8 13-52 16,-11-12 35-16,-4 12-27 16,8 6-6-16,-7 13-8 0,-4 0-2 15,-7 3-3-15,-4 3-13 0,-3 0-2 16,-4-9-12 0,1-10-4-16,-1-9-26 0,4-25-10 15,3-19-48-15,4-10-64 16,7-24 53-16</inkml:trace>
  <inkml:trace contextRef="#ctx0" brushRef="#br0" timeOffset="65553.8927">30385 9374 340 0,'0'0'129'0,"7"16"-70"0,0 12-40 0,-4 0 32 16,-3 7-24-16,0 8-7 16,0 5-15-16,0 2-3 15,0-6-2-15,0-4-9 0,0 1-4 0,-3-13-35 16,-4 1-14-16,3-14-98 16</inkml:trace>
  <inkml:trace contextRef="#ctx0" brushRef="#br0" timeOffset="65739.5385">30272 9390 324 0,'10'-22'123'0,"15"19"-66"0,28-13-49 16,-28 13 27-16,7-7-33 15,-1-5-12-15,1 5-60 31,-4 4-25-31,0 3-33 0,-6 3-13 16</inkml:trace>
  <inkml:trace contextRef="#ctx0" brushRef="#br0" timeOffset="66170.7803">30727 9822 384 0,'0'25'143'0,"0"-9"-78"0,7 3-54 0,-3 0 32 16,-1 18-21-16,4 14-2 15,-3-4-10-15,-4 12-2 16,7-2-4-16,-4-4-5 0,-3-3 0 15,0-3-4-15,0-9 1 16,0 3-22-16,0-13-8 0,-3-9-21 16,-4-4-5-16,7-12-25 15,7-3-9-15,-7-3-25 16</inkml:trace>
  <inkml:trace contextRef="#ctx0" brushRef="#br0" timeOffset="66640.0501">30494 9766 260 0,'4'9'96'0,"-1"1"-52"0,-3 15-23 0,0-13 30 16,0 10-16-16,-3 10-5 15,-8 21-4-15,8 0 0 16,-5 10-14-16,5 6 4 0,-1 0 4 0,8-3-5 16,3 6 2-16,0 0-12 15,7-9-3 1,-3-10-9-16,-1-9 0 0,4-9-24 15,11-7-9-15,-4-19-41 16,4-9-18 0,0-9-41-1</inkml:trace>
  <inkml:trace contextRef="#ctx0" brushRef="#br0" timeOffset="67024.9762">31111 9813 328 0,'0'0'123'0,"0"-9"-66"0,-3 9-42 0,-4 0 29 16,7 6-20-16,-14 3-5 16,0 1-12-16,-11 5-5 15,-7-2-1-15,-3 6 3 0,-4 6 5 0,11 3-3 16,3-3-1-16,4-6-2 15,0 0-3-15,10 3 1 16,-3-10-1-16,11 7 0 16,-4-3 0-16,7-1 0 15,7-2 0-15,-4 6 2 32,11 3 3-32,7-3 2 15,1-1 3-15,2 7 4 0,5-3 1 16,-5 3-8-16,1-6-4 15,-4 0-11-15,0-3-3 16,-3-7-23-16,0 1-10 16,-1-10-21-16,1 0-10 15,-1-4-74-15</inkml:trace>
  <inkml:trace contextRef="#ctx0" brushRef="#br0" timeOffset="67340.6855">31461 9829 332 0,'10'-7'123'0,"1"14"-66"0,-4-4-66 16,-7 9 99-1,-7 1-42-15,-7 6-14 0,-7 15-14 16,3 16-14-16,-3 4 0 0,0 2 4 16,-4 7-6-16,-3-10-2 15,-4 0-12-15,7-9-6 16,-3-6-28-16,0-10-11 16,10-3-31-16,-3-6-11 15,10-9-43-15</inkml:trace>
  <inkml:trace contextRef="#ctx0" brushRef="#br0" timeOffset="67556.2122">31097 9926 360 0,'14'19'134'0,"4"9"-72"0,10 31-39 16,-14-37 35-16,11 10-12 15,0 5-2-15,-4 1-23 16,4-3-10-16,-1 2-7 16,1-2-15-16,0-1-2 0,3-9-27 15,-10-6-9-15,6 0-32 0,-2-3-12 16,2-13-62 0</inkml:trace>
  <inkml:trace contextRef="#ctx0" brushRef="#br0" timeOffset="68041.5343">31531 9615 296 0,'-24'-9'110'0,"13"9"-60"0,-7 9-41 0,8 1 27 16,-1-1-16-16,-3 16-3 0,4 4-2 16,-1-1 1-16,0 6-9 15,1-2 2-15,10-1 4 0,0-6-1 16,10 3 1-16,-3-12-7 16,4 3-2-16,3-13-2 15,4-6-2-15,-1-6-19 0,1-4-10 16,0-8-1-16,-4-11 1 15,0-11-2-15,-4-14 2 16,-6-18 7-16,3 9 6 16,-7 7 9-16,0 12 6 15,0 10 24-15,-7 9 9 32,7 6-7-32,0 19-4 0,0 19 3 15,7 15 4-15,-3-6 0 16,10 26 1-16,-4 5-8 15,11-12 0-15,1-3-12 16,-5 0-5-16,4 3-21 16,1-3-9-16,-5-3-41 0,-3-13-18 15,7-9-72-15</inkml:trace>
  <inkml:trace contextRef="#ctx0" brushRef="#br0" timeOffset="68241.2676">31866 9590 364 0,'7'51'137'0,"1"2"-74"0,9 13-34 0,-13-41 41 16,6 19-23-16,-6 25-6 16,-4-3-24-16,0 6-9 15,-14 6-5-15,3-9-16 0,1-3-4 16,-15-3-35-16,0-10-16 15,0-15-119-15,1-4-56 16,-36-28 122-16</inkml:trace>
  <inkml:trace contextRef="#ctx0" brushRef="#br0" timeOffset="68873.1704">23121 8107 244 0,'7'-9'93'0,"0"2"-50"0,7 20-15 0,-7-10 32 16,0 13-24-16,0-4-10 15,-3 13-16-15,-4 4-7 0,-4-4-2 16,1 3-17-16,-1 3-6 0,1 1-42 15,-1 8-19-15,4-2-38 16</inkml:trace>
  <inkml:trace contextRef="#ctx0" brushRef="#br0" timeOffset="69026.2251">23248 9054 220 0,'7'72'85'0,"-3"-50"-46"0,6 10-24 16,-3-17 24-16,0 1-26 15,0 3-6 1,0-7-29-16,1 4-12 0,2-7-31 16,-3 1-13-16,7-1-3 15,0-3 1-15</inkml:trace>
  <inkml:trace contextRef="#ctx0" brushRef="#br0" timeOffset="69142.5607">23417 9625 208 0,'-10'19'79'0,"10"-4"-42"0,0-5-63 16,0-1 5-16,7-3-63 15,0-12-22-15</inkml:trace>
  <inkml:trace contextRef="#ctx0" brushRef="#br0" timeOffset="69590.6855">26360 6668 400 0,'-43'12'151'0,"40"-12"-82"0,6 0-72 0,1 7 29 0,6-7-42 16,4-7-14 0,8 4-80-16,-1-12-36 0,14-1 14 15,4-3 8-15</inkml:trace>
  <inkml:trace contextRef="#ctx0" brushRef="#br0" timeOffset="69727.0047">27301 6527 376 0,'43'18'143'0,"-15"-8"-78"0,18 9-47 0,-25-13 34 15,4-3-36-15,7 3-12 16,20-6-53-16,12-6-23 0,10 3-100 15,0-3-42-15</inkml:trace>
  <inkml:trace contextRef="#ctx0" brushRef="#br0" timeOffset="70612.6494">30956 5947 384 0,'-28'-7'143'0,"28"4"-78"0,4-3-65 0,6 6 27 16,11-3-17-16,8-4-1 15,2-2-5-15,8 0-3 32,10 9 0-32,1 0-4 0,10 6 2 0,17 3-4 15,-2 1-1-15,-5 2 3 16,1 13 3-16,-4 4 1 16,3 2-1-16,-13 0 5 15,-4 4 4-15,0 6-1 16,-1 6 3-16,-2 15-4 15,-8-5 1-15,-7 12-3 0,-6-7 0 16,-5 7-3-16,-10-3 1 16,4 22-2-16,-4 0-1 15,0 3 1-15,0 6-1 16,-3 10 0-16,0 2 2 0,3 14-3 16,-4-14-2-1,11 33-1 1,-6 2 0-16,9-3-4 0,1 22 0 15,0-3 2 1,-1 6 1-16,-2 7 0 16,2 5 1-16,-3-2 0 15,-3 6 3-15,14 3 0 16,-4-13 3-16,7 4-1 0,-3-7-1 16,7 29 3-16,-7-23 2 0,-4-2-2 15,-7-19 0-15,-7-13 5 16,-10-7 3-16,-4-2 0 15,-4-16 3-15,-7-6 4 16,-3-22 1-16,-10 0-8 16,-12-23-4-16,-2-5-4 15,-5-13 0-15,4-3-2 0,-17 6-1 16,-4-3-2-16,-14-3 1 16,-21 3-4-16,10-12 1 15,-3-1-29-15,-7 1-11 16,-8-7-89-16,15-3-41 0,-35-13 26 15</inkml:trace>
  <inkml:trace contextRef="#ctx0" brushRef="#br0" timeOffset="103495.6426">13787 11506 296 0,'-4'-15'112'0,"4"15"-60"0,-3 0-61 15,-1 0 73 1,-3 0-24-16,0 6-7 31,0 6-6-31,0 20-16 0,0 5 4 0,3 17 5 16,-3-1-2-16,0 4-1 15,0-7-5-15,0-3 0 16,0-7-9-16,0-2-2 0,3 6-10 16,1 3-4-16,-1-12-20 15,1-1-6-15,3-9-20 16,0-3-7-16,0-6-62 15,-4-7-54-15,4 1 68 16</inkml:trace>
  <inkml:trace contextRef="#ctx0" brushRef="#br0" timeOffset="103733.2117">13222 12372 312 0,'-10'0'115'0,"17"0"-62"0,14 0-31 16,-7 3 33-16,11-3-11 15,17 0-4-15,11-3-5 0,31-13-2 16,8 7-18-16,3-1-5 0,-3 1-2 16,-7-1-15-16,0 4-8 15,-1 3-28-15,-13-3-12 0,-18 3-46 16,-22 12-21-16,-13 0-19 15</inkml:trace>
  <inkml:trace contextRef="#ctx0" brushRef="#br0" timeOffset="104133.3711">13928 12469 288 0,'-7'19'107'0,"3"-10"-58"0,1 16-24 16,3-6 31-16,-7 19-15 15,7 15-3-15,0 0-20 16,0 7-6-16,7-7-8 16,-4-6-1-16,1-3 1 0,-1-16-2 0,4 1 1 15,0-14-2-15,-3-5 2 16,3-10 0-16,0-10 1 0,0-5-7 15,4-17-2-15,3-8-3 16,3-17 2 0,1 7 2-16,3 3-1 15,0 12 6-15,7 10 3 16,4 13 10-16,0 12 5 0,-4 19 0 31,-3 9 0-31,-4 16-6 0,-3 9-3 16,-8 7-5-16,1-7-2 15,-4 10-17-15,-4 2-7 16,-3-2-39-16,0-3-16 16,0-13-99-1</inkml:trace>
  <inkml:trace contextRef="#ctx0" brushRef="#br0" timeOffset="104811.8117">15466 11785 304 0,'-7'-9'115'0,"3"28"-62"0,-3 6-44 0,4-6 25 16,-8 0-2-16,-7 12 6 15,-6-3-8-15,-12 25-1 16,-2 16-16-16,-1 7-3 0,-4 5 0 15,-2-12-2-15,-1 3 3 16,3-9-4-16,5 6-2 16,-1-13-13-16,4-2-8 0,3-13-27 31,4-13-10-31,3-19-62 16,0-6-27-16,4-6 13 15</inkml:trace>
  <inkml:trace contextRef="#ctx0" brushRef="#br0" timeOffset="105066.5071">14972 11964 376 0,'35'16'140'0,"-10"-7"-76"0,3 16-48 15,-14-6 32 1,4 25-20-16,3 3-5 0,7 16-12 0,8 0-5 15,2-4-3-15,5-12-5 0,-1 3 1 16,-3-6-23-16,-7-6-12 16,-4-4-14-16,-4-15-7 15,-2-9-42-15,-1-4-19 16,-4-19-3 15</inkml:trace>
  <inkml:trace contextRef="#ctx0" brushRef="#br0" timeOffset="105281.9695">15861 11478 392 0,'0'13'145'0,"7"18"-78"0,0 25-52 15,-3-27 37-15,3 15-28 16,0 9-5-16,0 0-21 15,0 0-9-15,0-9 6 16,-4 3-45-16,-3-3-16 0,-3-3-61 16,-4-10-27-1,-4-5 31 1</inkml:trace>
  <inkml:trace contextRef="#ctx0" brushRef="#br0" timeOffset="105513.1637">15649 11462 348 0,'32'0'129'0,"-4"-3"-70"0,46-3-34 15,-31 6 36-15,6 0-29 0,11-6-7 16,11 3-27-16,10-4-9 15,10-2 5-15,-6 0-44 0,-7 9-18 16,-15 0-100 0</inkml:trace>
  <inkml:trace contextRef="#ctx0" brushRef="#br0" timeOffset="106713.8837">16510 11810 108 0,'4'0'44'0,"-1"0"-24"0,1-18 5 0,-1 18 20 15,1-7-16-15,3 7-3 16,-4-3-1-16,4 3 1 16,0-6-13-16,0 6 8 0,0-3 5 15,1-3 8-15,-1 6 4 16,-4-4-7-16,1 4-4 31,-4 0-15-31,0 10-5 0,0 9 6 16,0 9 3-16,0 6 6 15,0 1 1 1,-4 18 1-16,1 13 0 0,-1 12-11 16,4-5-5-16,0-1-5 15,0-10-3-15,4-18-8 16,-4-9-5-16,3-7-24 0,-3-3-11 16,4-22-105-1,-1-6-5-15</inkml:trace>
  <inkml:trace contextRef="#ctx0" brushRef="#br0" timeOffset="107114.2917">17191 11604 316 0,'18'-26'118'0,"-15"26"-64"0,-3 16-54 0,0-3 21 15,-3 5 5-15,-8 14 6 16,-3 5-10-16,-4 7-3 0,-7 10-11 16,-17-10-5-16,-14-1 0 0,-4 5-2 15,0 11-1-15,0-6 3 16,3-6 0-16,8-3-6 16,7-15-2-16,3-4-7 15,11-13 0-15,10-2 1 16,4-4 2-16,7-6 3 0,7-6 4 15,7 2 5-15,10 4 3 16,5 4 9-16,2 8 2 0,5 1 11 16,2 6 7-16,8 12-7 15,11 6-4 1,-1-2-10-16,-3-1-4 0,-4-12-8 31,0 4-1-31,-3-8-25 0,0-8-12 16,-4 5-39-16,-6-11-17 15,-5-4-77 1</inkml:trace>
  <inkml:trace contextRef="#ctx0" brushRef="#br0" timeOffset="107382.8693">17332 11400 384 0,'4'15'145'0,"6"-2"-78"0,1 3-52 0,-4-7 34 16,0 10-25-16,0 15-8 0,3 10-10 15,1 0-3-15,0 3-1 16,-1 3-13-16,1-9-2 0,-4-6-23 15,-4-10-9-15,-3-7-51 16,-3-2-23-16,-1-13-20 16</inkml:trace>
  <inkml:trace contextRef="#ctx0" brushRef="#br0" timeOffset="107583.0699">17141 11393 280 0,'11'-12'107'0,"10"12"-58"0,22-6-15 16,-22 2 34-16,21-2-31 31,22 6-10-31,-4 0-39 16,0 0-15-16,-1 10 13 15,-6-1-79-15,-3-3-32 0</inkml:trace>
  <inkml:trace contextRef="#ctx0" brushRef="#br0" timeOffset="107799.2183">17773 11500 376 0,'-4'41'140'0,"4"6"-76"0,0 31-48 0,0-40 35 16,0 25-20-16,-7-10-5 15,0 19-13-15,-3 10-6 16,-1 5-4-16,-3-8-9 0,3-7-4 31,1-13-19-31,3-12-8 0,0-12-32 16,0-16-11-16,7-10-77 16</inkml:trace>
  <inkml:trace contextRef="#ctx0" brushRef="#br0" timeOffset="108214.9714">18408 11500 324 0,'3'0'123'0,"-6"6"-66"0,-4 23-40 16,0-11 30-1,-7 7-19-15,-7 19-5 0,-11 0-12 16,-3 3-5-1,-18 3-3-15,-18-3 0 0,1-3 0 16,2-6-1-16,1-3-2 16,7-1-2-16,11-6 1 15,10-9 1-15,11 0 2 16,10-3-8-16,8-1-3 16,10-5 7-16,10-7 3 15,8 3 2-15,7 3 3 0,14 7 8 16,13 3 5-16,1 0 8 15,-7 9 6-15,-3 6-16 16,-1 4-5-16,-3 6-9 16,0 0-5-16,-4-6-2 15,-3-7 3-15,-1-9-20 16,-2 3-6-16,-5-9-21 0,-3-4-8 16,1-2-56-16,2-10-25 15,4 0 3-15</inkml:trace>
  <inkml:trace contextRef="#ctx0" brushRef="#br0" timeOffset="108536.6012">19325 11550 356 0,'11'-19'134'0,"-1"19"-72"0,1 4-44 16,-8 2 36-16,-3 3-19 15,-3 10-3-15,-4 19-12 16,-7 6-2-16,-4 9-11 16,-7 10 2-16,-17-10 2 0,-18 10-4 15,0 15-2-15,0 4-5 16,0-1 0-16,0-12-7 0,7-6 0 31,11-10-24-31,7-9-9 16,6-16-23-16,5-3-9 15,6-12-40-15,1-7-17 16,-1-12 12-16</inkml:trace>
  <inkml:trace contextRef="#ctx0" brushRef="#br0" timeOffset="108752.6853">18800 11738 376 0,'10'19'143'0,"8"9"-78"0,6 16-32 0,-9-25 42 16,9 12-17-16,22 1-1 0,18 27-22 16,-4 14-7-16,7-1-16 15,3 0-10-15,-6-3-2 0,3-7-29 16,0-8-13-16,-4-7-53 15,-6-3-24-15,-26-3-77 16</inkml:trace>
  <inkml:trace contextRef="#ctx0" brushRef="#br0" timeOffset="109183.7198">16454 11509 232 0,'-82'44'88'0,"40"25"-48"0,-4 41-5 0,29-57 34 16,-1-2-22-16,0 24-9 15,8 22-18-15,3 0-8 16,7-9-7-16,7 3-6 0,10 6-2 16,15 4-12-16,18-7-5 15,2-13-27-15,8-2-10 0,4-23-65 16,14-9-44 0,-1-16 74-16</inkml:trace>
  <inkml:trace contextRef="#ctx0" brushRef="#br0" timeOffset="109636.3639">18690 11337 224 0,'4'-6'85'0,"-1"12"-46"0,1 0-10 0,-1-3 28 16,4 7-12-16,4-1-1 16,0 10-5-16,-1-3-1 31,1 3-20-31,-4 9 3 0,-4 25 2 16,1 16-3-16,-8 9-2 15,-3-2-6-15,0 18-2 0,-3 16-9 16,-12 6 0-16,-13-10-6 15,-14 1 1-15,-8 12-11 16,-3-6-6-16,-7-3-37 16,0-7-15-16</inkml:trace>
  <inkml:trace contextRef="#ctx0" brushRef="#br0" timeOffset="112639.9932">16009 13275 340 0,'-3'41'129'0,"6"6"-70"0,4 31-40 0,-3-56 32 15,3 13-28-15,3 15-7 0,1 12-13 16,3 1-3-16,0-6 0 15,4 2-18-15,-1-12-5 0,-3-9-33 16,1-13-12-16,-1 0-81 16</inkml:trace>
  <inkml:trace contextRef="#ctx0" brushRef="#br0" timeOffset="112840.0184">16429 13488 396 0,'7'28'148'0,"0"-3"-80"0,-3 19-55 16,-4-9 33-16,0 12-26 15,0 6-6-15,3 1-20 0,4-1-7 16,0 0 7-16,4-6-35 0,3-12-14 16,0-7-63-16,4-3-26 15,3-16 17 1</inkml:trace>
  <inkml:trace contextRef="#ctx0" brushRef="#br0" timeOffset="113171.8273">17106 13407 296 0,'-24'-19'110'0,"9"3"-60"0,-23 22-30 16,13-2 30-1,-7 2-12-15,-3 3-2 16,3 4-9-16,4 9-5 16,7-3-12-16,7-1-4 0,7 7 0 0,10-6-3 15,11-6-2-15,11 9 0 16,7-3 1-16,-1-1-1 16,1 11-1-16,-7-4-4 15,-8 0-2-15,-6 3 3 0,-7-3 1 16,-11-3 2-1,-11 3 0-15,-10-6-7 0,-8-3 0 16,1-7-13-16,7-6-4 16,3-3-20-16,1 0-10 15,9-19-40-15,8 1-15 16,14-8-4 0</inkml:trace>
  <inkml:trace contextRef="#ctx0" brushRef="#br0" timeOffset="113371.0682">17223 13454 368 0,'7'15'137'0,"0"4"-74"0,-7 16-49 0,0-26 31 16,0 7-21-16,0 6-3 16,0 3-13-16,3 12-3 0,1-2-3 15,-1-1-21-15,1-5-8 16,-1-11-35-16,-3-8-136 15</inkml:trace>
  <inkml:trace contextRef="#ctx0" brushRef="#br0" timeOffset="114240.9492">18165 13159 328 0,'3'-28'123'0,"8"12"-66"0,13-3-51 0,-10 10 28 16,4 6-40-16,0-4-11 15,3-2-64-15,4 3-27 16,-1 3-13-16,5-13-3 0</inkml:trace>
  <inkml:trace contextRef="#ctx0" brushRef="#br0" timeOffset="114441.1349">18588 12883 332 0,'-4'16'126'0,"4"12"-68"0,7 16-26 15,0-25 38-15,1 15-4 16,6 13 2-16,0 13-26 0,3 9-13 0,-3-3-17 16,1-4-13-16,-5-8-2 15,-3-1-43-15,-3-9-19 0,-8 3-55 16,-6-13-22-16,-8 1-22 16</inkml:trace>
  <inkml:trace contextRef="#ctx0" brushRef="#br0" timeOffset="114836.9884">18387 13507 268 0,'7'-19'101'0,"7"10"-54"0,21-1-26 15,-10 10 28 1,14-6 0-16,3 6 3 0,4 0-15 16,0 0-5-16,0 6-19 15,-4 4 1-15,-3 5 0 0,-11-2-7 0,-3-4-4 16,-8 7 0-16,-3-7 0 15,-6 1-4-15,-5-1-1 16,-3-2-6-16,-3-4 0 16,-1-3-3-16,0 0 0 15,4-3-5-15,4-7-3 16,3-12 4 0,4 3 4-16,-1-9 4 15,-3 9 2-15,4 4 14 16,-4 2 6-16,3 7 12 15,1 6 6-15,3 9 0 16,0 10 2-16,4-3-15 16,0 3-4-16,-1-1-10 15,-3-2-4-15,0 3-30 0,-3-3-14 16,-4-7-20-16,0 0-9 16,-3-9-33-16,-4 0-13 15</inkml:trace>
  <inkml:trace contextRef="#ctx0" brushRef="#br0" timeOffset="115420.2838">19706 13347 368 0,'-17'0'140'0,"-5"0"-76"0,-20 6-48 16,21 4 35-16,-4 5-14 15,0-2-1-15,-3 12-12 16,-7-6-4-16,3 9-12 16,4-12-1-16,3 3 0 0,8-1-6 15,3-2-2-15,7 0-18 0,10-4-7 16,8-5-16-16,10-4-6 15,7-3-7-15,11-10-2 0,14 1 12 16,0-10 7 0,-7-6 26-16,-4-3 14 15,-3-7 12-15,-8 1 4 16,-6 6 10 0,-11 2 5-16,-7 14-4 15,-7 2-3-15,-7 10-3 0,-10 4 0 16,-8 11-2-1,-3 14-1-15,3-11-2 0,7 7-1 16,11-6-7 0,11 0-2-16,10-3 0 0,7-1 0 15,0-11-11-15,-3 5-5 0,7-12 4 16,-1-3 3-16,4-7 2 16,1-3-1-16,-5 7 7 15,-2 0 3-15,-5-1 12 16,-6 23 22-1,-1 12-6-15,-3-6-9 16,0 9-5-16,1 16-17 0,-1 0-4 16,0 6-44-16,7-13-18 15,0-8-179-15</inkml:trace>
  <inkml:trace contextRef="#ctx0" brushRef="#br0" timeOffset="117806.8434">17381 13507 304 0,'11'-9'115'0,"-4"5"-62"0,4 4-49 0,-4 0 24 0,0 4-16 15,3 2-2-15,4 3 0 16,1 4 1-16,-1-4-5 16,0 7-2-16,0 9 2 0,0 3-3 15,0 0 0-15,-3 7 1 16,-1-7 2-16,1-6-3 15,-4-3 0-15,0-7 1 0,0-12 0 16,0-3 0-16,0-12 2 16,4-14-5-16,-1 4-1 15,8 0 0-15,-4 3 2 16,0-3-3-16,0 6 0 16,0 4 1-16,0 5 0 15,-3 7 6-15,0 6 4 0,-4 4-5 16,0 2-3-16,-4 3-1 0,1 10 1 15,-4-3-1-15,0-6-1 16,0 2 1-16,-4-5-1 16,4-10 0-1,0 0 2-15,0-10-1 0,4-5 2 32,3 2-4-32,3-2 0 0,1-4 5 15,0 3 5-15,-1 4 1 16,1 2 4-16,-1 4-1 15,1 6 0-15,0 9-5 16,3 1-3-16,0-1-5 16,0 13 0-16,3 6-27 15,8 0-11-15,0 1-45 0,-4-10-20 16,0-4-51 0</inkml:trace>
  <inkml:trace contextRef="#ctx0" brushRef="#br0" timeOffset="118123.6763">18136 13570 300 0,'7'-10'112'0,"4"7"-60"0,7-3-41 0,-4 6 26 16,0-3-14-16,7-4-3 16,4-2-11-16,3-7-6 15,-3 4-2-15,-4-4-1 0,-4-3 0 16,-2 4 2-16,-5-4 3 15,-3 0-9-15,-3 10-2 0,-11 2-6 16,-7 17-3-16,-11 5 9 16,-3 4 5-16,-1 6 7 15,1 4 7-15,3-11 13 16,8 7 5-16,3 1-4 16,7 2-4-16,7 0-9 15,14-3-4-15,10-6-5 0,8-3-2 0,0-13-41 16,10-6-19-1,8 3-121-15</inkml:trace>
  <inkml:trace contextRef="#ctx0" brushRef="#br0" timeOffset="118992.6918">14930 14595 340 0,'-22'-28'126'0,"22"28"-68"0,0 3-57 16,0 10 25-16,0-1 4 15,0 23 8-15,0 12-7 16,0 15-1-16,4 7-17 16,3-6-3-16,0-3-3 0,4-13-6 15,-1 6 0-15,1 3-23 16,-1-2-10-16,1-4-37 15,-4-12-16-15,-3-4-76 16</inkml:trace>
  <inkml:trace contextRef="#ctx0" brushRef="#br0" timeOffset="119224.035">14471 15451 356 0,'21'6'132'0,"11"-2"-72"0,14-14-33 0,-11 10 37 16,32-6-14-16,18 3-3 15,3-4-24-15,-3 7-11 32,6-3-8-32,1 3-28 0,-11 0-9 0,-10 0-29 15,-11 0-14-15,-14 0-65 16,-18 0-67-1,-21 0 73-15</inkml:trace>
  <inkml:trace contextRef="#ctx0" brushRef="#br0" timeOffset="119640.4761">14714 15683 304 0,'-35'28'112'0,"28"7"-60"0,-4 28-23 32,11-29 36-32,0 4-22 0,4 6-4 15,0 0-14-15,3-7-6 16,3 4-11-16,1-13-3 0,-1 0 1 16,1-9-3-16,3-3 0 15,0-13-1-15,-3-6 1 16,-1-7-9-16,1-15-1 15,3-9-3-15,4-13 1 0,-1-13 0 16,8 7 1-16,0 6 2 16,-1 12 4-16,1 7 1 15,0 3 3-15,-4 13 1 16,0 5 3-16,-7 26-1 16,-3 16 0-16,-1 18-1 15,-3 10 0 1,-3-1-2-16,-1-8-2 15,5 8-19-15,-1-8-10 16,3-1-36-16,4-9-16 0,11-19-76 16</inkml:trace>
  <inkml:trace contextRef="#ctx0" brushRef="#br0" timeOffset="119940.7279">16771 14996 312 0,'0'10'115'0,"0"9"-62"0,-3 15-24 16,-1-15 33-16,-7 0-15 16,-10 15-2-16,-10 20-11 15,-1 15-4-15,-11 3-16 16,-13 6-9-16,-11-6-3 0,3 10-5 15,1 9 2-15,3-10 3 16,4-2 1 0,6-17-21-16,8-11-8 15,10-14-31-15,4-9-12 16,7-18-100-16,10-10-51 16,4-22 105-1</inkml:trace>
  <inkml:trace contextRef="#ctx0" brushRef="#br0" timeOffset="120223.8867">16094 15200 312 0,'10'3'115'0,"4"7"-62"0,11 24-29 15,-11-15 35-15,4 16-8 16,7 15 0-16,13 3-6 16,19 4-4-16,-1-4-22 15,4 0-5-15,4 10-2 0,-4 6-5 16,-7-13-2-16,-8 4-24 16,-2-13-13-16,-1-3-27 0,-7-16-13 15,-3-19-64-15,-4-12-27 16,-6-12 31-1</inkml:trace>
  <inkml:trace contextRef="#ctx0" brushRef="#br0" timeOffset="120508.3809">16859 14749 332 0,'0'12'123'0,"7"10"-66"0,0 22-31 15,0-19 34-15,0 10-23 16,1 2-6-16,-1 10-19 16,0-3-5-16,3-3-5 15,1-3-2-15,-1 6 1 0,1-7-19 16,0-9-5-16,-4-2-27 15,-7-17-78-15,0-3 0 16,-4-6-1 0</inkml:trace>
  <inkml:trace contextRef="#ctx0" brushRef="#br0" timeOffset="120708.2835">16644 14730 268 0,'14'-19'101'0,"7"10"-54"0,22-1-20 0,-26 4 34 0,22 3-19 0,18-3-6 15,3-4-26-15,0 1-11 32,-1 9 0-32,1-3-47 0,-7 3-20 0,4 3-80 15</inkml:trace>
  <inkml:trace contextRef="#ctx0" brushRef="#br0" timeOffset="121162.3953">17720 14764 304 0,'-11'-9'115'0,"11"18"-62"0,4 26-31 16,0-10 33-16,-1 6 2 16,-3 20 3-16,0-4-22 15,0 22-8 1,4 12-18-16,-4 10-1 0,3-3 2 15,1 0-9-15,-1-23-2 16,1-2-24-16,3-3-8 16,0-13-29-16,0-13-13 15,0-9-63-15,0-6-26 0</inkml:trace>
  <inkml:trace contextRef="#ctx0" brushRef="#br0" timeOffset="121546.7213">18359 14802 340 0,'7'0'126'0,"-4"16"-68"0,-6 21-41 16,-1-21 30-16,-10 22-21 16,-11 6-4-16,-6-1-10 15,-8 1 0-15,-14 0-7 16,-14 10-5-16,3 2-1 0,8-3 1 15,3-9 2-15,4 0 1 16,13-16 1 0,8-3-5-16,7 1-1 15,7-14-2-15,10-3 3 16,4-2 0-16,7 2 1 16,4 1 0-16,3-1 2 0,7 7 8 15,11-4 3-15,7 10 7 16,3 0 2-1,0 9-9-15,-3-9-3 0,-4-3-8 16,1 6-4-16,-1 4-35 0,-3 2-15 16,0-9-31-1,-4 0-10-15,7-10-66 16</inkml:trace>
  <inkml:trace contextRef="#ctx0" brushRef="#br0" timeOffset="121824.7716">18690 14799 400 0,'7'38'151'0,"0"2"-82"0,0 7-45 0,0-12 40 15,0 2-20-15,1 7-2 16,-1 10-23-16,0 15-7 0,3 3-7 16,-3 0-8-16,4-6-1 0,-4-4-29 15,-4-8-11-15,1-10-30 16,-1 0-11-16,1-16-50 0,3-6-19 16,0-19 31-1</inkml:trace>
  <inkml:trace contextRef="#ctx0" brushRef="#br0" timeOffset="122162.6682">19427 14818 336 0,'11'-10'126'0,"-11"17"-68"0,4 11-39 15,-1-5 32-15,-6 3-13 16,-8 12-2-16,-10 16-18 15,-11 0-6-15,-7-7-8 0,-17 7-1 0,-11 0 3 16,3 9-3-16,11 4 0 16,4-7-1-16,7-3 1 15,6-6-2-15,8-10-1 0,11 4 1 16,6-7 1-16,11 3 1 16,3-9 3-16,12 3-3 31,13 4-2-31,18-4 4 15,3 3 4-15,0-13-7 0,4 4-1 16,-3 0-41-16,-1-3-15 16,-3-7-74-16,7 10-32 15,-4 0 18 1</inkml:trace>
  <inkml:trace contextRef="#ctx0" brushRef="#br0" timeOffset="122525.5776">20532 14890 384 0,'7'-3'143'0,"-4"6"-78"0,-3 6-60 0,0 7 30 16,-3 12-14-16,-11 16 0 16,-11-6-6-16,-10 6-1 15,-11 18-8-15,-14 10 3 0,-11 4 1 16,4-1-3-16,7-3 1 15,0-9-21-15,7-10-5 16,4-3-43-16,10-12-15 0,7 0-80 16,8-13-57-1</inkml:trace>
  <inkml:trace contextRef="#ctx0" brushRef="#br0" timeOffset="122810.3861">19904 15040 320 0,'0'16'121'0,"10"-3"-66"0,4 21-38 16,-3-25 30-16,3 7-1 15,4 3 4-15,17 9-5 0,18 16-1 16,7 9-24-16,-4 1-3 0,4 8 0 15,-3-5-9-15,-4-4-4 16,-7 1-8-16,6-11-2 16,-2 11-17-16,3-1-8 15,-4-3-21-15,-6-12-9 0,-15-4-78 16,-18-12-86 0</inkml:trace>
  <inkml:trace contextRef="#ctx0" brushRef="#br0" timeOffset="125181.5465">16778 16342 368 0,'4'19'137'0,"-1"9"-74"0,1 16-58 0,-4-19 27 15,0 3-20-15,3 10-7 16,1 2-8-16,-1-2-1 16,4-10 2-16,4 7-28 0,0-16-12 15,3-1-44-15,0-2-19 16,3-7-19 0</inkml:trace>
  <inkml:trace contextRef="#ctx0" brushRef="#br0" timeOffset="125350.3946">17127 16323 344 0,'0'38'129'0,"7"9"-70"0,0 12-47 0,-3-31 30 16,-4 10-26-16,4 3-8 15,-1-4-42-15,-3 17-15 16,4 2-109-16,-1-3-48 0</inkml:trace>
  <inkml:trace contextRef="#ctx0" brushRef="#br0" timeOffset="125812.749">16327 16727 368 0,'0'0'140'0,"3"10"-76"0,4 9-53 0,-7 6 32 15,0 19-14-15,0 3 0 16,4 15-10-16,-1 1-1 16,4-10-11-16,4-2-4 0,-1 2 0 15,5 3-26 1,2-2-10-16,1-1-40 16,-1-9-19-16,-2 0-72 15</inkml:trace>
  <inkml:trace contextRef="#ctx0" brushRef="#br0" timeOffset="126066.3947">15991 17536 308 0,'29'-6'115'0,"-1"6"-62"0,32-9-22 15,-32 9 37-15,21-10-16 16,26 10-5-16,-1 0-27 16,3 0-12-16,-3 0-6 0,-10 4-40 0,-8 2-16 15,-6 3-66 1,-4 1-28-16,-4 8 14 16</inkml:trace>
  <inkml:trace contextRef="#ctx0" brushRef="#br0" timeOffset="126466.5453">16492 17718 308 0,'0'35'115'0,"4"-10"-62"0,3 6-31 0,-4 1 33 16,1 5-16-16,3 10-2 15,0 3-16-15,0-2-5 0,0-14-9 16,0 4-3-16,0-13 2 0,0 0 1 16,0-13 1-16,1-12-4 31,-1-9-3-31,0-4-5 16,3-21 0-16,4-10 0 15,4-9-1-15,3 6-5 16,4-4-2-16,-4 14 5 0,7 2 1 15,-3 7 6-15,0 12 4 16,-4 13 8-16,-4 6 2 16,-2 7-5-16,-8 15-1 15,-7 22-2-15,0 6-1 0,-4 7-6 16,1-4 1-16,-1 4-20 16,4-16-9-16,0 0-36 15,11-16-16-15,10 0-81 16</inkml:trace>
  <inkml:trace contextRef="#ctx0" brushRef="#br0" timeOffset="126713.8654">18387 17129 340 0,'0'-6'129'0,"0"12"-70"0,-7 13-49 16,0-4 30-16,-11 10-7 0,-7-3 3 16,-10 13-11-16,-7 24-6 15,-15-2-10-15,-10 21-6 0,4-6 0 16,-1-6-9-16,1 3-1 16,3 3-25-16,3-9-9 15,8-10-36-15,3-15-14 0,4-4-58 16</inkml:trace>
  <inkml:trace contextRef="#ctx0" brushRef="#br0" timeOffset="126950.9733">17752 17210 364 0,'10'19'134'0,"1"-3"-72"0,14 3-28 0,-15-4 42 0,8 20-19 16,10 12-3-16,14 12-29 16,4-2-10-16,0 12-10 15,-4-22-13-15,-3 6-2 0,0-9-37 16,-4-6-14-16,1-4-37 0,-5-15-16 16</inkml:trace>
  <inkml:trace contextRef="#ctx0" brushRef="#br0" timeOffset="127167.7313">18655 16781 392 0,'-4'9'145'0,"8"10"-78"0,6 34-49 31,-2-25 36-31,-5 16-15 0,4 10 0 15,0 5-18-15,0-5-5 16,-3 2-10-16,-1 7-13 0,1-1-3 16,-1-2-39-16,-3-16-18 0,0-16-51 15,-3-9-21 1,-4-10-10-16</inkml:trace>
  <inkml:trace contextRef="#ctx0" brushRef="#br0" timeOffset="127367.0298">18327 16771 300 0,'17'-9'112'0,"5"9"-60"0,20-6-19 16,-7 6 38-16,18 0-22 15,7-3-7-15,4 3-28 16,-4 0-10-16,-7 3-4 15,-8-3-47-15,-2 9-21 0,-1-3-104 16</inkml:trace>
  <inkml:trace contextRef="#ctx0" brushRef="#br0" timeOffset="127768.0534">19216 17032 352 0,'-14'-19'132'0,"10"28"-72"0,4-3-50 16,4 7 30-16,-1 6-9 16,1 15-1-16,-1 1-12 0,4 18-6 15,-3 10-7-15,-1 9-2 0,1 0 1 16,-1 0-2-16,1-3-2 15,-4-15-21-15,4-11-9 16,-1-5-53-16,4-10-22 16,7-12-49-16</inkml:trace>
  <inkml:trace contextRef="#ctx0" brushRef="#br0" timeOffset="128215.0228">19844 17129 340 0,'3'-6'126'0,"1"2"-68"0,-4 8-43 16,0-4 42 0,-7 6-20-16,-4 13-16 15,-6-1-9-15,-12 8-8 16,-13-8-3-16,-7 7 0 0,-1 4-1 15,1 5 0 1,-1-6 0-16,-2 7 0 16,6-7 0-16,7-9 0 15,11 3-7-15,6-10-3 16,8-5 1-16,7 2 3 16,7-9 1-16,7 0 3 0,7 0 1 15,4-6 1-15,0 3 4 16,-1 3 2-16,1 9 4 15,0 0 4-15,3 10-2 16,4 0 3-16,3 6 1 16,0 3-1-16,4-2 6 15,3 8 3-15,0-6-10 0,-3 0-3 16,0-9-5-16,0 6-1 16,-1-6-17-16,1-9-6 0,0-1-42 15,0-3-16 1,6-6-120-16</inkml:trace>
  <inkml:trace contextRef="#ctx0" brushRef="#br0" timeOffset="128452.3475">20842 16997 192 0,'0'0'74'0,"4"0"-40"0,-1 6 6 0,1 4 35 16</inkml:trace>
  <inkml:trace contextRef="#ctx0" brushRef="#br0" timeOffset="128630.9946">20853 17022 547 0,'0'19'90'0,"-7"6"-47"16,-11 3-11-16,-17 7-4 0,-11 2-14 15,0 7-2-15,-14 16-8 16,-11 6-1-16,-3 12-3 16,-24-6-3-16,9 0-1 15,12-12 3-15,10-4-9 16,10 7-1-16,11-10-18 0,8-9-7 15,6-15-56-15,11-4-25 16,7-16-43 0</inkml:trace>
  <inkml:trace contextRef="#ctx0" brushRef="#br0" timeOffset="128983.8354">20094 17066 348 0,'25'16'132'0,"-11"-7"-72"0,11 10-33 16,-8-10 37-16,5 10-12 16,2 9-3-16,1-2-13 0,7 8-3 15,6 19-18-15,5 13-5 0,-4 3 1 16,3 3-5-16,7-9-1 16,11 0-7-16,7-1-3 15,-7 1-31-15,-3-3-14 16,-4-13-40-16,-4-13-16 15,-7-9-76 1</inkml:trace>
  <inkml:trace contextRef="#ctx0" brushRef="#br0" timeOffset="130500.2993">18168 17700 208 0,'14'-7'79'0,"0"23"-42"0,-7-16-28 16,0 9 19-16,8 1 3 0,-1-1 6 15,3 1 4-15,4-1 2 16,1 4-23-16,-1-4-5 0,0 0-1 16,0 1-6-16,0 2 0 15,0 4-9-15,4-7-4 16,0 7-46-16,0-3-21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11:36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16425 9471 208 0,'29'-25'77'0,"-19"22"-42"0,4-3 1 16,-7 3 30-16,0-4-13 15,-3 7-6-15,-1-6-12 0,-3 6-2 16,-7 6-19-16,-7 4 1 0,-14 9-1 16,-14 9-5-16,-4 12-3 15,-7 8-6-15,-4-5-2 0,5 1 1 16,-1-6 2-16,-4 3-5 16,1-13 1-16,3 0-17 31,3-3-6-31,8-6-18 15,7 0-5-15,7 0-42 0,3-4-19 16,11 4-2 0</inkml:trace>
  <inkml:trace contextRef="#ctx0" brushRef="#br0" timeOffset="299.9585">15847 9703 284 0,'3'-6'107'0,"1"12"-58"0,-8 4-26 16,-3-1 29-16,-3 7-23 15,-8 6-6-15,-3 3-5 0,-4 0-3 16,4-3-7-16,0 12 1 0,-4 1 4 16,0 9 2-16,1-7 0 15,3 4-3-15,3-13 0 0,7 1-7 16,4-11-3-16,7-2-1 15,7 0 1-15,7-13-1 32,8-3 2-32,9-10-24 15,15 1-8-15,14-10-37 16,-3 4-13-16,-1 5-79 16</inkml:trace>
  <inkml:trace contextRef="#ctx0" brushRef="#br0" timeOffset="838.3862">16993 9408 272 0,'-21'-34'101'0,"4"34"-54"0,-12-6-28 0,15 6 26 16,-3 6-17-16,-1 0-3 16,-3 7-2-16,3 12 0 0,0 13-12 15,1 2 0-15,3 1 0 0,0 9 0 16,3-3 3-16,4-6-5 16,3-10-1-16,4 1 0 15,4-13 0-15,3-7-4 0,0 4-1 16,4-16-3-16,3 0-1 15,0-10 1-15,4-15 0 16,-1-3-18-16,4-10-5 16,0-21-7-1,1-4 1-15,-1 0 5 0,-4-2 4 0,1-4 12 16,-4 15 4-16,-3 10 15 16,-4 10 5-16,0 6 3 15,0 9 3-15,0 9 1 16,-3 20 1-16,-1 9-2 15,-3 9 1-15,-3-3-4 16,-5 3-2 0,5 7-9-16,-1 12-3 15,4 3-5-15,4 3-1 16,3-6-21-16,4 3-10 16,-1-12-22-16,1 0-8 15,3-4-31-15,4-9-14 16,3-6-19-16</inkml:trace>
  <inkml:trace contextRef="#ctx0" brushRef="#br0" timeOffset="1138.8324">17378 9393 272 0,'7'-3'104'0,"0"6"-56"0,4 12-19 0,-8-2 33 31,4 18-17-31,4 1-6 0,-1 8-11 15,4 4-4-15,4-6-13 16,0 0-4-16,3-4-1 0,-4 1-3 16,1-17 0-16,0 1-1 15,-4-3 1-15,-4-7-2 16,1-9-1-16,0-6 1 16,-1-3 1-16,-3-10-3 0,0-9 0 15,7-7-10-15,-7-2-3 16,4-7-17-16,0 6-6 15,3 7-15-15,0 12-6 16,-4 0-39-16,8 10-17 16,0 2 9-16</inkml:trace>
  <inkml:trace contextRef="#ctx0" brushRef="#br0" timeOffset="1822.3382">18045 9471 276 0,'-11'-9'104'0,"0"3"-56"0,-13 6-27 0,13 0 28 16,-6 0-11-16,-1 9 0 16,4 7-10-16,3-7-3 0,-3 10-14 15,-4 6-4-15,-3 19-3 0,4-10 4 16,6-2 5-16,4 2-7 16,3-9-1-16,4-6-3 15,4 0-2-15,3-10-6 16,4-2-1-16,3-7-15 15,3-7-5-15,5-12-6 0,2 1-2 16,1-7 5-16,0 3 4 16,-1 0 10-16,-6 12 7 15,-4 1 12-15,0 9 6 16,4 6 9-16,-4-3 6 16,-3 7 0-16,-1-1 1 0,4 13-10 31,-3-3-2-31,-4-7-1 15,0 4 0-15,-4-7 0 16,1 1 0-16,-4-10-2 0,3 0-1 16,1 0-8-16,0-13 0 15,3-9-14-15,7 0-5 16,0-9-8-16,3 3-4 16,1 0 8-16,-4 12 5 0,-3 7 10 15,6-4 6-15,-2 7 17 16,-1 6 9-16,-4 0 8 15,4 15 4-15,-3-5-5 16,0 9-2-16,-1-1-8 16,-3 11-1-16,0-7-14 15,-3 0-5-15,-1 3-1 0,1-7-1 16,-4 1-14-16,0-3-5 16,0-7 1-16,3 1 0 15,1-10 0-15,-1-3-2 16,1-4 3-16,-1-18 0 0,1 6-8 15,-1-15-2-15,1 3-3 32,3-10-1-32,0 6-8 15,7 7 0-15,-3 0-3 0,14 12-2 16,-4-3-41 0,7 16-40-16,-3-3 46 15</inkml:trace>
  <inkml:trace contextRef="#ctx0" brushRef="#br0" timeOffset="2186.2316">18785 9534 224 0,'15'9'85'0,"-15"-9"-46"0,10-9-10 16,-6 9 28-16,-1 0-3 16,-3-6 1-16,0 6-16 15,0-4-4-15,-7 4-20 16,0 0 6-16,-4 10 6 0,-3 6-9 16,4 2-2-16,-1-5-7 15,1 6-4 1,-4 12 0-16,6-3-1 15,5-3-5-15,-1-6 1 16,4 0 2-16,4-10 3 16,3-2-13-16,4-14-7 15,-1 4-8-15,1-12-1 0,3-1-5 16,-4-6 1-16,1 0 6 16,3-9 6-16,-3-1 15 0,-1 10 8 15,1-3 6 1,-1 10 5-16,-2 5 1 0,-1 20 1 15,-4-4 0 1,1 13 2-16,-1 0-8 0,4 6-3 16,0-7-9-16,0 1-3 15,-3 0-25 1,3-3-7-16,0-1-41 16,7-11-16-16,-3 5-71 15</inkml:trace>
  <inkml:trace contextRef="#ctx0" brushRef="#br0" timeOffset="2602.534">19244 9170 340 0,'-3'41'129'0,"3"-41"-70"0,-8 47-42 0,8-38 33 0,0 10-15 15,0-3-2-15,-7 21-13 16,4-11-5-16,-4 17-8 15,3-8-5-15,1-4-1 0,-1-6-12 0,1 4-5 16,-1-14-10-16,8 1-4 16,-1-3-5-16,4-17-2 15,0 4 8-15,7-15 2 16,-3 5 16-16,7 4 6 16,-1 3 4-16,4 3 1 31,-3 0 13-31,3 9 8 15,-3 1 7-15,-4 9 6 0,-3-4-6 16,-8 10-2-16,1-6-3 16,-15 0-3-16,1 0-6 15,-8 0-4-15,4-4-3 16,-11 4-2-16,4-3-8 16,-4-4 0-16,4-2-23 0,3-10-11 15,4 0-24-15,11-13-10 16,-1-3-88-1</inkml:trace>
  <inkml:trace contextRef="#ctx0" brushRef="#br0" timeOffset="3040.1804">19664 9161 256 0,'3'19'96'0,"-3"-19"-52"0,-10 34-7 0,10-28 34 16,-11 13-15-16,1-6-5 15,-4 12-10-15,-1 0-3 16,1 12-21-16,4-2 1 0,3 9 2 16,0-10-9-16,10 4-1 0,-3 0-8 15,18-4-2-15,-4-6-7 16,14-3-3-16,-7-6-16 16,4-9-9-16,-4-4-6 15,7-15-2-15,-3-1 2 16,-4-15 2-16,-3 0 15 15,-4 3 9-15,-3 0 25 0,-11 19 11 16,0-3 12-16,-4 12 6 16,4 3 2-16,-4 16-1 15,1-12-2-15,-4 12 1 0,3-6-15 16,1 0-6-16,-1 3-7 16,4-4-2-16,0 1-5 31,4-6-3-31,-1 2-7 0,15-8-4 15,-4-4-34-15,11-3-16 16,-4 0-22-16,7-13-9 16,-3-2-24-1,7-10-10-15,-4 6 15 16</inkml:trace>
  <inkml:trace contextRef="#ctx0" brushRef="#br0" timeOffset="3255.6719">20101 9383 348 0,'-35'7'129'0,"35"-7"-70"0,-21 9-42 16,17-6 33-16,1 7-21 15,3-4-4-15,3 10-6 16,1-4-3-16,17 7-8 16,0 0 6-16,11 6 3 0,-4-6-3 15,0 6 0 1,-3-6-8-16,-7 6-2 16,-1-7-2-16,-13 8-2 15,-1-8-6-15,-20-2-4 16,3-3-12-16,-11 2-6 15,4-5-12-15,0-7-5 16,3 3-33-16,7-6-14 0,1 0-56 16</inkml:trace>
  <inkml:trace contextRef="#ctx0" brushRef="#br0" timeOffset="3656.1178">20578 9612 316 0,'10'22'121'0,"-10"-22"-66"0,7 35-27 16,-3-26 35 0,-4 7-24-16,0-7-10 0,0 10-9 15,0 0-1-15,0-3-10 16,0-7-5-16,-4 7-1 0,1-7-2 16,-1-6 2-16,1 7-2 31,3-20 2-31,0 10-2 0,3-25 2 15,1 6-2-15,10-18 2 16,0 2-7-16,14-9 1 16,-3 7-1-16,7 2 2 15,-8 7 1-15,1 9 1 16,-4 3 13-16,4 16 8 0,-4 0-4 16,-3 19 1-16,-1-3-11 0,-3 9-2 15,-3-3-8 1,-4 3 0-16,-3 0-28 0,-1-3-11 15,1 3-19-15,3-6-7 16,-4 0-16-16,8-4-7 16,-4-5-44-1</inkml:trace>
  <inkml:trace contextRef="#ctx0" brushRef="#br0" timeOffset="4459.0766">21093 9412 304 0,'7'-13'112'0,"-7"13"-60"0,7 3-30 15,-4 3 33-15,1 7-5 16,-4 3 3-16,0 12-8 16,0-3-3-16,0 13-23 0,0-7 0 0,0 7-1 0,0-4-8 15,3 1-1-15,1-7-7 16,3 0-2-16,0-9-2 16,7 0-2-16,-3-4-8 15,10-5-5-15,-4-10-9 16,8-10-4-16,-4 4-1 15,4-22-1 1,-4 3 7-16,0-22 2 16,-3 12 11-16,-4-2 7 15,-3 2 8-15,3 10 3 16,-4 6 9-16,1 19 2 16,0-3 0-16,3 16 0 15,0-4-5-15,3 13 0 16,1-3-7-16,3 0-1 0,-3-4-4 15,-1-2-1-15,-2-4-6 16,-1-2-3-16,0-7-3 16,0-7-2-16,-4-2-1 0,1-10 0 15,0 0 2 1,-4-9 3-16,-4 3 7 16,-3 9 4-16,0-3 5 0,-7 19 4 15,4-3 5-15,-11 22 1 0,-1-6 0 16,-2 18 4-16,3-3-5 15,3 0 0 1,1 1-8-16,10-4-2 16,0 3-4-16,7-9-1 0,0 3-4 31,3-13-1-31,1 1-13 0,6-10-5 16,-2 0-1-16,13-16 1 15,-7 3 4-15,11-18 4 16,-4 3 10-16,-3-10 3 15,-4 4 14-15,-4 15 7 16,1-6 2-16,-4 25 3 16,-3 0-2-16,-1 19-1 0,1-4 1 15,3 13 1-15,0-9-3 16,0 13 0-16,0-10-10 16,-3 3-3-16,0-7-4 15,-1-2 1-15,-3-3-2 16,4-13 2-16,-4 6-2 0,0-15 2 31,0 2-4-31,0-21-2 16,0 3-14-16,0-19-6 0,0 6-6 15,0 4-2-15,0-4-8 16,4 13 0 0,-1-3-17-16,5 12-6 0,-1-2-27 15,3 14-9-15,1-2-9 16</inkml:trace>
  <inkml:trace contextRef="#ctx0" brushRef="#br0" timeOffset="4859.3728">22416 9443 340 0,'14'-16'129'0,"-14"16"-70"0,0-19-42 0,0 13 33 16,-4 6-13-16,1-3-1 16,-19 3-9-16,5 0-5 0,-15 9-12 15,7 1 5-15,-3 15 2 0,3-3-7 16,4 9-1-16,4-9-5 0,2 10-1 15,5-4-1-15,-1-6-2 16,4 3-4-16,7-9 0 16,0-7-14-16,11-6-3 31,-4 3-7-31,18-15 0 0,-4 9-1 16,11-25 1-1,-1 0 9-15,-3-3 6 0,-3-1 14 16,-4 14 9-16,-3-4 13 15,-7 19 6 1,-1-3 7-16,-6 15 2 0,-1 4-5 16,-6 12-3-16,-1-3-12 0,4 3-6 15,0-2-7-15,4 2-4 16,-1-9-20-16,4 6-10 16,0-7-23-16,4-2-9 15,-1-3-26-15,19-7-7 16,-5-6-36-1,15-16-44 1,-7 7 65-16</inkml:trace>
  <inkml:trace contextRef="#ctx0" brushRef="#br0" timeOffset="5074.6672">22934 9456 340 0,'0'0'129'0,"0"0"-70"0,-3 15-40 0,3-12 32 16,0 7-8-1,0 5 1-15,-4 4-4 0,4-3-1 16,-7 3-21-16,3 6 5 0,-13-3 1 0,3 3-4 15,-11-6-1-15,4 3-11 16,-7 0-5-16,3-7-5 16,-10 4 1-16,6 0-8 15,-2-10-4-15,2 7-26 16,5-7-13-16,3-2-30 16,-11-4-13-16,7 6-90 15</inkml:trace>
  <inkml:trace contextRef="#ctx0" brushRef="#br0" timeOffset="5728.3294">16644 9935 308 0,'7'0'115'0,"4"-6"-62"0,6 6-46 15,-3 0 23-15,11 0-10 16,14-3 1-16,21 3-6 16,7-6-1-16,18 6-8 15,24 0 0-15,25 0 1 0,18 6 5 16,-29-3 3-16,-20-3 5 0,69 6 2 16,-27-6 0-16,67 3-2 15,-32 4-4-15,74-7 0 16,-36 3-11-16,72 3-3 0,-43 4 7 15,52-1 5-15,-48 0 0 16,28 1 0-16,-43-4-6 16,25 3-3-16,-42-2-5 31,-8-4 0-31,-31-3-2 0,-3 0-2 16,-29 0-6-16,-25 0-2 15,-17-3-24-15,-32-4-9 16,-14-2-87-16,-32 12-37 15,-6-3 13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13:27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22147 4501 672 0,'4'9'0'0,"-1"10"16"15,-3-9 0-15,0 8 5 0,0 7-1 0,0 19-10 16,-3 10-4-16,3-7-4 15,-4 6-2-15,1-9 1 0,-1 0-17 16,4-10-4-16,0 1-23 0,4-13-8 16,-1-7-22-1,4-8-6-15,1-7-33 16,2-7-56-16,4-11 51 16</inkml:trace>
  <inkml:trace contextRef="#ctx0" brushRef="#br0" timeOffset="200.0083">22246 4564 304 0,'0'-10'115'0,"0"10"-62"0,7 10-13 16,-3-4 41-16,3 3-19 31,-4 4-5-31,-3 12-20 0,0 19-8 16,-3 9-17-16,-1 4-3 0,4 2-2 16,0-2-3-16,0-4-3 15,4-9-18-15,-1-10-6 16,4 1-35-16,4-13-13 15,3 0-71-15,0-13-29 16,-7-18 35-16</inkml:trace>
  <inkml:trace contextRef="#ctx0" brushRef="#br0" timeOffset="600.6438">21124 2852 376 0,'14'-38'140'0,"-6"38"-76"0,-1 0-61 0,-4 0 28 15,4 9-7-15,4 1 3 16,-1 9-4-16,4 9-2 0,1 6-11 16,2 1-4-16,1 9 0 0,-1 18-3 15,1-5 0-15,-4 2-8 16,0-5-2-16,0-7-23 15,1-7-10-15,2-11-26 0,8-1-10 16,-4-19-42 0,7 1-15-1,-3-20 27 1</inkml:trace>
  <inkml:trace contextRef="#ctx0" brushRef="#br0" timeOffset="853.7009">21710 2732 360 0,'-4'3'134'0,"-6"16"-72"0,-8 16-59 0,11-10 26 15,-3 13-2-15,-8 2 4 16,-7 10-9-16,-7 26 0 16,-6-1-13-16,-5 3 1 0,-3 1 3 15,-3-13-7-15,-7-4-3 31,10 1-2-31,3-10-1 0,8 1-18 16,10-10-5-16,4-16-29 16,18-13-75-1,13-15 4-15,12-6-19 16</inkml:trace>
  <inkml:trace contextRef="#ctx0" brushRef="#br0" timeOffset="1132.1345">21809 3065 432 0,'-4'-7'162'0,"11"4"-88"0,11 3-66 0,-4-6 32 16,4 3-12-16,3-6-2 15,7 2-14-15,0 7-5 16,4-3-5-16,-4-3-19 0,4 3-6 31,-7-4-40-31,-4 4-14 0,0-3-70 16,4 6-71 0,-11-6 74-16</inkml:trace>
  <inkml:trace contextRef="#ctx0" brushRef="#br0" timeOffset="1317.0909">21890 3325 384 0,'21'9'143'0,"7"-9"-78"0,15-9-45 16,-22 6 35-16,7-3-30 16,-3-4-11-16,-4 1-25 15,0-1-8-15,7 1 9 31,4-7-44-31,10-3-15 0,4 1-58 16,14-7-64-16,-3 6 60 16</inkml:trace>
  <inkml:trace contextRef="#ctx0" brushRef="#br0" timeOffset="1554.2333">22705 2532 336 0,'-11'6'126'0,"4"13"-68"0,-7 31-26 16,7-22 38-16,-4 16-26 16,-3 3-8-16,-3 16-10 0,-1-10-5 15,4 19-11 1,7 16-4-16,3-6-2 0,8-10-5 0,3-3 1 16,7-7-7-16,0-8 0 15,4-7-32-15,-4-3-12 0,0-10-38 16,4-9-16-16,10-12-52 15</inkml:trace>
  <inkml:trace contextRef="#ctx0" brushRef="#br0" timeOffset="1801.5365">22899 2764 344 0,'14'6'129'0,"4"3"-70"0,10-2-34 0,-11 2 36 0,1 0-18 16,3 1-2-16,4 9-26 15,3 0-9-15,0-1-5 16,1-2-1-16,-5 9 2 0,-3-6-21 0,1 0-9 16,2-4-26-16,8-5-11 15,0-7-49-15,7-3-20 31,-8-9 14-31</inkml:trace>
  <inkml:trace contextRef="#ctx0" brushRef="#br0" timeOffset="2017.1791">23513 2692 368 0,'-11'53'137'0,"-7"-28"-74"0,-20 38-47 0,16-29 32 15,-6 4-15-15,-4 15-2 16,4 19-9-16,0 10-2 16,0-4-11-16,0-6-5 0,-1-9-3 15,12-10-6-15,3-9-1 16,7-6-28-16,3-4-10 0,8-18-44 16,6 3-19-16,15-22-49 31</inkml:trace>
  <inkml:trace contextRef="#ctx0" brushRef="#br0" timeOffset="2871.5261">23724 2707 268 0,'0'-9'101'0,"4"-1"-54"0,-4-8-26 0,0 8 28 0,3-5-15 16,4-1-5-16,-3 3-8 15,-1-2-1-15,1 5-11 16,0 1 3-16,-4-1 2 0,3 4-5 16,-3 6-1-16,0 19 2 15,0 6 4-15,0 13-2 31,0 6 3-31,-3-1-4 0,-1 8-1 16,0-11-4-16,4 1-1 16,0-13-12-16,0 1-3 15,4-4-26-15,0-6-11 16,3-1-36-16,0-11-12 16,10-7-54-1</inkml:trace>
  <inkml:trace contextRef="#ctx0" brushRef="#br0" timeOffset="3155.381">24116 2557 376 0,'0'0'140'0,"0"0"-76"0,7 19-44 16,0-4 37-16,-3 10-22 15,-1 13-5-15,1 6-7 16,-4 9 0-16,-4 4-13 16,1-7 1-16,-1 16 2 0,0 12-7 15,1 0-3-15,-1-5-5 0,1-8-1 16,-1-5-23-16,4-13-10 16,0-3-19-16,4-10-8 15,3-5-30-15,4-11-11 16,6-11-42-1</inkml:trace>
  <inkml:trace contextRef="#ctx0" brushRef="#br0" timeOffset="3351.7545">24433 3209 340 0,'-3'0'129'0,"3"0"-70"0,3 0-60 0,4-3 23 0,4-3-35 16,3 2-13 0,4-5-56-16,-1-4-24 0,5 10-11 15,-1 3-2-15</inkml:trace>
  <inkml:trace contextRef="#ctx0" brushRef="#br0" timeOffset="3455.2922">24769 3181 304 0,'7'0'115'0,"-4"-10"-62"0,8 1-66 0,-4 3 15 16,0 3-71-16,3-4-29 15</inkml:trace>
  <inkml:trace contextRef="#ctx0" brushRef="#br0" timeOffset="3617.8994">25044 3146 256 0,'-4'7'96'0,"8"-4"-52"0,3-3-16 0,-4 6 30 16,4-6-32-16,4 0-14 15,3-6-48-15,7 6-22 0,-3-10-74 16,3 10-33-16</inkml:trace>
  <inkml:trace contextRef="#ctx0" brushRef="#br0" timeOffset="3871.7387">25439 2563 284 0,'-4'22'107'0,"4"3"-58"0,0 28-7 0,0-24 42 15,4 11-13-15,-4 4-2 16,0 3-33-1,-4 0-11-15,1-3-16 16,-1 10-6-16,1-1 0 0,-1 10-20 16,1-13-8-16,3-3-25 15,0-10-8-15,3-2-47 16,8-7-20-16,10-6-18 16</inkml:trace>
  <inkml:trace contextRef="#ctx0" brushRef="#br0" timeOffset="4118.769">25749 2538 324 0,'7'-6'121'0,"0"12"-66"0,7 3-22 0,-10-2 38 15,14 15-19-15,-1 3-6 16,1 9-17-16,0-6-7 15,-4 10-12-15,0 3-6 0,-4-4-3 16,1-2-17-16,-4 3-4 16,0-4-23-16,0-6-8 15,4-3-24-15,-1 0-8 0,8-6-70 16</inkml:trace>
  <inkml:trace contextRef="#ctx0" brushRef="#br0" timeOffset="4354.7418">26300 2503 356 0,'-11'19'132'0,"4"3"-72"0,-4 35-37 15,8-20 37-15,-11 7-11 16,-11 16 1-16,-14 2-19 16,-7 1-9-16,1 12-13 15,6 10-6-15,7-3 0 0,0-10-11 31,11-10-2-31,0 1-19 0,7-19-9 16,7-6-29-16,7-13-10 16,10-6-100-1,11-19-43-15,8-4 115 16</inkml:trace>
  <inkml:trace contextRef="#ctx0" brushRef="#br0" timeOffset="4872.1539">26663 2431 284 0,'-11'-15'107'0,"4"11"-58"0,-7-2-29 0,11 3 32 0,-8 3-17 16,-3 9-5-1,-4-5-6-15,1 11-4 0,-1 1-10 16,0 3 2-16,4 6 4 0,4 13-6 16,-1-10-1-16,4 6-5 15,4 4-1-15,-1-13-1 0,4 3-2 16,0-9 1-16,4-3 1 16,3-7-3-16,0-9-2 15,3-9-12-15,4-16-5 16,4-7-11-16,7-2-4 15,-1-7 1-15,1-12 1 16,-4-10 10-16,-3 0 6 0,-4-3 16 16,-7 7 8-16,0 15 13 15,-3 6 5-15,-1 10-2 16,1 12 0-16,-1 13-1 16,1 16 1-16,3 2-2 15,0 14 2-15,0 5 0 16,0 4 3-1,0 6-5-15,0-7-3 0,-3 4-10 16,-1 6-5-16,-3 16-13 16,0-10-4-16,0 0-22 15,0-2-9-15,0-11-29 16,4 1-11-16,-4-13-74 16</inkml:trace>
  <inkml:trace contextRef="#ctx0" brushRef="#br0" timeOffset="5173.0599">27019 2271 248 0,'0'0'93'0,"4"10"-50"0,6 5-6 15,1 1 36-15,3 3-9 16,4 3-1-16,6 3-18 15,1 9-5-15,3 1-23 16,1 21 1-16,-1 7 0 0,-4 16-6 0,-6-7-2 16,-7 6-1-16,-15 13-1 15,-17 9 2-15,-14 7 1 16,-8-10-5-16,5-9-4 0,-5-6-6 16,-10 8 0-16,-3-5-36 15,-8-10-15 1,1-3-102-16,6-12-43 0,-27-13 46 15</inkml:trace>
  <inkml:trace contextRef="#ctx0" brushRef="#br0" timeOffset="172195.2818">5860 8029 328 0,'-18'-22'123'0,"4"6"-66"0,-7-3-47 0,7 13 30 0,-4-3-11 16,-10 9 0-16,-11 0-12 16,-3 9-3-16,-4 13-8 15,3 9-2-15,1 4 2 0,-11 18-3 16,-3 0 0-16,3 29 3 15,3 6 1-15,12 3 8 16,2-4 2-16,15-8 0 0,18-13 0 16,3 3-3-1,10-7 1-15,18-8-8 0,8-7-2 32,-5-6-3-32,12-13 1 15,17 0-24-15,10-9-8 0,11-4-24 16,-3-5-8-16,-7-10-17 15,-8-10-4-15,4-8-4 16,0-7-1-16,-3-4-16 16</inkml:trace>
  <inkml:trace contextRef="#ctx0" brushRef="#br0" timeOffset="172464.4086">6195 8568 324 0,'-39'0'123'0,"14"9"-66"0,-10 13-51 0,21-6 25 0,0 12-4 16,0 13 1-16,3-10-2 15,4 10-1-15,4-3-14 16,10-1 0-16,10-2 0 0,15-7 2 16,3-6 5-16,4-9-4 0,7-13 2 15,-7-3-7-15,3-7-3 32,-10-6-6-32,-4 1 0 0,-3-4-7 15,-8-6 0-15,-6-3-13 16,-4-16-2-1,-7-3-17-15,-4-7-5 16,-3 11-12-16,0-1-5 0,0 9-11 16,0 7-5-1,7 9-40-15</inkml:trace>
  <inkml:trace contextRef="#ctx0" brushRef="#br0" timeOffset="172732.8196">6502 8581 292 0,'14'28'110'0,"-7"-3"-60"0,7 13-17 0,-3-13 36 16,3 0-23 0,0 3-8-16,7 6-12 15,4 1-5-15,3-7-11 16,0 0 2-16,0-3 2 0,1-15 4 16,-5-4 3-16,1-18-7 15,-4 2-3-15,0-9-4 0,0-3 0 16,-3-18-4-16,-4-4-2 15,0-3 0-15,0-7-1 16,1 1-9-16,-1 6-2 16,0 3-18-16,0 3-9 0,3 13-35 15,-2 3-14 1</inkml:trace>
  <inkml:trace contextRef="#ctx0" brushRef="#br0" timeOffset="173096.0805">7772 7750 312 0,'-29'9'118'0,"8"0"-64"0,-14 17-34 16,21-8 30-16,0 26-10 16,-4 19 0-16,-3 15-6 0,-4 4 1 15,-3 28-19-15,0 12 6 0,7-6 5 16,7 9-2-16,10 1 3 16,15-10-7-16,3 0-3 15,0-19-8-15,4-15-2 16,6-13-4-16,8-7-3 15,7-5-14-15,3-7-4 16,0-12-35 0,1-13-16-16,-1-16-69 15,4-6-29-15,-4-22 3 16</inkml:trace>
  <inkml:trace contextRef="#ctx0" brushRef="#br0" timeOffset="173796.5608">8982 8123 292 0,'7'-10'110'0,"-7"10"-60"0,3 4-30 0,-3-4 32 0,0 0-10 15,0 6-3-15,-3 6-8 16,-8 13-3-16,-6 4-15 15,-12 5 1-15,-6 29 0 0,-4 9 1 0,0 16 1 16,1 0-8-16,-5-1-3 16,1 7-5-16,-4 1-1 15,4-20 1 1,3-6 0-16,4-13-22 0,3-2-8 16,4-20-31-16,3-9-12 15,4-15-49-15,7-10-20 0,0-19 22 16</inkml:trace>
  <inkml:trace contextRef="#ctx0" brushRef="#br0" timeOffset="174050.2701">8192 8132 288 0,'-4'-6'107'0,"8"6"-58"0,-1 6-20 0,-3-6 33 0,7 10-17 15,4-1-3-15,3 10-14 16,0 9-5 0,4 7-13-16,3 18 2 0,0 10 2 0,7 18-7 15,0 7-2-15,4-16-1 0,3 16 0 16,4 0-9-16,0-13-4 16,-4 0-17-1,1-18-9-15,2-4-25 0,8-19-10 16,4-15-60-1,6-9-59-15,4-26 69 32</inkml:trace>
  <inkml:trace contextRef="#ctx0" brushRef="#br0" timeOffset="174396.7894">9278 8220 356 0,'-11'-13'132'0,"1"20"-72"0,-8-7-55 0,15 9 30 0,-4 1-10 15,3-1 0-15,-10 16-7 16,-4 13-1 0,-3 21-10-16,-3 4 5 0,-1 9 3 0,4 0-3 15,7-18-2-15,7 8-1 0,7 1 1 16,7 6-1-16,10-13 2 15,4-2-2 1,1-10 0-16,2-10-5 0,12-6-3 16,13-3-20-16,4-12-8 15,0-1-24-15,0-18-7 32,0-9-38-32,-1-14-14 0,1-5-37 15</inkml:trace>
  <inkml:trace contextRef="#ctx0" brushRef="#br0" timeOffset="174713.0399">9733 7759 288 0,'-3'0'110'0,"6"0"-60"0,4 9-19 0,0-9 35 0,4 7-18 16,3 2-4-16,7 10-18 15,7 19-6-15,4 15-11 32,3 16-6-32,1 3 0 0,-5 25-2 0,-2 13-1 15,-5 6 1-15,1-3 1 16,-4 15-1-16,-3-5-1 16,-8-14-2-16,-6-2 1 15,-8-13-1 1,-6-19-2-16,-4-2-11 0,-7-4-2 15,-4-13-10-15,0-6-3 0,-3-15-10 16,3-13-2-16,1-16-33 16,2-12-12-16,12 6-36 15</inkml:trace>
  <inkml:trace contextRef="#ctx0" brushRef="#br0" timeOffset="175050.967">10820 8715 416 0,'0'0'156'0,"0"-9"-84"0,0 9-75 0,3 0 29 15,8-3-9-15,10-3 1 0,14-4-9 16,11-5-5-16,0 5-3 16,7 1-1-16,0 6 0 0,3-7-27 15,-10 4-11-15,-7 3-39 16,-4-3-13-16,4 15-68 15</inkml:trace>
  <inkml:trace contextRef="#ctx0" brushRef="#br0" timeOffset="175282.3555">10915 9016 352 0,'-18'29'132'0,"25"-23"-72"0,11-3-24 0,-4-3 41 16,14 6-15-16,11-6-3 16,3 0-23-16,11-6-10 15,4 6-15-15,-11-9-5 0,-4 6-2 16,0-4-22-16,8-2-10 16,6-7-50-16,-3 7-22 15,7 6-102-15</inkml:trace>
  <inkml:trace contextRef="#ctx0" brushRef="#br0" timeOffset="176214.0178">12816 7643 348 0,'0'0'129'0,"4"6"-70"0,3 7-47 0,0-4 32 16,0 7-12-16,0 3-1 16,-3 9-9-16,3 22-3 15,-4 7-11-15,4 2-3 0,0 7-1 16,0-6-2-16,4 2-2 15,0-15-21-15,-1 7-9 0,-3 5-27 16,0-5-11-16,4-7-39 16,-1-7-17-16,1-11 6 15</inkml:trace>
  <inkml:trace contextRef="#ctx0" brushRef="#br0" timeOffset="176435.5849">12464 8631 340 0,'7'12'126'0,"10"-12"-68"0,36-9-32 15,-14 0 34-15,18 9-6 32,13-10 1-32,1 1-25 0,20-1-10 15,5 1-12-15,-1 3-15 0,-7 2-3 16,-10-2-28-16,-11 6-13 15,-14 0-46-15,-8 10-18 16,1 8-41 0</inkml:trace>
  <inkml:trace contextRef="#ctx0" brushRef="#br0" timeOffset="176982.7539">12943 8822 280 0,'-7'6'104'0,"4"4"-56"0,6 27-23 15,1-2 33-15,-4 9-16 16,0 18-3-16,3 11-8 15,1-11 0-15,-1 17-17 0,1 2 1 0,0-2-1 16,-1-13-3-16,1-4 1 16,-1-8-3-16,1-11 0 15,-1-14-10-15,4-4-1 16,-3-16 0-16,-1-12 3 16,4-13-7-16,0-28-3 15,0-3-2-15,8-12 1 0,6 2 4 16,7 4 1-16,7 0 3 15,1 9 1-15,-1 6-2 16,0 7 2-16,0 12 5 16,4 0 5-16,0 4 4 15,0 11 2-15,-4 8-4 16,-10 11-1 0,-4 10-9-16,-3 13-2 15,-4 25-9-15,-4 15-2 0,-3 7 7 16,-3 3 2-1,-4-10 3-15,-4 3 2 16,1-8-6-16,-1-4 1 0,-3-16-34 16,4-15-13-16,-1-10-81 15,4-22-32-15,0-15 29 16</inkml:trace>
  <inkml:trace contextRef="#ctx0" brushRef="#br0" timeOffset="178054.3796">14242 7188 220 0,'-22'7'85'0,"15"-7"-46"0,-3 3-13 0,3 6 29 15,-4 1-18-15,-3 5-6 16,0 13-10-16,0 26-1 15,0 8-11-15,0 20 3 0,0 12 4 16,-1 16 1-16,-2 15-1 16,6-37 0-16,-6 56 3 15,2-6-5 1,1-12 2-16,7-10-7 16,4-22-1-16,3-10-11 15,3-11-5-15,4-17-29 0,7-3-12 16,1-18-31-16,2-16-15 15,15-4-44 1</inkml:trace>
  <inkml:trace contextRef="#ctx0" brushRef="#br0" timeOffset="178454.7219">15092 7687 288 0,'3'-9'110'0,"-3"9"-60"0,0-7-32 16,0 7 28-16,0 0-11 15,0 0-1-15,-3 10-10 16,-4 5-5-16,-4-5-11 0,1 5-1 0,-12 23 3 16,-6 22 0-16,-7 2 2 15,-7 14-6-15,-8-4-2 16,-6 6-2-16,6 10 1 16,12-7-7-16,2 1-1 15,1-10-9-15,3-9-4 0,1-10-6 16,2-9-2-16,8-9-22 15,0-7-6-15,3-13-32 16,4-11-10-16,4-8-15 16</inkml:trace>
  <inkml:trace contextRef="#ctx0" brushRef="#br0" timeOffset="178754.6717">14415 7740 280 0,'7'-15'104'0,"3"11"-56"0,8 8-25 16,-8 2 31-16,4-3-17 16,4 13-4-16,3 12-6 0,0 22-2 15,1 6-14-15,-1 17 2 0,3-1 3 16,5 6 1-16,6 13-1 15,4-3-6-15,3 0-4 16,-3-10-3-16,0-3-3 16,7-15-19-16,-8-13-10 15,-2-9-29-15,-1-7-14 0,0-19-27 16,1-12-11-16,6-3-12 16</inkml:trace>
  <inkml:trace contextRef="#ctx0" brushRef="#br0" timeOffset="179102.1365">15385 7910 280 0,'-29'-7'104'0,"15"14"-56"0,-17 2-27 16,16 0 28-16,-2 10-20 15,-4 0-3-15,-1 12-5 0,5 7-1 16,-1 6-11-16,4 3 3 0,7-13 2 16,0-5 1-16,3 15 1 15,1 28-2-15,3-10 1 16,11-2-2-16,17-13 0 0,14-3-1 16,7-10 0-16,4-5-6 15,0-4-2-15,0-16-13 16,-18-3-4-16,-6-2-18 15,2-8-8-15,19-11-19 32,-4-4-8-32,-4-16-47 0,-3 1-17 15</inkml:trace>
  <inkml:trace contextRef="#ctx0" brushRef="#br0" timeOffset="179417.4069">15759 7367 344 0,'35'53'129'0,"-3"-9"-70"0,17 19-45 0,-24-29 33 0,-1 14-22 16,8 14-3-16,0 32-10 16,0 7-2-16,-4-1-6 15,-3 16-3-15,-15-38 2 0,1-9-2 16,-11 16-1-16,0-7-13 16,-11 13-6-16,4-22-15 15,-11 10-3-15,4-13-30 0,-10-22-9 16,2-1-61-1</inkml:trace>
  <inkml:trace contextRef="#ctx0" brushRef="#br0" timeOffset="179701.2673">16461 7060 364 0,'3'22'134'0,"-3"3"-72"0,0 12-55 0,0-11 29 0,0 2-12 16,0 16 0-16,0 9-13 15,0 7-7-15,4 2-2 16,-1-8-5-16,4-7 2 0,-3-4-34 15,-4-5-17-15,0-10-39 0,0-3-16 16,-7-15-25 0</inkml:trace>
  <inkml:trace contextRef="#ctx0" brushRef="#br0" timeOffset="179938.3948">16111 7082 236 0,'-3'-10'90'0,"10"1"-48"0,14 6-3 15,-7-4 35-15,4-2-12 0,7-7-3 16,20 7-17-16,19-4-6 16,6-2-20-16,1-1-6 0,-4-3-2 15,-7 7-13-15,0-4-4 16,7 10-36-16,4-4-15 15,-11 10-44-15,-1 0-19 0,-6 0-10 16</inkml:trace>
  <inkml:trace contextRef="#ctx0" brushRef="#br0" timeOffset="180301.4085">16955 7355 356 0,'14'-16'132'0,"0"16"-72"0,7 3-41 0,-11 13 32 16,5 9-13-16,2 12-2 16,1 17-5-16,-4 5-2 0,0 26-16 15,-3 22-6-15,-8 18 0 0,-6-3-6 16,-4 23-3 0,0-20-17-16,0-9-7 0,-1-19-20 31,5-9-9-31,3-25-43 15,14-19-17-15,0-26-30 16</inkml:trace>
  <inkml:trace contextRef="#ctx0" brushRef="#br0" timeOffset="180833.8921">17854 7527 432 0,'4'0'162'0,"-4"6"-88"0,-4 4-82 16,1 2 29-16,-1-2-17 15,-10 12-2-15,-7 0 1 0,-11 9 0 16,-7 0-1-16,-10 4-4 0,-15 2 1 16,1 7-8-16,6 0-2 0,12 0-3 15,2 0-1-15,8-6 1 16,3-13 3-16,7 0 5 15,4-6 3-15,7-1 6 32,4 1 3-32,3 0 2 15,3-3 0-15,0-1 2 16,8-2 1-16,3 6 6 0,0 3 1 16,4-3 4-16,10-1 1 15,14 7 1-15,15-3 0 16,2 3-5-16,5 19-1 15,3 3-8-15,-4-3-2 0,-3 0-4 16,-7 6-1-16,0-9-3 16,3 3-3-16,1 0-3 15,-15-16-1-15,-7-6 1 16,0 0 4-16,-3-6-6 16,-4 3 1-16,-3-1-8 15,-4-2-3 1,0-7-8-16,-7 7-4 15,0-6-14-15,-7-1-7 16,0 0-37-16,0-6-14 0,0 4-43 16</inkml:trace>
  <inkml:trace contextRef="#ctx0" brushRef="#br0" timeOffset="184204.3664">18718 7198 272 0,'-21'9'101'0,"11"1"-54"0,-4 5-37 16,6-5 25-16,-2 15-12 16,-4 19-4-16,-4 12-4 0,-3 26 0 15,-4 12-8-15,-3 25 9 0,3 6 6 16,4 7-2-16,7 12 0 16,7-18-9-16,7-10-2 15,14-10-7-15,4-43-2 16,-4-10-9-16,14 1-4 0,0-10-24 15,8-1-9-15,-5-8-66 0,12-23-28 16,27-5 24 0</inkml:trace>
  <inkml:trace contextRef="#ctx0" brushRef="#br0" timeOffset="184488.8539">19703 7574 324 0,'3'-19'123'0,"-3"25"-66"0,0-6-66 16,-7 10 57 0,-3 15-21-16,-8 3-3 0,-7 10-3 15,-3 15-13-15,-4 26 0 0,4 2-1 16,-4 16 1-16,-7-9 0 15,1 9-2-15,2-3-1 16,1-15-3-16,7-17-2 16,3-2-24-16,4-13-11 0,0-12-31 31,3-17-11-31,4-14-71 16</inkml:trace>
  <inkml:trace contextRef="#ctx0" brushRef="#br0" timeOffset="184741.3177">18969 7662 280 0,'0'-3'104'0,"7"3"-56"0,14 3-14 16,-7-3 36-16,11 9-14 15,7 1-3-15,3 15-21 16,4 3-10-16,0 25-13 15,3 10 3-15,0 6 3 0,1 12-5 0,-5-8-3 16,1 11-4-16,3 1 0 16,4-13-33-16,4-9-14 15,-4-10-31-15,-4-12-13 16,4-13-79-16</inkml:trace>
  <inkml:trace contextRef="#ctx0" brushRef="#br0" timeOffset="185041.8201">20341 7768 368 0,'-28'0'140'0,"7"10"-76"0,-14 9-61 15,17-4 26-15,-10 20-2 16,-4 2 4-16,0 7-2 15,4 3 0-15,3 4-16 16,8 2 3-16,2 0 2 0,8 1-4 16,7 2 2-16,11 4-5 15,14-4-1 1,10-6-2-16,7-6 0 16,4-6-7-16,0-13-2 15,3-16-33-15,-3-15-13 16,-3-13-42-16,6-15-19 15,4-10-72 1</inkml:trace>
  <inkml:trace contextRef="#ctx0" brushRef="#br0" timeOffset="185338.047">20782 7471 356 0,'4'0'132'0,"10"3"-72"0,18 15-35 16,-11-8 38-16,7 6-12 16,7 12-2-16,0 13-22 15,-6 6-6-15,-5 25-13 16,-2 16-5-16,-5 2 0 0,-6 8-2 16,-8-26 2-16,1-9-2 31,-4 18-1-31,0-12-8 0,-21 13-3 15,3-10-23-15,-14 12-10 16,4-18-57-16,-11-3-22 16,-17 6-42-1</inkml:trace>
  <inkml:trace contextRef="#ctx0" brushRef="#br0" timeOffset="186042.3429">17537 9296 296 0,'-15'15'110'0,"8"1"-60"0,-3 3-34 0,6-7 27 16,-3 23-17-16,0 9-2 16,4 15-5-16,-1 4-3 0,1 9-8 31,3-9-1-31,0-16 3 0,0-3-6 0,3 9-2 16,1-9-23-16,-1 3-9 15,4 3-38 1,-3-15-16-16,-1-23-55 15</inkml:trace>
  <inkml:trace contextRef="#ctx0" brushRef="#br0" timeOffset="186389.2219">17237 9374 304 0,'0'-9'115'0,"7"-1"-62"0,3-15-51 0,1 6 25 15,0 0-16-15,-1-15-1 16,1-1-2-16,3-12 0 16,3-6-4-16,1 0-3 0,3 15 0 15,0-3 5-15,4 23 6 0,0 2-6 16,0 22-1-16,-1 19 3 15,-3 3 3-15,1 10 0 0,-1 6 1 16,0 6-6 0,-3-9-2-16,-1 3-2 15,-3 6-2-15,-3 3-24 16,3-6-11-16,0 4-51 0,0-20-22 16,0 3-23-16</inkml:trace>
  <inkml:trace contextRef="#ctx0" brushRef="#br0" timeOffset="187321.6732">17875 10196 288 0,'-7'-35'110'0,"4"26"-60"0,-1-1-41 0,4 7 27 16,-3 3-11-16,-1 3-2 16,1 4-13-16,-4 5-6 15,-1 4-3-15,-2 12-1 0,3 0 2 16,0 7 5-16,3-1 4 15,4 4-4 1,4 6-2-16,3-4 0 16,3-2-1-16,5-3-5 15,9-7-1-15,11-9 1 16,11-10 0-16,0-9 1 16,4-9 2-16,-1-10-6 15,-3-6 1-15,-4 3-4 16,-3-10 2-16,-7 4 1 0,-4-9 2 15,-7-4-1-15,-7 3-1 16,-3 4 3-16,-4 5 0 16,-4 4-2-16,-3 16 2 15,-3 6 1-15,-1 6 2 16,-3 16-1-16,0 6 2 0,0 9-2 16,0 13-1-16,4 7 3 15,3-1 0-15,7 0-1 16,3-9 1-16,4-6-4 0,0-13 0 15,1-6 1 1,2-4 0-16,4-15-5 0,8-9 1 16,2-16-3-16,1-10 2 31,0 7 3-31,0-9 1 0,-1-4-2 16,-2 13 2-16,-5-1 1 15,1 14 0-15,-4 12 4 16,-3 6 5-16,-1 6-1 15,-2 7 3-15,-1 18-4 16,-4 4 1-16,1-4-1 16,-4 4 1-16,0-3-4 0,0-10-3 15,0-7 0-15,0-8-1 16,-7-10 0-16,7-10 0 16,0-18 0-16,0-13 2 15,4-12-3-15,3-3 0 16,-3-4 1-16,3 7 2 15,-4-1-1 1,1 17 2-16,-1 2 7 0,1 13 3 16,0 13-2-1,-1 9-1-15,1 9-4 0,-4 13-1 16,0 19-3-16,0-3-2 16,0 9-2-16,0 12 1 15,4-2-8-15,-1-13-2 16,1-4-16-16,3-8-6 0,0-16-20 15,4-10-6-15,-1-22-35 16,4-12-15 0,4-16 5-16</inkml:trace>
  <inkml:trace contextRef="#ctx0" brushRef="#br0" timeOffset="187543.31">19364 9509 300 0,'-7'53'112'0,"3"-18"-60"0,4 12-34 0,0-13 28 16,0 10-9-16,-3 9-2 16,3 29-11-16,0-10-4 15,-4 13-12 1,1-4-1-16,3-6 3 0,0 1-17 16,0-10-5-16,0-13-27 15,0-19-10-15,0-5-37 0,-4-20-15 16,-3-3-28-1</inkml:trace>
  <inkml:trace contextRef="#ctx0" brushRef="#br0" timeOffset="188221.9179">19128 10161 184 0,'21'6'71'0,"0"-6"-38"0,18 10-3 16,-18-4 26-16,7-3-8 15,4 7-4-15,3 5-16 16,-7 4-5-16,1 9-13 15,-5 0-4-15,1 7-2 16,-4-10-2-16,-3 3-2 16,-1-3 3-16,1-6 0 15,-11-9 1-15,-3-1 0 16,-4-9-2-16,-4-3 1 16,1-13-2-16,-8-9-1 15,4 3 1-15,3-9-1 16,1 9 0-16,3-3 0 0,7 0-3 15,7 12 2-15,7-3-10 16,11 7-5-16,7 9-3 16,0-6-1-16,3 3 6 15,4-4 6-15,0 4 7 0,0-3 3 16,-8-3-3-16,-6 5 1 16,-4-5 0-16,-3 3 2 0,-7-4 12 15,-4 4 8 1,-4 6 4-16,-6-3 4 15,-4 3-10-15,-4 3-2 0,-3 6-6 16,-3 13-2-16,-4 0-6 16,-1 3-1-16,5 10 1 31,-1-7 0-31,4 0-5 0,7-3 1 16,4 1 0-16,3-8 0 15,3-8 0-15,5-4 0 16,-1-6 0-16,0-12 2 15,3-1-3-15,1-6 0 16,7-6-4-16,3-3 1 0,0 3 0 16,0 0 2-16,-3 6 1 15,-4 9 3-15,-3 1 3 0,0 3 4 16,-4 12 7 0,0 3 2-16,-4 7-3 15,1-3-1-15,0 12-8 16,-1 0-4-16,1-3-1 0,-1-7-1 31,-3-5-18-31,7 9-8 16,8 6-15-16,-1-10-7 0,0-5-25 15,0-7-11-15,0-3-52 16</inkml:trace>
  <inkml:trace contextRef="#ctx0" brushRef="#br0" timeOffset="188790.5956">20849 10239 336 0,'-14'-9'126'0,"11"-7"-68"0,-8-2-54 0,7 14 26 16,-3-2-13-16,-3-3 1 16,-4 9-9-16,-4 0-1 31,-3 0-4-31,0 9-3 0,0 10 0 0,-1 6-1 16,8 13 0-16,4-7 0 15,6 0 0-15,8 1 0 16,6-10 2-16,11-3-3 15,4-4 0-15,3-15-1 16,4 0 0-16,0-19-5 16,0 1 0-16,-4-17-6 15,-3 1-2-15,-4-20 6 0,-7-18 3 16,-4-6 1 0,-3-13 1-16,-7-6 3 0,0 6 2 15,-3 22 13-15,-1 12 6 16,1 13 5-16,-4 29 4 15,3 15-9 1,-3 15-4-16,4 29-3 16,-1 10 1-16,1 36 6 15,3-2 2-15,0 13-11 16,7-4-7-16,3 3-16 16,8-6-5-16,3-22-22 0,-3-34-10 15,-4-3-23 1,3-26-7-16,1 0-75 0</inkml:trace>
  <inkml:trace contextRef="#ctx0" brushRef="#br0" timeOffset="189106.6158">21484 10007 272 0,'-10'29'101'0,"-1"5"-54"0,-3 13-28 16,7-31 26-16,-4 12-10 0,1 7-1 15,-1-1-2-15,1 4 2 16,2 2-18-16,5-8-5 0,6 2 0 15,5-9-7-15,-1-9 0 16,0-3 0-16,7-13 2 16,-4 6-3-16,8-12-2 15,7-13 2 1,-4-6 0-16,-7-13-4 16,-3 4 1-16,-8-4 0 15,-6-12 2-15,-5 3-6 16,-2 3-1-16,-1 6-9 15,-3 13-2-15,0 6-15 0,3 4-8 16,4 15-17 0,7 0-5-16,4 9-29 0,10 7-12 0,7-7 1 15</inkml:trace>
  <inkml:trace contextRef="#ctx0" brushRef="#br0" timeOffset="189674.5586">21900 10403 316 0,'-3'12'118'0,"3"-12"-64"0,-11-6-37 0,8 0 30 15,-1-4-12-15,-3-2-3 16,0-14-10-16,0-2-1 16,-3-6-12-16,-1-4-3 0,4-3-2 15,7-3-5-15,3 7 1 16,8 2-11-16,7 4-5 0,6 6-17 15,8 6-6-15,7 3-12 16,3 10-4-16,1 6-10 16,6 6-2-16,7-6 6 15,4 10 5-15,-7-10 40 16,0 6 20-16,-7-6 45 16,-11 0 21-16,-13-6 8 0,-8 6 2 15,-11-3-17-15,-10 6-9 0,-11 6-15 16,-10 10-7-1,-4 3-10-15,1 0-1 0,-5 12-6 16,12 1-1-16,3-1-8 16,6 4-2-16,5-3-2 31,10-7-2-31,7 0-2 0,14-9 1 16,14-10-4-1,8-3 1-15,6-15-11 0,1-7-6 16,2-6-2-16,-6-3-1 15,-7-9 5-15,-4-10 1 16,-6 6 11-16,-5 10 3 16,-6 3 15-16,-4 16 5 0,-3 18 3 15,-4 7 3-15,-4 15 3 16,-3 22 2-16,0 1-12 16,0 18-4-16,0-3-14 15,0-6-3-15,4-10-54 16,3-9-23-16,14-16-108 31</inkml:trace>
  <inkml:trace contextRef="#ctx0" brushRef="#br0" timeOffset="190475.1084">11994 11522 324 0,'-28'13'123'0,"28"-13"-66"0,4 6-40 16,3-3 30-16,7-3-8 0,18 0 0 15,14-9-9-15,10 5-4 16,7-5-14-16,-3-4-12 0,7 4-3 15,11 0-28-15,0-1-9 16,-4 7-24-16,-7-3-10 16,-11 6-37-16,-6 0-17 31,-19 9 21-31</inkml:trace>
  <inkml:trace contextRef="#ctx0" brushRef="#br0" timeOffset="190675.5826">12520 11964 444 0,'71'10'165'0,"-1"-10"-90"0,15-4-70 16,-46 4 35-16,7 0-31 16,21 0-8-16,21-6-31 15,3 3-11-15,8-13 21 16,-7 4-63-16,17-13-22 0,8 6-51 31</inkml:trace>
  <inkml:trace contextRef="#ctx0" brushRef="#br0" timeOffset="191074.7397">15092 11042 356 0,'-11'-15'134'0,"15"15"-72"0,-4 0-46 16,0 0 35-16,7 6-14 31,0 13 1-31,0 9-10 0,0 13-5 16,-3 6-13-16,-4 22-2 0,0-4-1 15,-4 17-6-15,0 6 0 16,1 0-21-16,3-1-7 15,0-11-30-15,7-7-14 16,0-3-17-16,0-7-8 16,7-12-43-16</inkml:trace>
  <inkml:trace contextRef="#ctx0" brushRef="#br0" timeOffset="191359.6045">14566 12300 364 0,'28'0'134'0,"-6"-7"-72"0,41 4-35 16,-17-3 37-16,17 3-19 0,15-3-6 15,-4-4-27-15,18 4-10 16,3-3-2-16,0 5-25 16,-3-2-9-16,-11 3-24 0,-7 3-11 15,0 3-12 1,-3-3-2-16,-8 0-48 16</inkml:trace>
  <inkml:trace contextRef="#ctx0" brushRef="#br0" timeOffset="191890.7362">15120 12667 344 0,'18'72'129'0,"-11"-44"-70"0,0 22-62 0,-4-22 22 15,1 1-12-15,-1 14 1 16,-3-5 4-16,0 6 2 16,0 0-7-16,0-10-2 0,4-5 1 15,-4-4 1-15,0-16 1 16,0-12-4-16,3-13-3 15,1 1-3 1,3-14-1-16,0-8 2 16,4-13 2-16,6-4-2 15,8-8 0-15,3-4 1 16,4 12 0-16,0 10 4 16,-4 7 5-16,0 5 6 15,-3 11 3-15,0 8-1 16,-1 19 0-16,1 19 4 0,-4 10 1 15,0 2-3-15,-3 11 1 16,0 11-7-16,-8 7-3 16,1 6-5-16,-8 13-2 0,1-19-12 15,-4-4-4 1,3-8-40-16,-3-14-16 0,4-8-94 16,-4-17-82-16,0-15 92 15</inkml:trace>
  <inkml:trace contextRef="#ctx0" brushRef="#br0" timeOffset="195794.4444">16806 11792 236 0,'-10'-19'88'0,"6"19"-48"0,1 0-14 0,3-6 31 16,-4 6-21-16,-3 0-8 16,-3 6-8-16,-1-3-3 0,0 6-9 15,-3 7 4-15,-3 9 1 0,-8-3-4 16,4 9-1-16,-4-2-4 16,0 15-3-16,1 3 0 15,6 6-1-15,4 0 8 16,7 1 7-16,3-1-1 31,8-9 2-31,6 3-5 0,8-13 1 16,3-5-1-16,4-4 1 15,3-7-4-15,0-8-3 16,8-1-2-16,2-2-3 16,1-1-13-16,0-12-6 0,0-4-34 15,-7 1-14 1,-4-7-36-16,4-12-12 0,-1-7-12 15</inkml:trace>
  <inkml:trace contextRef="#ctx0" brushRef="#br0" timeOffset="196126.0447">17205 11419 312 0,'0'0'115'0,"4"0"-62"0,-4 0-62 16,7 9 84-16,0 0-28 16,-4 7-8-16,1 9-6 15,3 6-21-15,-4 13-2 0,4 0 0 16,0 0-4-16,0-6-1 0,-3 3-7 15,-1-4-1-15,1-9-21 16,0-3-9-16,-4-6-25 16,0-3-9-16,0-16-112 15,0-6 43 1</inkml:trace>
  <inkml:trace contextRef="#ctx0" brushRef="#br0" timeOffset="196411.311">17043 11406 208 0,'-7'-6'77'0,"7"6"-42"0,3 0-10 16,-3 0 27-16,7 0-8 15,0 0-4-15,7 6 0 16,4-6 1-16,7 0-22 0,3-6 9 0,7 6 3 15,1-10-3-15,6 4 0 16,7-3-11-16,8-1-5 0,-4 7-7 16,-4-3-2-16,-3-4-3 15,-4 7-1-15,-7-3-6 16,-6 6-3-16,-8 0-19 31,-4 0-8-31,-9 0-34 0,-8 0-13 16</inkml:trace>
  <inkml:trace contextRef="#ctx0" brushRef="#br0" timeOffset="198112.5546">18390 11578 284 0,'-3'-9'107'0,"3"9"-58"0,0 6-24 0,0-6 33 16,0 3-20-16,-4 7-4 16,1 6-7-16,-4 2-2 15,-4 11-14-15,1 11 4 0,-8 1 5 16,-7 12-7-16,-3-2-2 0,-7 2-4 16,-11 13 0-16,-7 3-4 15,-4-7-2-15,8 1 2 16,3-10 0-16,4-5-10 15,7-5-3-15,3-11-19 16,4-10-9-16,3-3-29 16,4-13-10-1,7-6-49-15,7-6-56 16,0-26 62-16</inkml:trace>
  <inkml:trace contextRef="#ctx0" brushRef="#br0" timeOffset="198398.897">17801 11676 292 0,'4'-16'110'0,"-4"16"-60"0,10 0-28 0,-3 0 31 16,4 9-6-16,-4-9 1 15,14 16-6-15,11 3-2 16,10 9-22-1,1 7 1-15,-5 8-1 0,1-8-8 16,0 12-3-16,-4 16-4 16,-3-1-3-16,0 7-2 0,-4-6 1 15,-3-10-15-15,-4-5-4 16,-4-5-19 0,-2-8-7-16,-1-7-34 0,10-18-125 15</inkml:trace>
  <inkml:trace contextRef="#ctx0" brushRef="#br0" timeOffset="198751.7683">18761 11268 284 0,'-7'0'107'0,"10"0"-58"0,-3 16-26 16,0-7 29-16,-3 10-5 0,-1 6 1 15,1 0-11-15,-1-3-5 16,4 13-18-16,0-1-4 0,0 13-3 15,4-3-6-15,-1-3 0 16,4-4-10-16,-3-8-4 0,-1-4-31 16,1-7-11-16,-1-2-38 15,-3-16-14-15,0-6-29 16</inkml:trace>
  <inkml:trace contextRef="#ctx0" brushRef="#br0" timeOffset="198967.9899">18355 11237 252 0,'0'-7'96'0,"11"-2"-52"0,6 0-10 0,-3 9 36 15,15-7-14-15,20 4-5 0,7-6-18 16,8 2-6-16,-4-2-16 15,-4 9-13-15,-6-3-4 0,-1 3-40 0,1 3-14 16,2-3-80 0,-9 9-66-16,-8 10 80 15</inkml:trace>
  <inkml:trace contextRef="#ctx0" brushRef="#br0" timeOffset="199230.8603">19226 11193 360 0,'-3'19'134'0,"10"18"-72"0,-4 13-37 0,1-28 36 16,-4 13-24-16,4-1-6 15,-1 20-10-15,4 18-2 16,-3 0-10-16,3 9-3 0,-4-12-2 15,1 3-5-15,-8 1-1 16,1 5-13-16,-1-15-2 0,1-10-23 16,-4-6-7-16,3-16-26 15,1-9-11-15,10-12-72 16</inkml:trace>
  <inkml:trace contextRef="#ctx0" brushRef="#br0" timeOffset="199668.137">19943 11400 388 0,'14'0'145'0,"-11"6"-78"0,-3 7-52 15,-3-7 34-15,-4 3-21 0,-4 1-3 16,-7 8-11-16,-6 17-1 15,-5 3-8-15,-9 5-1 0,-15 4 2 16,-7 4-5-16,3-4-1 16,1-3-5-16,-1-10-1 15,-3 4-6-15,8-13-3 16,6-6 0-16,7-10 1 0,7 0 3 16,7-2 2-16,11 2 3 15,7-9 2-15,7 0 2 16,7 6 1-16,4-2 5 0,7 2 5 15,3 3 4 1,3 1 4-16,1-1-3 0,0 4 0 31,3 9-4-31,11 6 1 0,10 9-6 16,1 4-1 0,-5-3-7-16,-6 6 0 0,0-7-32 15,-4-2-14-15,4-7-37 16,-4-9-13-16,1-4-60 15</inkml:trace>
  <inkml:trace contextRef="#ctx0" brushRef="#br0" timeOffset="199999.7284">21124 11447 304 0,'-7'0'112'0,"4"6"-60"0,-8 3-17 0,8 1 38 16,-4 6-19-16,-4 12-6 16,-7 9-13-16,-3 17-2 15,-11 5-19-15,-3 4-6 0,-11 0-1 0,-14 9-2 16,-7 19 0-16,7-3-3 15,0-7-2 1,4-9-8-16,3-3-3 0,7-16-14 16,4-5-6-16,7-17-26 15,3-9-11-15,11-6-35 16,10-7-12-16,4-18-16 16</inkml:trace>
  <inkml:trace contextRef="#ctx0" brushRef="#br0" timeOffset="200268.3622">20454 11607 316 0,'-3'-10'118'0,"10"17"-64"0,-7 5-34 15,7-3 32-15,3 17-8 0,1-1 1 16,3 12-8-16,4 7 0 15,6 6-21-15,8-9-3 0,7 12-1 16,7 16-5-16,0 4-2 16,-4-1-2-16,0-3-3 0,-3-7-2 15,-4-5-1 1,-3-13-23-16,-7-10-10 0,-4-6-36 16,0-9-17-16,-7-12-85 15</inkml:trace>
  <inkml:trace contextRef="#ctx0" brushRef="#br0" timeOffset="201052.6784">22013 11588 292 0,'-14'-10'110'0,"14"10"-60"0,-3 0-32 0,3 0 28 15,-7 10-11-15,-4-1-3 31,0 1-3-31,-3 5 1 16,-7 4-16-16,-7 6-6 0,-7 0-1 0,-4 7 2 16,0 12 2-16,4-10-3 15,3 10 0-15,4-6-3 16,0 6 2-16,3-1-2 16,4 11 2-16,7-7 5 15,7 3 2-15,3-6-3 0,8-7-1 16,3 1-2-16,3-3 2 15,11-7-1-15,18-3 0 16,14 0 3-16,4-6 3 16,10-10-4-16,-4 1-1 15,-6-10-6-15,-1 0-3 16,4 0-7-16,3-10-4 0,1 4-16 16,-11-3-9-16,-7-4-30 15,-15 4-13-15,-6-10-91 16,-18 3-70-1,4 7 97-15</inkml:trace>
  <inkml:trace contextRef="#ctx0" brushRef="#br0" timeOffset="204953.4142">22708 11616 252 0,'-3'0'93'0,"3"0"-50"0,7 6-19 0,0-6 29 15,7 0-7-15,11-6-2 16,14 3-10-16,6-3-1 16,1-4-19-16,0 7-4 0,0-3-2 15,-4-4-11-15,-3 10-5 0,-7-3-29 16,-4 3-12-16,-7 3-62 15,-10 7-29-15,-8-1 19 16</inkml:trace>
  <inkml:trace contextRef="#ctx0" brushRef="#br0" timeOffset="205132.6417">22684 11927 296 0,'-4'9'110'0,"11"-9"-60"0,4 6-23 0,-1-6 34 0,11 0-8 16,18 0-1-16,7 0-25 15,0 3-11-15,3-3-10 16,1 0-27-16,-1 7-10 0,1-7-73 0,6-7-30 16,-3-2-15-1</inkml:trace>
  <inkml:trace contextRef="#ctx0" brushRef="#br0" timeOffset="205816.946">24536 11419 304 0,'-39'0'115'0,"11"0"-62"0,-11 9-40 0,25-3 30 16,-4-3-13-16,-3 4-2 15,-4 8-5-15,-3 7-3 0,0 22-10 16,0 9 5-16,3 7 2 0,4-4-3 16,7 7 0-16,7-10 3 15,3-9 3-15,11 3 1 16,4 4-1-16,6-14-8 0,4-2-3 16,4-7-3-16,14-3-1 15,10-16-6-15,4-9-1 31,0-9-37-31,0 0-14 16,0-7-50-16,3-12-20 16,-3-7-43-16</inkml:trace>
  <inkml:trace contextRef="#ctx0" brushRef="#br0" timeOffset="206101.449">24977 10920 360 0,'-11'-9'134'0,"15"9"-72"0,3 6-48 0,-4-3 31 16,4 3-12-16,0 4-2 0,0 15-9 16,0 12-3-16,4 7-11 15,0 3-5-15,-1 3 0 0,4-3-4 16,0-3-2-16,1 0-20 0,2-16-8 15,-6-2-26-15,-1-8-11 16,1-8-46-16,-4-4-19 31,-4-12 15-31</inkml:trace>
  <inkml:trace contextRef="#ctx0" brushRef="#br0" timeOffset="206301.6734">24814 10892 332 0,'4'-10'123'0,"10"7"-66"0,7-3-38 0,0 0 34 16,18 2-27-16,11-2-8 15,-1 6-39-15,7-3-13 0,8-3 16 31,-1 6-81-31,8 0-35 0,-8-3 9 16</inkml:trace>
  <inkml:trace contextRef="#ctx0" brushRef="#br0" timeOffset="206701.7786">25823 11149 324 0,'-31'9'123'0,"9"10"-66"0,-13 6-51 0,21-6 28 15,-14 15-7-15,-11 4 4 16,-3 6-2-16,-1 3 0 16,5 22-16-16,2 13-1 0,5-4 1 0,9 0 4 15,5-12 4-15,6-3-7 16,8 0-1-16,6-4-5 16,15-2 0-16,17-7-7 15,14-13-1-15,8-8-13 16,3-11-5-16,3-18-43 0,-3-18-20 15,4-1-42-15,6-6-18 16,-6-7 10-16</inkml:trace>
  <inkml:trace contextRef="#ctx0" brushRef="#br0" timeOffset="207000.9529">26173 11531 340 0,'-57'0'126'0,"25"13"-68"0,-13 21-41 31,27-8 30-31,0 2-12 16,4 9-1-16,4 7-8 0,3 10-4 16,-1-11-12-16,8-5-2 0,8-3-1 15,9-1 3-15,8-6 1 16,10-3-5-16,0-6-4 16,1-9 1-16,-5-1 0 15,-2-9-4-15,-1-3 1 0,-7-3-5 16,-3-4-1-16,-4-9-4 15,-4-9 1-15,-6-6-6 16,-4-10-1-16,-4 0-13 16,-3-3-4-16,0-3-12 15,-3 6-4-15,-1 12-22 0,4 1-10 16,4 12-49 0</inkml:trace>
  <inkml:trace contextRef="#ctx0" brushRef="#br0" timeOffset="207300.881">26289 11544 328 0,'7'34'123'0,"0"1"-66"0,4 18-33 31,-4-25 35-31,7 1-8 0,4 15 0 16,3-10-15-16,0 4-7 16,0-4-17-16,0-6-5 0,4-2-1 15,3-8-3-15,0-2-2 16,1-7 2-16,-1-5 2 15,-4-4-2-15,-2-10-2 16,-5-2-3-16,1-13 1 0,-8-13 3 16,-2-12 1-16,-1-13-4 15,0 0-1-15,0 10-6 16,0 9-2-16,3 3-9 16,4 7-2-16,4-1-25 0,3 10-7 15,7 6-41-15,8 1-18 31,6 2-37-15</inkml:trace>
  <inkml:trace contextRef="#ctx0" brushRef="#br0" timeOffset="207554.2862">27383 11077 288 0,'-43'-16'110'0,"29"25"-60"0,-18 7-19 0,11-6 37 15,-10 15-16-15,-8 6-5 16,0 19-8-16,7 3 0 16,0-6-21-16,1 26 3 0,6 14 0 15,7 4-7-15,11 3-1 16,4-18-7-16,6 2-4 0,8-9-1 16,14-3-1-16,10-13-20 15,11-9-7-15,0-16-35 16,3-18-12-16,4-13-50 15,7-7-19-15</inkml:trace>
  <inkml:trace contextRef="#ctx0" brushRef="#br0" timeOffset="207801.183">28190 11042 340 0,'-21'-19'129'0,"11"29"-70"0,-8 18-45 15,11-9 33-15,-7 15-6 16,-7 13 0-16,-7 13-5 0,-8-7 0 16,-3 10-20-16,-6 19 0 0,-12 5-2 15,-6 1-7-15,6-6-4 16,8-10-5-16,6-10 1 16,5-14-23-16,2-5-10 15,1-8-28-15,3-16-12 16,4-4-35-1,3-15-16-15,4-9-8 16</inkml:trace>
  <inkml:trace contextRef="#ctx0" brushRef="#br0" timeOffset="208016.4118">27400 11346 272 0,'14'0'104'0,"0"16"-56"0,11 6-5 0,-11-6 40 0,4-1-12 15,3 7-2-15,14 13-17 16,11 15-8-16,7 6-24 16,0 7-10-16,-4 0-3 0,1 0-13 15,-4-20-3-15,-4 1-36 16,-3-9-13-16,-4-7-30 0,-3-9-12 16,3-10-67-1</inkml:trace>
  <inkml:trace contextRef="#ctx0" brushRef="#br0" timeOffset="208269.9199">28310 10911 348 0,'36'31'132'0,"-15"0"-72"0,4 57-24 0,-11-44 43 15,7 25-20-15,0-3-6 16,-3 15-27-16,-4 13-9 16,-4 0-10-16,-3 4-3 0,-10-14 0 15,-8-8-5-15,-6 2-1 16,-5 4-26-16,-6-20-11 16,-3-8-35-16,2-20-14 0,12-15-98 15</inkml:trace>
  <inkml:trace contextRef="#ctx0" brushRef="#br0" timeOffset="208654.8589">29609 11105 332 0,'-36'6'123'0,"12"13"-66"0,-12 3-29 0,15-6 35 16,-21 21-20-16,-11-2-5 16,4 15-9-16,-4-9-4 15,-4 12-13-15,11 16 1 0,-3 9 3 16,17-2-8-16,4-4-2 0,17-3-2 15,11-10 2 1,18-2 3-16,3-4 5 0,25 0-6 31,25-6 0-31,-1-12-4 16,15-7-1-16,0-12-21 0,10-16-8 16,0-10-104-1,7-5-46-15,-17-23-9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21:23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14309 4984 296 0,'-11'0'110'0,"4"0"-60"0,-11 0-32 15,8 6 31-15,-8-3-20 16,-7 4-4-16,1 2-9 0,-1-6 0 15,-3 6-9-15,-4 4 0 0,0 0 0 16,-3-4-3-16,3 7-1 16,1-7-3-16,2 7-1 0,5-4 1 15,3-2 0-15,10-1-3 16,11 7 0-16,11-1 2 16,10 4 0-16,3 0-2 15,1 9 2-15,0 7 1 16,-1-7 2-16,-2 0-1 15,-5 7-1-15,-6-1 1 0,-8 1 1 16,-3-1 3-16,-7-6 4 16,-10 7 2-16,-8-7 1 15,-10-9-6-15,-4 0-2 16,-10-10-2-16,-4-3 1 16,-4-6-2-16,8-6-1 15,10-3-8 1,7-1-5-16,8 1-22 15,9 0-10-15,12-7-42 16,13-6-18-16</inkml:trace>
  <inkml:trace contextRef="#ctx0" brushRef="#br0" timeOffset="337.6048">14312 5097 324 0,'0'19'123'0,"7"-16"-66"0,0 3-27 0,0-3 39 15,0 7-24-15,0 5-5 16,1 13-20-16,-1 13-5 15,-4-3-9-15,1 6-2 0,-1-7 2 16,1 4-3-16,-1-10 0 16,1 1-19-16,-4-10-9 0,3-7-20 15,1 1-8-15,-4-16-13 0,7-6-6 16,-4-13-38 0,4-15-55-16,-3-13 53 15</inkml:trace>
  <inkml:trace contextRef="#ctx0" brushRef="#br0" timeOffset="415.7605">14390 4896 88 0,'3'-9'33'0,"4"15"-18"0,8-3-55 16,-8 6-10-16</inkml:trace>
  <inkml:trace contextRef="#ctx0" brushRef="#br0" timeOffset="969.5564">14647 5288 256 0,'7'60'96'0,"-3"-38"-52"0,-1 12-23 0,1-18 30 16,0 3-16-16,-4-1-3 15,3-8-9-15,-3 5-3 16,0-11-11-16,0 2 1 0,0-6 3 16,0-16-5-16,-3-3 0 0,-1-15-4 15,0-13-3-15,4 3-7 0,4-3-4 16,3 3 1-16,4 0 0 15,6 10 3-15,4 9 4 16,8 6 3 0,2 9 2-16,1 10 5 0,3 7 5 31,-6 5-5-31,-5 13-2 0,-2 10-6 16,-1 12 0-16,-4-3 0 15,1 0 2-15,-4-10-3 16,-3-6-2-16,-1-3 4 15,1-6 3-15,-4-9-1 16,0-10-2-16,0-10-3 16,0-15 1-16,4-19-4 0,-1 0-1 15,4 7-2-15,0-7 2 16,-3 6 4-16,3 10 3 16,0 3 9-16,0 15 5 15,0 1 2-15,1 12-1 16,-5 3-2-16,1 10-1 15,-4 15-3-15,0 13 1 0,0 0-6 16,0 0-1-16,0 0-7 16,4-6-2-16,3-10-18 15,3-3-8-15,5-6-27 0,2-10-14 16,1-3-63 0,7-21-56-16,-1-13 71 31</inkml:trace>
  <inkml:trace contextRef="#ctx0" brushRef="#br0" timeOffset="1169.522">15596 5100 316 0,'-10'34'121'0,"13"-24"-66"0,-3 18-20 16,0-22 40-16,4 22-29 16,3 16-8-16,0-6-21 0,0 6-8 15,0 0-6-15,0 0-3 0,0-7 1 16,0-2-15-16,0-7-5 15,0-9-32-15,4-3-13 16,-1-7-52-16,12-18-21 16,-1-17 15-16</inkml:trace>
  <inkml:trace contextRef="#ctx0" brushRef="#br0" timeOffset="1400.9051">15815 4601 324 0,'-11'0'121'0,"11"0"-66"0,0 10-42 0,4-4 30 0,0 10-15 15,-1 15-4-15,1 22 0 16,-1 7 1-16,1 6-13 16,-4 3-5-16,0 3-2 0,3 16-3 15,1-10-2-15,3-3-4 16,3-6 0-1,4-12-22-15,4-13-8 0,0-10-29 0,-1-15-11 16,1-13-77 0</inkml:trace>
  <inkml:trace contextRef="#ctx0" brushRef="#br0" timeOffset="1653.91">16143 5116 288 0,'-3'18'107'0,"6"1"-58"0,-3 16-11 15,0-7 39-15,0 6-29 0,0 4-9 16,0 3-20-16,0-4-5 16,0 1-8-16,0-10-4 0,4 4-1 15,-4-14-1-15,0 1 0 16,3-9 0-16,-3-10 0 16,4-10-3-16,-4-9 2 0,0-9-15 15,-4-13-6-15,1-6-7 16,-1 10 0-1,1-4-4-15,3 13-2 0,0 0-9 16,0-4-3-16,7 10-82 16</inkml:trace>
  <inkml:trace contextRef="#ctx0" brushRef="#br0" timeOffset="1901.2796">16499 4564 304 0,'0'-7'115'0,"0"14"-62"0,0 8-29 0,0-5 33 16,4 9-18-16,-4 18-2 16,0 16-9-16,0 16 0 15,0 4-16-15,0-8-2 0,0 11-3 16,0 5-6-16,0-5-2 15,0 8-29-15,3-18-10 0,1-13-26 16,-4-9-11-16,0-9-80 16</inkml:trace>
  <inkml:trace contextRef="#ctx0" brushRef="#br0" timeOffset="2785.6625">16341 5197 292 0,'14'-6'110'0,"7"3"-60"0,18-4-19 0,-22 7 35 16,8-3-26-16,0-3-8 15,3-3-13-15,0 5-4 16,0-2-9-16,-3-3-4 0,0 3 1 16,-4 2-4-16,0-2 0 0,-7 6 1 15,0 0 0-15,-3 0 2 16,0 10 1-16,-8 11 1 0,1 8 2 15,-1 18 6-15,1-3 2 16,3 0 1-16,0-1 1 16,0-5-4-16,0-10 0 31,0-3-9-31,4-6-2 16,-1-3 1-16,4-10 1 15,4-12-4-15,3-4 1 0,4-8-16 16,-1-23-6-1,1-6-7-15,-4 0 0 0,-3 6 11 16,-7 7 8-16,-1 12 13 16,-3-4 8-16,0 17-1 0,-3 0 2 15,-1 12-1-15,1 12 1 16,3 20-6-16,3-7-2 16,1 7-4-16,3-7-1 15,4 0-12-15,3-3-5 16,7-6-12-16,0-3-4 15,4-7-11-15,0-15-4 0,0-4 2 16,3-8 2-16,0-17 7 16,-3-9 6-16,-7 7 13 15,-8-7 9-15,-10 9 35 16,-7 16 16-16,-3 1 2 0,-4 18 1 16,-4 0-2-16,1 18-2 31,-5 14-4-31,5 9 0 0,-1 2-5 15,4 1-1 1,4-9-9-16,3 2-2 0,0-5-9 16,3-10-4-16,1-3-1 15,3-4-1-15,3-15-2 16,1 0 1-16,3-19-13 16,0-6-6-16,0-22-18 0,0-12-8 15,1-4-16-15,-8-28-4 16,-4-6 18-16,-3-10 9 15,-3 10 16-15,-1 12 9 16,1 16 20-16,-5 16 10 16,5 19 4-16,-1 15 3 15,1 16-2 1,3 6 0-16,0 34 5 16,0 17 6-16,3 15 1 15,1 9 1-15,-4 4-5 16,0 18-3-16,0-3-14 15,-4 4-5-15,4-7-7 16,0-22-3-16,4-6-49 0,3-7-22 16,11-15-139-16</inkml:trace>
  <inkml:trace contextRef="#ctx0" brushRef="#br0" timeOffset="3801.6524">18359 5206 248 0,'-15'7'93'0,"12"5"-50"0,-8 4-33 0,4-7 23 16,0 10-7-16,-3 9 2 0,3 7-5 15,3 3 0-15,1 2-12 16,6-2 2-16,4-4 1 0,4-5 1 15,3-4 1-15,3-6-2 16,1-10 1-16,7-9-6 16,3 0-3-16,0-9-8 0,0-10-1 31,-3 0-10-31,-7-6-4 16,-8 0 0-16,-10-19 2 15,-7 3 0-15,-10 0 2 0,-4 4 2 16,-1 12 2-16,-2 6 3 15,-1 13 2 1,-3 12-3-16,0 13 2 0,3 6-24 16,7 0-10-16,4 3-77 15,7 0-48-15,7 0 72 16</inkml:trace>
  <inkml:trace contextRef="#ctx0" brushRef="#br0" timeOffset="4238.7618">18747 5667 336 0,'3'57'126'0,"-3"6"-68"0,4 18-48 16,-4-49 30-16,3 5-13 0,1 1-3 16,-1 3-6-16,1-10 1 31,-1 0-10-31,1-9-1 0,-4-6 2 15,-4-7-2-15,-3-18 1 0,-3-7-12 16,-1-21-5 0,-3-26-12-16,0-6-2 0,0-16-2 15,0-9-1 1,3 9 10-16,8 1 6 0,6 2 6 16,8 10 2-16,6 9 7 0,4 20 6 15,4 5 5-15,3 3 2 16,-3 17-6-16,-4 2 0 15,-3 13-8-15,-4 12-3 16,-3 10-1-16,-4 9 1 16,-7 7-3-16,-4 2-2 15,-3 7-5 1,0 0 0-16,0-6-12 16,0-4-4-16,0-9-20 15,3-12-8-15,1-1-34 16,6-12-13-16,1-12-13 15</inkml:trace>
  <inkml:trace contextRef="#ctx0" brushRef="#br0" timeOffset="5039.8777">18983 5172 348 0,'4'9'132'0,"-1"7"-72"0,-3 19-52 15,4-17 27-15,-1 7-11 16,1 4 0-16,3-1-4 15,3 0-3 1,4-3-9-16,0 3 1 0,4-12 2 16,3 3-4-16,0-10-2 15,1-9 0-15,-1-9-1 16,0 0-9-16,-3-7-2 16,3-12-12-16,-4-16-5 15,1-3-1-15,0 12 1 16,-4 1 8-16,0 5 5 0,-4 14 7 15,1 5 4-15,-4 7 5 16,0 13 4-16,0 8 7 16,4 11 4-16,-1 5 1 15,5-6 2-15,-1-2-9 0,0-1-1 16,0-13-3 0,0 4-1-16,0-7-5 0,0-2-1 15,0-7-3-15,4-10-1 16,3-12-10-16,-3-6-3 15,-1-7-6-15,-3 7-1 0,-3 0 5 16,-7 3 5-16,-4 6 6 16,-4 10 5-16,-3 2 3 31,-4 7 3-31,1 16 6 0,-1 19 2 16,4-1 4-16,0-3 3 15,4 4 0-15,3-7-1 16,7 4-8-16,3-11-5 15,8-2-4-15,7-3 0 16,3-7-15-16,4-9-5 16,-1-3-20-16,1-6-6 0,0-16-13 15,0-10-3-15,-4-9-19 16,-7 7-5-16,-7-7 24 16,-7 9 15-16,-3 1 63 15,-4 15 29-15,0 10 11 16,-4-1 2-16,4 7-9 0,7 3-5 31,4 3-7-31,3 7 0 0,4 8-7 16,-1-2 0-16,1 12-15 15,-1-3-5 1,-2 4-6-16,-5-4 0 0,-3-6 0 16,-7-1 1-16,-7 1-2 15,-7-3-1-15,-4-7-6 16,-6 1 1-16,-1-10-13 0,0-3-5 15,1-4-14-15,-1-8-8 16,4-4-18-16,3 0-6 16,8-6-43-16,6 6-19 15,18-9 3 1</inkml:trace>
  <inkml:trace contextRef="#ctx0" brushRef="#br0" timeOffset="5271.4579">20179 4664 328 0,'14'-19'123'0,"-10"19"-66"0,-4 0-36 0,3 0 35 16,1 16-21-16,-1 12-5 31,1 10-1-31,-1 6 2 16,-3 9-17-16,0 10 1 0,0-10 1 15,4 7-8-15,3 2-4 0,0 4-19 16,0-6-7-16,0-7-29 15,0-15-10-15,-7-10-45 16,-4-6-20-16,-3-19-13 16</inkml:trace>
  <inkml:trace contextRef="#ctx0" brushRef="#br0" timeOffset="5671.7095">19985 5163 316 0,'-4'-4'118'0,"11"4"-64"0,4-6-32 0,0 6 33 15,13-3-18 1,-3-3-6-16,32 6-16 16,-3-10-7-16,3 10-5 15,0 0-3-15,-4 0 1 0,-3 0-1 16,-7 0 2-16,-8 0-3 0,-2 4 0 16,-8 2 1-16,-7 0 2 15,-4 7 1-15,-2 2 3 16,-5 4 6-16,1 9 2 0,-1-3-3 15,1 4 1 1,-1-11 2-16,1 1 1 16,-1-3-4-16,1-7-1 0,3 1-4 15,0-10 1-15,3-10-4 16,1 1 0-16,0-10-1 16,-4 3-2-16,-4-6-2 0,-6-3-1 15,-4 7-5-15,0-8-2 16,-4 8-2-16,-3-1 0 15,-4 3-4-15,1 7-3 16,-5 3-14-16,-2 2-4 16,-1 4-31-16,0 4-14 31,1 11-73-31</inkml:trace>
  <inkml:trace contextRef="#ctx0" brushRef="#br0" timeOffset="10090.7208">21805 5163 316 0,'4'-13'118'0,"-1"7"-64"0,-3 0-39 0,0 2 29 0,0-2-15 15,-3-6-2-15,-4-4-10 16,-4-3 0-16,-3 0-10 0,-4 4-2 0,1 5 1 16,-4 7-8-16,-1 12-3 15,1 10 0-15,-3 3 3 0,-1 22-1 16,0 9 1-16,7 7 2 15,8-4 2-15,6-5-3 16,8-4 0 0,3-10 3-16,4-2 1 0,6-16-1 0,4-7 1 15,4-12-2-15,3-12 2 16,4-1 0-16,0-12 1 16,-4-19-5-16,0 0-1 15,-7-3-10-15,-3-6-3 16,-4-19-1-16,-7-10 0 31,-3-21 4-31,-8 18 3 0,1 0 7 16,-1 19 6-16,4 13 0 15,0 9 3-15,4 19 0 16,-1 13-1 0,4 5-1-16,0 17-1 15,0 18 0-15,0 22 0 16,0 7 2-16,1 12 1 0,-5-7 3 15,1 1-1-15,-1 9 0 0,1 7-5 16,-4-14-1-16,3 8-3 16,-3-14-3-16,4-12-16 15,-1-12-7-15,1-10-23 16,6-13-8-16,1-12-52 31,3-12-20-31,0-13 19 16</inkml:trace>
  <inkml:trace contextRef="#ctx0" brushRef="#br0" timeOffset="10359.3444">22144 5128 296 0,'0'10'112'0,"-4"2"-60"0,8 10-28 0,-1-6 33 0,1 2-22 16,-4 20-7-16,0-7-15 15,0-2-6-15,0 5-4 16,0-6-3-16,0-2 1 0,0-8-10 15,0-18-13 1,0-6 5-16,0-6 4 16,0-14 6-16,-4-11 6 0,-3-4 3 15,0 7-3-15,0 2 1 16,-3-2 0-16,3 5 0 16,3 4-18-16,1 7-8 0,3 2-28 15,7 6-13-15,3 1-60 16</inkml:trace>
  <inkml:trace contextRef="#ctx0" brushRef="#br0" timeOffset="10690.4225">22546 5109 344 0,'0'0'129'0,"0"0"-70"0,-3 0-56 0,-1 0 28 16,-3 0-14-16,0 0 1 0,0 0-13 15,0 10-3-15,0-4-2 16,3-3-3-16,1 7 2 0,3 2 1 16,3 1 2-16,4 5-1 15,0 1 2-15,0 6-4 16,0 0 0-16,0 4-1 16,-7-4 0-1,0-6 8-15,-7 6 6 16,0-13-4-16,-3 10 0 15,-4-9 0-15,-4 2 2 16,0-5-5-16,1-10-1 0,-1 0-22 16,4-7-8-16,3-11-20 15,4-1-7-15,7-6-20 16,4-3-8-16,3 2-41 16</inkml:trace>
  <inkml:trace contextRef="#ctx0" brushRef="#br0" timeOffset="11421.5043">22606 5128 240 0,'14'0'90'0,"-3"0"-48"0,-4 16-7 0,0-7 32 0,0 10-10 15,0 9-3-15,0 13-25 16,0-3-7-16,-3-4-14 16,-1-6-3-16,-3 7-1 0,0-7-2 15,0-12-2-15,4 3-2 16,-4-13 1-16,0-6-1 0,0-13-2 31,3-6-6-31,-3-9-2 16,4-16 2-16,-4 7 1 15,3 2 6-15,1 7 1 16,-1 0-1-16,4 3 2 0,0 15-1 16,4 1 0-16,3 3 4 15,0 6 3 1,4 9 2-16,-4 7 3 0,0 12-3 15,0 6-2-15,0-5 2 0,-3-4 0 16,-1 0-3-16,1-6-1 16,0-7-1-16,-4-6-2 15,0-6 1-15,3-6-1 16,1-13-3-16,-1-9 2 16,5-6-6-1,-1-1-3-15,0 4 1 16,3 6 0-16,1 0 6 15,0 12 1-15,-1 7 2 16,1 0 0-16,-4 12 0 16,0 3 2-16,0 19-1 15,-3 7-1-15,-1 3 1 16,-2-4-1-16,-1 1 0 0,0-7 0 16,-4-9-3-16,1 3 0 15,-1-13 2-15,4-9 2 16,0-6-2-16,0-19 0 0,8-7-6 15,-1-9-3-15,0 4-1 16,3-1 1 0,8-3 4-16,0 13 3 0,-1 3 13 0,5 6 8 15,-1 10 8-15,-3 6 5 16,-4 6-11-16,-4 6-2 16,-2 7-8-16,-5 3-2 15,-3 15-6-15,0 10-2 16,-3-6-2-16,3-1-2 31,0-5-19-31,0-10-8 0,0-3-24 16,4-7-8-16,-1-12-72 15,8-12-56 1,-1-1 75-16</inkml:trace>
  <inkml:trace contextRef="#ctx0" brushRef="#br0" timeOffset="11637.7021">23721 5012 360 0,'0'25'134'0,"3"-9"-72"0,1 12-50 0,-4-19 30 0,0 7-20 15,0 6-4-15,3 9-11 16,-3 7-5-16,4 9-1 31,-1-6-1-31,4-3 0 0,1-4-22 0,-1-6-8 16,0-9-38-16,0-10-16 15,10-2-64 1</inkml:trace>
  <inkml:trace contextRef="#ctx0" brushRef="#br0" timeOffset="11891.1372">24084 4582 304 0,'-3'29'112'0,"6"-20"-60"0,-3 26-39 0,0-4 30 15,0 10-15-15,0 12-4 16,0 10-5-16,0-4 0 0,-3-2-10 16,-1-4-5-16,4 7-3 0,0 2-12 15,0-5-5-15,0-4-28 16,0-18-11-16,0-7-46 31,4-6-19-31,6-19 11 16</inkml:trace>
  <inkml:trace contextRef="#ctx0" brushRef="#br0" timeOffset="12143.9586">24243 5084 340 0,'14'16'129'0,"-7"-7"-70"0,0 1-49 16,-3-10 28-16,-1 9-21 16,4 1-5-16,-3 11-5 15,-1 1 0-15,1-3-4 16,-1 6-4-16,1-6 0 0,-1-3-6 16,1-1-3-1,-4-11-5-15,3-4-4 16,1-10-14-16,0-9-4 15,3 4-11-15,0-14-5 16,-4 4-26-16,1-3-57 16,3 3 32-1</inkml:trace>
  <inkml:trace contextRef="#ctx0" brushRef="#br0" timeOffset="12406.659">24610 4636 284 0,'7'-10'107'0,"-4"17"-58"0,1-4-29 15,-1 6 30-15,1 10-23 16,-4 22-5-16,0 3-2 16,3 9-1-16,-3 3-10 15,0-2-5-15,0-7-1 0,0 3-7 16,0-6 1-16,0 0-34 15,0-7-13 1,-3-8-46-16,-1-1-16 16,-3-6-3-1</inkml:trace>
  <inkml:trace contextRef="#ctx0" brushRef="#br0" timeOffset="13207.5461">24500 5090 228 0,'7'0'85'0,"15"0"-46"0,9-6-6 0,-16 3 33 15,2 3-14-15,8-6-5 16,3 3-27-16,-3-4-12 16,-1 4-6-16,-2-3 0 0,-1 6 1 15,-4 6 1-15,1 4 0 16,-4 2 4-16,-3 4 5 16,-4 0 2-1,0 12 0-15,0 6-1 16,-4 1 1-16,5-4-4 15,-5 0-1-15,1-9-6 16,3-6-1-16,0-6-1 16,3-4-2-16,1-12 1 15,3-4 1-15,4-15-8 16,6 3-1-16,1-3-7 0,0-10-2 16,-1 10 2-16,-2-3 1 15,-1 9 8-15,-7 4 2 16,0 5 0-16,-3 7 2 0,3-3 10 15,-7 15 3-15,3 1-3 16,-3-1-1-16,4 1-4 16,-1 5-3-16,-2 4-16 15,2 6-7-15,4 3-11 16,4-9-5-16,3-3-4 0,0-7 1 16,4-9 1-16,0-3 2 15,-1-9 10-15,-3-1 7 16,1-3 7-16,-5-12 7 31,-3 0 6-31,-3-3 5 0,-4 2 8 16,-3 10 2-16,-4 10 10 15,0 0 7-15,-4 18-3 16,-3 0-2-16,0 1 1 16,0 9 0-16,0 6-1 15,3 9-1-15,4-6-8 16,4 10 0-16,-1-13-4 0,4-6 0 15,0-3-7-15,4-13-2 16,3-6-4-16,4-7-1 16,-1-15-10-16,8 0-5 15,-4 3-17-15,0-19-6 16,1-6 1-16,-5-12 0 0,-3-13 15 31,-7-10 8-31,-7 13 19 16,-3 13 9-16,-1 9 9 15,1 6 4-15,-1 13-2 0,4 12-1 16,7 7-3-16,4 24-1 16,3 23 5-16,0 6 2 15,0 9-11-15,-3 7-4 16,-1-4-16-16,1-12-4 0,0 3-38 16,-1-12-14-16,4 8-101 15</inkml:trace>
  <inkml:trace contextRef="#ctx0" brushRef="#br0" timeOffset="13544.5433">26063 4918 360 0,'-17'-34'134'0,"17"18"-72"0,10-9-61 31,1 6 27-31,6 0-10 16,8-6 1-16,3 3-8 0,-3-3-2 15,0 9-5-15,-1 4-1 0,5 2 3 16,-5 4-3-16,-3 15-2 16,1 1 0-16,-1 9-1 15,-4 6 0-15,1 3 2 16,3-6 1-16,0 0 1 0,1-3-2 15,2-4-2-15,5-5-10 16,6-10-4-16,4-3-37 16,-1-13-17-16,-2 0-94 15</inkml:trace>
  <inkml:trace contextRef="#ctx0" brushRef="#br0" timeOffset="13875.9634">26257 5297 352 0,'-10'10'132'0,"10"-10"-72"0,-4-10-61 16,4 1 25-16,4-10-12 0,3 0-2 15,3-6-3-15,8 0 0 16,3 3-4-16,0-3 3 0,0 0 0 15,-3 6 0-15,0 7 1 16,-1 5 5-16,-3 1 2 16,1 12 4-16,-1 4 1 0,0-1 3 15,3 1 1-15,5-1-12 16,6 7-4-16,7-7-16 16,4 7-4-16,3-4-29 15,1-5-13-15,2 5-66 16,-2 4-29-16,-1-7 9 31</inkml:trace>
  <inkml:trace contextRef="#ctx0" brushRef="#br0" timeOffset="14391.6918">27206 5009 276 0,'-28'-41'104'0,"17"32"-56"0,-6-13-25 15,6 16 29-15,1-4-25 0,-4 10-9 16,-4 10-10-16,0 8-1 16,4-2-4-16,0 12 5 0,0-3 2 15,3 4-3-15,8-4-2 16,-1 9 2-16,8-6 0 31,6 1-1-31,8-1 1 0,10-3-2 16,8-6 0-16,2-10-6 15,-2-9 1 1,-5-9-7-16,-6-1 0 0,-4-9-13 16,-3 1-2-16,-4-11-12 15,0-11-7-15,-3-14 7 16,-4-18 5-16,0-9 12 0,-4 9 6 16,1-7 15-16,-4 7 8 15,3 0 5-15,-3 19 4 16,4 9-2-16,-4 19 0 15,3 6-6-15,-3 19 0 16,0 19 1-16,4 3 1 0,-4 0 7 16,0 12 4-16,3 26-1 15,1 5 0-15,0 8-8 16,3 5 0-16,0-15-8 0,0-7-3 16,3 4-8-16,4-7-3 15,0 0-23-15,8-15-6 16,-1-13-23-16,0-16-9 31,7-9-19-31,4-9-10 0,7 0-21 16</inkml:trace>
  <inkml:trace contextRef="#ctx0" brushRef="#br0" timeOffset="14660.5112">27831 4984 284 0,'-4'-3'107'0,"1"15"-58"0,-8 13-26 15,7-9 31-15,1 6-4 16,3-3 0-16,0 6-10 0,3 9-2 15,1 4-22-15,3-4-11 0,0 4-5 16,-3-13 2-16,-1-6 3 16,1-10-2-16,-4-9 0 15,3-9-3-15,-3-10-1 16,0-6-10-16,0 3-5 0,0-19-6 31,0 4 1-31,-3-17-4 16,-4 11 1-16,0-1-3 15,3 6 2-15,1 4-15 16,3 15-4-16,7 3-28 0,0 7-9 16,7-1-28-1</inkml:trace>
  <inkml:trace contextRef="#ctx0" brushRef="#br0" timeOffset="14976.4934">28116 4959 244 0,'11'6'90'0,"-11"-6"-48"0,0-6-14 16,-4 6 32-16,1 0-20 15,-4 0-5-15,-7 0-12 16,0 6-5-16,-4-6-10 16,4 9-5-16,3 1-2 0,4-1-1 0,7 1 0 15,7 8 0-15,4 8 2 16,3-8 8-16,4-2 3 16,3 3 0-16,4-3 0 15,-1-4-3-15,-3 4 1 16,-3-1-6-16,-7-5-1 31,-8-1-2-31,-10 1 1 0,-11-7-2 16,1 3-1-16,-4-6-8 15,-4 0-3-15,0 0-10 0,1 0-4 16,2 0-15-16,5 0-5 16,3-6-27-16,3 3-9 15,4-4-43 1</inkml:trace>
  <inkml:trace contextRef="#ctx0" brushRef="#br0" timeOffset="15208.1244">28473 4423 264 0,'7'0'99'0,"-11"15"-54"0,4 13-24 0,0-12 30 16,4 6-12-16,-1 3 0 15,1 16-5-15,-1-13 1 16,8 47-19-16,0 4 0 0,3-1-2 16,-4-12-7-16,1-6-4 15,-1-4-11-15,-3 4-5 16,0-7-33-16,1-9-13 0,-8-16-48 16,-4 0-20-16,-3-18 5 15</inkml:trace>
  <inkml:trace contextRef="#ctx0" brushRef="#br0" timeOffset="15992.2692">28339 4959 296 0,'0'0'112'0,"14"6"-60"0,7 3-39 16,-10-2 30-16,3-4-11 16,10 6 1-16,5-2-16 15,6-4-5-15,-3-3-8 16,13 0-1-16,8 0 1 0,7 0-9 31,-3-3-4-31,-8-4-2 0,-7 4 1 16,-10-6 6-16,-4-7 2 15,-10 0-1-15,0-2 0 16,-8 5 2-16,-3-3 0 16,0 10-4-16,-7 6 1 15,-10 16 0-15,-8 3-1 16,-10 6 6-16,-7 3 1 0,-1-3-3 15,8 0 1-15,4-3 4 16,6-6 2-16,7 2 2 16,4-8 2-16,7-1-5 15,7 1-3-15,7-10-1 0,8 0-1 16,6 0 0-16,4-10 2 31,-4-2-3-31,-11-10 0 16,5 3 3-16,-8-3 1 0,0 6-4 15,-4 10-1-15,1 6 5 16,0 6 3-16,-8 13 3 16,11 0 5-16,-3-3 5 15,-1 2 3-15,8 1-5 16,-4-3-2-16,0-3-9 0,0 2-2 16,-3-9-2-16,-1-2 1 15,1-4-2-15,0-4-1 16,-1-2-4-16,-3 3 0 15,4-13-5-15,-4 1 1 16,0-14 2-16,0 4 3 16,-3-12 0-16,-1 2 1 0,1 1 0 15,-1 6 0-15,4 2 2 16,0 8 0-16,4 8 0 16,3 1 0-16,0 6 2 0,4 3 1 15,3 3 7-15,0 6 4 16,0 1-1-16,-3 8 2 31,-4 4-8-31,0 0-2 16,-3-3-5-16,-8 6-1 0,8-6-1 15,-4 3 0-15,0-3-16 16,0-7-5-16,4 4-20 16,-4-7-8-16,3 1-14 15,8-4-7-15,-11-6-60 16,3-6-41-16,-3 3 78 15</inkml:trace>
  <inkml:trace contextRef="#ctx0" brushRef="#br0" timeOffset="16407.7541">29612 4736 280 0,'0'-9'107'0,"-3"15"-58"0,-1-3-37 15,-3 3 24-15,4 10-6 16,-8 3 2-16,0 0-5 15,1 9 1-15,-1 0-16 16,-3 7 4-16,11-4 2 0,-4 0-6 0,7-6-2 16,0 4-5-16,7-11-2 15,7-2-3-15,0 3-1 16,10-10-8-16,1-2-4 0,-4-7-9 16,4 0-3-16,0-7-3 15,10-11 0 1,4-1 11-16,-4-9 5 0,0-7 8 15,-6-3 2-15,-5 4 8 16,-6 6 4-16,-7 6 8 16,-4 12 6-16,-7 10-7 0,-4 10 1 15,1 5-7-15,-1 14 1 16,4 2-1-16,0 0 1 16,4-6-6-16,3 4-4 15,0-4-21-15,10 0-8 16,1-6-19-16,-4-10-7 31,7 0-22-31,-7 1-8 0,4-10-32 16,0-10-19-1,13 1 67-15</inkml:trace>
  <inkml:trace contextRef="#ctx0" brushRef="#br0" timeOffset="16761.1137">30230 4796 280 0,'-8'-54'104'0,"8"39"-56"0,-14 5-32 0,4 10 29 16,-1 10-13-16,-13-1-3 15,6 16-9-15,0 0 0 0,1 13-11 16,-1-4-1-16,11 4-1 0,0-3-1 16,-4-7 1-16,8-3 0 15,-1 3 1-15,4-12-2 16,0 3-1-16,0-10-6 31,7-3-1-31,4-6-4 0,14-6-1 16,-1-7-3-16,1-9-1 15,0-6 6-15,-4 0 2 16,-7 3 5-16,-4 6 3 16,-2 10 2-16,-5 2 3 15,-3 23 1-15,0 0 1 16,0 6-2-16,0 3 1 0,0-6-6 16,0 6-3-16,0-6-10 15,-3-4-5-15,3-2-29 16,0-4-12-16,-8 4-87 15,8-13-69-15,-3-13 81 16</inkml:trace>
  <inkml:trace contextRef="#ctx0" brushRef="#br0" timeOffset="16908.0528">30028 4617 336 0,'-10'-6'126'0,"10"6"-68"0,0 0-118 0,0 0-97 16,10 9-12-1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35:5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10867 280 0,'0'0'104'0,"0"-4"-56"0,0-2-56 0,4-3 71 16,-4-1-21-16,0 1-8 15,0-16-8-15,0 6-16 16,0 0-2-16,-4 0-1 0,4 4 1 0,-10 2 2 16,-1 4-5-16,1 3-1 15,-1 6-2-15,-3 6-2 32,0 6 1-32,0 7 1 0,3 13-1 15,-3-1-1-15,3-6-2 16,4 9 1-16,4 4 1 15,3 3 2-15,0-3-1 16,3-10-1 0,4 0 1-16,0-6-1 0,1-10 0 15,2-5 0-15,-6-14 4 0,3-5 2 16,0-10-5-16,0 0 0 16,3-9-1-16,-3-7 2 15,0-15-1-15,4-13 2 16,-7-13-2-16,3 10-1 15,0 4 1-15,0-4-1 16,3 15-3 0,-6 1 0-16,3 0 2 15,0 9 2-15,0 12 0 16,4 1 2-16,-11 12-2 16,3 0 2-16,1 4-2 15,-1 21 4-15,1 19 1 16,-1 3 2-16,-3 10 0 15,0 15-2-15,-3 16-1 16,-1 3-1-16,1 10 2 16,-1-4-5-16,1-12-3 0,3-3 1 15,0-10 0-15,0 1-4 16,0-11 1 0,7-8-20-16,3-10-7 0,8-22-28 15,7-6-13-15,3-6-89 16</inkml:trace>
  <inkml:trace contextRef="#ctx0" brushRef="#br0" timeOffset="352.0951">4964 10355 260 0,'-29'0'96'0,"22"16"-52"0,-3 3-21 0,6-16 29 15,1 3-12-15,-1 10-3 16,-3 6-13-16,0 13-2 0,0 8-13 16,0 4 6-16,0 13 4 0,0 3-6 15,0-10 0-15,3 0-7 16,1 4-2-16,3-4-2 15,3 0-2-15,8-2-4 16,-8-14 0 0,4-9-16-1,4-2-6-15,3-11-27 0,11-21-9 16,-4-10-77 0,18-3-53-16,-4 1 86 15</inkml:trace>
  <inkml:trace contextRef="#ctx0" brushRef="#br0" timeOffset="600.4602">5443 10588 264 0,'-3'0'101'0,"3"0"-54"0,0 0-20 0,0 0 34 16,0 0-19-16,0 0-4 15,-4 9-16-15,4 0-6 0,-3 10-9 16,-4-3-5-16,-4 12-1 0,1 7-1 15,-15 2 2-15,4-2-3 16,-8-1 0-16,1-6-12 16,4 7-7-16,2-7-18 15,5-9-6-15,3 3-23 32,3-10-10-32,4-2-45 15</inkml:trace>
  <inkml:trace contextRef="#ctx0" brushRef="#br0" timeOffset="853.2952">5175 10569 288 0,'0'19'107'0,"4"-1"-58"0,-4 17-35 16,3-16 26-16,1 6-13 0,3 3-1 15,0 0-6-15,4 7-3 32,3-1-9-32,0-6-5 0,0-3 0 15,0 10-7-15,4-7-1 0,-4 0-25 16,3-2-10-16,1-8-56 16,3 1-26-16,7-9 6 15</inkml:trace>
  <inkml:trace contextRef="#ctx0" brushRef="#br0" timeOffset="1068.9479">5676 10920 320 0,'14'9'121'0,"0"-2"-66"0,1-1-47 0,-8-3 27 15,-4 13-20-15,1 6-6 0,-4 12-3 16,-4 10 0-16,-3-6-3 15,-4 6-2-15,1-1 0 0,-4-8-19 16,0 3-5-16,3-13-35 16,1 0-15-16</inkml:trace>
  <inkml:trace contextRef="#ctx0" brushRef="#br0" timeOffset="1353.5688">6160 10625 304 0,'-4'-3'112'0,"4"3"-60"0,-4 0-39 0,4 0 30 15,-3 0-20-15,3 3-2 16,-7 3-7-16,0 4 1 15,0 6-8-15,-4-4-4 0,-3 13 0 16,0 3-2 0,-4 7-1-16,1-1-10 15,3 1-4-15,3-7-22 16,0 0-7-16,1-3-39 16,-1-6-15-16,8 0-20 15</inkml:trace>
  <inkml:trace contextRef="#ctx0" brushRef="#br0" timeOffset="1654.6556">5807 10625 228 0,'-4'0'88'0,"8"6"-48"0,6-2-9 0,-3 2 32 16,4 10-18-16,0-4-5 15,3 7-15-15,3 6-5 16,1 9-12-16,0-5-3 0,-4 5 1 16,0-6-3-16,0 1-2 15,0 2 0-15,4-3-1 32,3 10 0-32,0-4 0 0,4-5-11 15,3-4-3-15,-3-7-24 16,-1-8-8-16,-3-4-60 15,-3-12-68 1,3 3 50-16</inkml:trace>
  <inkml:trace contextRef="#ctx0" brushRef="#br0" timeOffset="1970.6778">6262 10230 280 0,'3'-6'107'0,"8"6"-58"0,0 6-24 0,-1 3 33 16,4 1-11-16,4 9-3 16,3 6-16-16,0 3-5 15,0 6-13-15,-3 14-9 0,-4 14-1 16,-3 7 2-16,-4 10 1 15,-7-7-4-15,-4-10 1 0,-6 4-7 16,-4 3 0-16,-1 0-8 16,1-12-1-16,4-13-20 15,-1-16-7-15,4-9-37 16,4-13-14-16,6-15-34 16</inkml:trace>
  <inkml:trace contextRef="#ctx0" brushRef="#br0" timeOffset="2271.8893">6770 10738 312 0,'-4'-9'118'0,"8"9"-64"0,6-7-28 0,-3 7 34 16,4 0-21-16,7 0-5 15,3-3-16-15,4-3-4 0,-1-3-8 16,4 2 0-16,1-2 1 0,-8 6-17 16,0-4-5-16,-3 4-24 0,-4 3-8 15,-4 3-37 1,-3 7-14-16,0 6-38 15</inkml:trace>
  <inkml:trace contextRef="#ctx0" brushRef="#br0" timeOffset="2503.7993">6816 10867 340 0,'3'6'129'0,"1"-12"-70"0,3 6-38 0,0 0 33 16,3 0-14-16,1 0-1 16,0 0-20-16,3 0-9 15,0 0-6-15,3 6-8 0,1-6-2 16,3 0-22-16,0 0-6 16,4 0-21-16,3-6-5 15,8 2-69 1,6-2-62-1,0 3 69-15</inkml:trace>
  <inkml:trace contextRef="#ctx0" brushRef="#br0" timeOffset="2888.8866">7539 10657 324 0,'-14'3'121'0,"7"3"-66"0,-7 6-49 15,10-2 28-15,-3 6-11 16,0 2-1-16,0 1-6 16,0 6-2-16,3 0-8 15,8-6 0-15,3 6 1 0,3-6 3 0,8-6 1 16,0 2-3-16,-1-5-3 16,1-10 0-16,7 0 1 15,3-10-3-15,0 7 0 16,4-13-1-16,-4 1 1 15,-3 2 2-15,-8-12 4 32,-6-3-2-32,-11-7 1 0,-7-8-5 15,-11 5 0-15,-6-3-1 16,-1 19-2-16,-7 7-8 16,-10 15-3-16,-11 9-18 15,-7 10-9-15,-7 6-51 16,3 3-20-16,8 0-42 15</inkml:trace>
  <inkml:trace contextRef="#ctx0" brushRef="#br0" timeOffset="39700.0617">4505 11569 252 0,'-25'-16'96'0,"15"16"-52"0,-4 0-38 15,3 0 22-15,4 7-6 0,-4 2-1 16,4 0-5-16,-7 10-2 15,4 6-8-15,-1 10 0 0,4 2 1 16,0 7-1-16,0 3-1 16,3-3-1-16,-6 0 2 15,6 6 1-15,4-3 1 0,0-9 0 32,4-3 2-32,-1-7 1 15,4-3 1-15,-3-9-2 16,3-7-1-16,0-6-3 15,4-6-1-15,-1-13-3 16,1 1-2-16,-1-4 1 0,1-3-1 16,3-10-5-16,-10-11-1 15,3-4-4-15,-7-22-1 0,-7-4 3 16,3 1 5-16,4 10 0 16,-7-1 1-16,7 10 6 15,0 9 2-15,7 0 0 16,-7 16 1-16,0 2-2 15,4 8 0-15,3 8 1 16,-7 7 3-16,7 6 5 0,-4 13 3 16,4 3-5-16,0 9-2 15,-7 22 1-15,0 7 0 16,0 5-3-16,0 1 0 16,4 0-3-16,-1-1 2 15,1-18-2-15,3 0 0 0,0 0-6 31,4-6-1-31,-4-7-15 16,3-3-4-16,1-3-27 16,3-6-11-16,0-9-49 15,0-7-20-15,4-3-4 16</inkml:trace>
  <inkml:trace contextRef="#ctx0" brushRef="#br0" timeOffset="40031.4771">4900 11488 272 0,'0'-7'104'0,"0"4"-56"0,0-3-27 0,0 6 41 16,0 9-20-1,-7 10-8-15,0 6-4 16,0 19-18-16,0 0 6 0,0 3 3 16,0 13-7-16,3-4-1 0,1-3-7 15,-1 1-2-15,4 5-2 0,4-5 1 16,3-7-9-16,0-4-3 16,3-8-9-1,1-7-1-15,3-9-21 0,11-13-9 16,3-12-71-16,7-13-32 15,1 3 30 1</inkml:trace>
  <inkml:trace contextRef="#ctx0" brushRef="#br0" timeOffset="40300.4414">5447 11632 340 0,'0'0'129'0,"-4"9"-70"0,1 1-51 0,3-1 27 15,0 7-14-15,0 2-1 16,-4 1-6-16,1 16-1 0,-4-7-7 16,0-3-4-16,-4 13 1 0,1-4-2 15,-5-6-1-15,5 7-15 0,-4-7-5 16,3 7-10-16,1-10-4 15,2 0-23-15,1-13-11 16,4-2-68 0</inkml:trace>
  <inkml:trace contextRef="#ctx0" brushRef="#br0" timeOffset="40547.2069">5253 11701 324 0,'7'3'121'0,"7"3"-66"0,4-3-27 0,-8 7 35 16,4-1-16-16,0 13-4 16,1 0-25-16,-5 12-9 15,1 1-6-15,-1-7-3 0,1 7 1 16,-4 2-17-16,4-2-6 15,-4-1-14-15,3-5-4 0,1-11-39 16,3-8-14-16,7-4-48 16</inkml:trace>
  <inkml:trace contextRef="#ctx0" brushRef="#br0" timeOffset="40762.9462">5655 11961 356 0,'-3'13'132'0,"3"-7"-72"0,-4 3-57 16,4 1 28-16,0 8-18 15,0 4-2-15,0 7-7 16,0-1-3-16,4 0 0 16,3-9-17-16,3 3-4 0,1-10-19 15,-1-2-5-15,4-10-21 0,4-10-7 16,0-12-45-1</inkml:trace>
  <inkml:trace contextRef="#ctx0" brushRef="#br0" timeOffset="41217.3397">5920 11632 248 0,'0'6'93'0,"3"7"-50"0,-3 5-13 0,4-8 31 16,-4 12-16-16,0 0-3 15,3 9-14-15,1-3-3 16,-1 0-14-16,4 1 0 0,0-4 2 16,0-6-7-16,-3-1-3 15,-1-8 0-15,1-4 0 0,0-6-12 16,3-6-7-16,0-4-7 16,0-12-3-16,3-9-6 15,1 3 0-15,-1 3 8 16,5 6 7-16,-1 10 10 15,0 5 4-15,0 8 7 16,4 11 5-16,-1 4 1 0,1 9 4 16,-1 7 2-16,-2-7 2 15,-1 3 1-15,-7 7 3 16,-4 6-8-16,-6 3-3 16,-4-3-2-16,-4 0-1 15,-7-7-4-15,-3-2-1 16,0-7-1-1,0-9-2-15,0-3-4 0,3-10 0 16,4-12-9-16,0 2-4 16,0-11-24-1,3-10-9-15,4-10-62 16,7 7-67-16,4-7 52 16</inkml:trace>
  <inkml:trace contextRef="#ctx0" brushRef="#br0" timeOffset="41548.8526">6385 11415 364 0,'11'4'134'0,"-4"-4"-72"0,0 9-61 0,0 0 27 15,4-2-13-15,-1 2 0 16,1 16-5-16,3 6-1 16,-4 13-5-16,1 10 4 0,0-1 2 0,-4 0-3 15,0 10 1-15,-4-10-3 16,-3 1 0-16,-3 5-1 0,-4-2 2 16,-4 2-5-16,1-12-1 15,-5-3-2 1,-2-9-2-16,-1-13-11 0,4 0-2 15,0-10-14-15,3-2-5 32,4-14-52-32,4-11-20 0,3-4-30 15</inkml:trace>
  <inkml:trace contextRef="#ctx0" brushRef="#br0" timeOffset="42264.8947">6890 11447 320 0,'-4'0'121'0,"1"0"-66"0,6 0-44 0,-3 0 28 15,4 6-8-15,3-6 2 16,3 0-10-16,1 0-4 15,3 9-11-15,4-2-5 0,-1 5 0 16,1 4-2-16,3-4 2 0,4 14-4 16,3-8 0-16,7 7 1 15,4 1 0-15,0-8 0 0,0 1 2 16,-4 0-1-16,-7-10-1 16,-3 7 1-16,-7-7-1 15,-4-2 0-15,-4-4 2 31,-3 3-3-31,-10-3 0 0,-8-3 1 16,-10 7 0-16,-11-4 0 16,-3 6 2-16,-4-3-3 15,4 4 0-15,3-1 1 16,0-3 0-16,1-2-3 16,6 2 2-16,4-6-17 15,3 0-8-15,8-6-30 0,6 2-15 16,4-2-83-1</inkml:trace>
  <inkml:trace contextRef="#ctx0" brushRef="#br0" timeOffset="42633.8784">6974 11936 264 0,'-7'0'99'0,"7"6"-54"0,0-6-13 16,4 3 35-16,3-3-9 15,4 0-1-15,3 0-15 16,0-3-6 0,3-3-20-16,8 6 3 0,7-3 2 15,7 3-11-15,3 0-3 16,0 0-7-16,-3 3-1 16,-4 3-17-16,-3-3-8 15,0-3-15-15,-4 7-7 16,0-7-49-16,-6 0-20 15,-5-7-32-15</inkml:trace>
  <inkml:trace contextRef="#ctx0" brushRef="#br0" timeOffset="43050.3168">7754 11531 320 0,'-14'0'121'0,"7"4"-66"0,-7 2-53 16,7 3 25-16,-4 1-16 16,1 15-1-16,-1 3-2 15,0 0 2-15,1 7-5 32,-1 2-1-32,4 7 2 0,4-6-1 0,6 3 0 15,8-13 1-15,6 0 1 16,8-3 5-16,7-6 3 15,3-3-6-15,0-7-1 16,-3-9-2-16,3 3-1 16,-3-6-3-16,-4-13 1 15,1-2-4-15,-8-8 0 0,-7-11-8 16,-4-7-4-16,-10-13-9 16,-3-2-1-16,-11 12 7 0,-4 6 7 15,-3 13 4-15,-4 9 0 16,-6 10 1-16,-8 9 0 15,0 9-13-15,4 10-6 32,6 9-30-32,5-3-14 0,10 10-57 15</inkml:trace>
  <inkml:trace contextRef="#ctx0" brushRef="#br0" timeOffset="43735.534">9031 11268 324 0,'-7'0'121'0,"7"0"-66"0,4 6-40 0,3 4 29 16,3 8-15-16,1 11-5 15,3 2-11-15,0 13-4 16,0 19-5 0,4 3 4-16,-4 6 2 0,4-3-3 15,-4-13 1-15,-4 4-7 0,1-16-1 16,-1-10 0-16,1-12 0 16,3-6-3-16,0-7 2 15,7-18-8-15,-3-10-4 16,0-16 2-16,-1-24 2 15,1-7 5-15,0 6 4 0,3 7-1 16,0 0-2-16,0 12 4 16,0 0 1-16,-3 13-11 15,-4 3-7-15,-3 6-24 16,-4 10-10-16,-4-1-49 16,-6 10-19-16,-8 10 7 15</inkml:trace>
  <inkml:trace contextRef="#ctx0" brushRef="#br0" timeOffset="44003.9179">8968 11742 340 0,'10'6'126'0,"8"0"-68"0,10-6-35 0,-10-6 37 16,10 0-15-16,0-4-4 15,0 1-23-15,4-4-11 0,7-3-5 16,7 7-16-16,10-7-5 0,-6 4-32 16,3-4-13-16,3-3-76 15,-3 10-68 1,3 0 77-16</inkml:trace>
  <inkml:trace contextRef="#ctx0" brushRef="#br0" timeOffset="44235.0382">9973 11419 344 0,'0'0'129'0,"4"0"-70"0,-8 6-40 0,1-3 32 15,-5 3-24-15,-2-3-5 0,-4 4-11 16,-4 8-5-16,-3 7-3 0,0 13-3 0,0 2 1 16,-1 14-10-16,5-4-2 15,-1-4-16-15,1-5-8 16,-1 6-21-16,0-10-7 16,1-5-84-1</inkml:trace>
  <inkml:trace contextRef="#ctx0" brushRef="#br0" timeOffset="44500.0047">9610 11453 380 0,'10'-6'143'0,"-3"12"-78"0,7-6-45 0,-3 0 35 15,0 9-24-15,-1-2-4 16,4 5-17-16,-3 7-6 16,-1 16-3-16,1-1-1 0,-4 4 0 0,4 6-20 15,-1-4-7-15,4-2-30 16,8 0-12-16,-1-13-84 16,3 0-58-16,1-6 92 15</inkml:trace>
  <inkml:trace contextRef="#ctx0" brushRef="#br0" timeOffset="44666.6009">10075 11807 348 0,'0'22'129'0,"0"-6"-70"0,-3 22-56 0,3-23 26 0,0 4-19 15,-4 0-3-15,4 6-10 16,0 3-2-16,0 0 2 15,0-2-25-15,4-8-11 0,6-8-57 0,5-10-26 16,2 0 11 0</inkml:trace>
  <inkml:trace contextRef="#ctx0" brushRef="#br0" timeOffset="45166.5908">10347 11444 348 0,'-7'15'132'0,"7"-12"-72"0,-4 16-41 0,4-3 32 16,0 12-17-16,4 7-5 16,-1 2-10-16,5 4-2 15,2-3-10-15,4-4-4 0,4-12 0 32,-1 3-4-32,5-6 0 0,2-10 1 15,1-12 0-15,0-6-14 16,-1-16-3-16,-2-13-4 15,-1-12-3-15,0 6-2 16,0 16-1-16,-3 0 12 16,-4 9 9-16,0 3 6 15,0 22 18-15,0 16 6 16,-3 19-1-16,-1 3-1 16,-3 3-1-16,0 16-1 15,-7-10-9-15,-3 0-4 16,-4 16-4-16,-4-3-3 0,-6-3-2 15,-1-10-1-15,-3-3-5 32,0-12-2-32,-4-13-4 15,0-12 1-15,4-4 0 16,3-9 3-16,11-9 4 16,7-20 3-16,15-5 2 0,6-1 3 15,7 4 3-15,11-3 4 16,3-1 5-16,-3-2 1 15,7 2-15-15,7-9-6 0,7-3-133 16,10-6-58-16,1-32 50 16</inkml:trace>
  <inkml:trace contextRef="#ctx0" brushRef="#br0" timeOffset="80930.0653">4893 12899 304 0,'-3'-25'115'0,"3"15"-62"0,0-9-29 0,0 10 33 16,0-7-18-16,0-3-5 16,0 7-8-1,-4-4-5-15,0 1-11 0,1 2-2 0,-1 4-1 32,-6 9-3-32,-4 9-1 0,3 10-1 15,-10 9 1-15,0 16 2 16,3 0 2-16,4-7-1 15,3 1-1-15,8 6-1 16,6 0 2-16,8 0-3 16,3-10-2-16,4-6 2 15,-1-9 2-15,1-9-2 0,-4-10 0 16,4-10-1-16,-8-9 1 16,5 1-4-16,-1-17-2 15,0-2-3-15,0-23 1 16,-4-22-15-16,-3 1-6 15,-3-7-3-15,-4 7 0 0,0 12 17 16,0 12 8-16,0 7 13 16,0 12 6-16,0 20-5 15,0 8-1-15,-4 10 4 0,1 19 3 16,-1 6 3-16,1 13 3 16,-1 24-3-16,1 17-2 15,3-4-5-15,0 0-2 31,0 1-6-31,3 2-3 16,4 0-11-16,4-12-6 0,0-13-23 16,3-9-10-16,3-9-32 15,8-23-11-15</inkml:trace>
  <inkml:trace contextRef="#ctx0" brushRef="#br0" timeOffset="81229.5789">5542 12472 352 0,'-53'32'132'0,"36"-20"-72"0,-5 13-41 15,15 0 34-15,0 16-9 16,-3 9 1-16,-1 7-10 0,4 5-4 15,4-2-17-15,-4-7 0 0,7 4 2 16,7-4-8-16,-4 7-4 16,4-7-3-16,0-9 1 15,0-7-19-15,4-8-6 0,-1-11-21 16,15-5-10-16,10-19-35 16,8-19-14-16,-8-4-62 15</inkml:trace>
  <inkml:trace contextRef="#ctx0" brushRef="#br0" timeOffset="81466.8372">6004 12576 296 0,'0'-7'112'0,"0"14"-60"0,-7 11-30 0,4 1 31 16,-1 9-11-16,-6 13 1 15,-1 0-12-15,-3 12-2 16,0 7-16-1,-4-13-1-15,1-3-1 0,-1 0-11 16,0 6-2-16,1-9-19 16,2-1-9-16,1-11-20 0,0-20-72 15,0-9 2 1,4-9-16 0</inkml:trace>
  <inkml:trace contextRef="#ctx0" brushRef="#br0" timeOffset="81682.517">5810 12667 280 0,'4'28'104'0,"6"0"-56"0,1 16-16 15,-4-19 35-15,0 9-11 16,0 10-2 0,0-6-20-16,4 6-9 15,-4 3-14-15,3 6-5 0,1 1-2 16,0-1-9-16,-1-12-4 15,1-10-33-15,-1-6-15 16,4-15-113 0,8-20 7-1</inkml:trace>
  <inkml:trace contextRef="#ctx0" brushRef="#br0" timeOffset="81866.828">6188 12968 304 0,'-11'28'112'0,"4"-9"-60"0,-3 9-25 0,2-12 32 16,5 12-22-16,-8 9-9 16,4 7-16-16,4-9-6 0,6 2-4 15,4-2-15-15,4-10-4 0,3-6-24 16,4-10-9-16,3-9-25 16,0-12-10-16,4-20-36 15</inkml:trace>
  <inkml:trace contextRef="#ctx0" brushRef="#br0" timeOffset="82267.1967">6449 12613 284 0,'-4'-9'107'0,"4"12"-58"0,0 28-24 0,0-12 33 16,0 9-18-16,0 10-5 15,0 6-12-15,4 6-2 0,-1-3-12 16,4-12-5-16,4-1-1 0,-4-6-2 15,0-9-1-15,0-3-8 16,0-7-5-16,0-6-2 0,0-6 1 16,4-16-8-16,-1-6-3 15,5 0 0-15,2-3 3 32,1 9 16-32,3 4 8 15,4 5 18-15,-1 10 7 16,1 16 0-16,0 3-2 0,-4 9-2 15,-3 0 0-15,-4 13-7 16,-4 6 1-16,-6 12-10 16,-11-5-2-16,-11-1-1 15,-10-6 0-15,-7-3-5 16,3-10 1-16,4-5-5 0,-1-10-1 16,1-10-15-16,0-9-4 15,3-13-14-15,8-12-5 16,6-9-38-16,8-10-17 15,3 0-34 1</inkml:trace>
  <inkml:trace contextRef="#ctx0" brushRef="#br0" timeOffset="82551.418">6960 12337 348 0,'4'0'129'0,"-1"19"-70"0,8 12-31 16,-4-12 38-16,0 0-14 16,4 16 0-16,-1 12-24 15,1 15-9-15,-1 10-11 16,-3 7-6-16,1-7-1 0,-5-3-1 16,-3 3 0-16,-3 0 0 15,-5 0 2-15,-6-12-6 0,-7-4 1 16,-4-12-17-16,-3-9-6 15,0-13-20-15,0-7-9 16,3-15-30-16,4-15-11 16,3-7-55-1</inkml:trace>
  <inkml:trace contextRef="#ctx0" brushRef="#br0" timeOffset="82767.6626">7440 12808 420 0,'14'0'156'0,"4"0"-84"0,-1 3-66 16,-6-3 31-16,3 0-24 16,0 0-7-16,0 0-20 15,1 0-8-15,-1 0 11 16,0 0-50-16,0 0-18 0,0 0-86 15</inkml:trace>
  <inkml:trace contextRef="#ctx0" brushRef="#br0" timeOffset="82967.7921">7338 12961 328 0,'-4'0'123'0,"11"10"-66"0,7-4-27 0,-3-3 39 0,14 3-24 16,3-2-7-16,4-4-23 16,-1 0-10-16,1 0-3 15,11-4-33-15,9-2-12 0,8-3-38 16,-3-1-16-16,-1 4-54 16</inkml:trace>
  <inkml:trace contextRef="#ctx0" brushRef="#br0" timeOffset="83414.9417">8192 12704 280 0,'0'-37'104'0,"0"18"-56"0,-8 0-34 16,5 13 26-16,-4 3-11 15,0 3-2-15,-4 3-4 32,-3 15-3-32,-7 8-10 0,0 8 5 0,-4 4 2 15,4 6-3-15,0 3 2 16,7-3-7-16,3-10-1 15,8 1-4-15,-1-7-1 16,8-9-1-16,-1-1 1 16,4-2-4-16,4-7-2 0,-1-9-3 15,1 0-1-15,-1-18-12 16,1-7-3-16,0-13-1 16,-1-15 1-16,1-20-1 15,-1 5-1-15,1-5 3 16,-4 11 2-16,0 5 22 0,0 13 12 15,0 10 15-15,-3 9 6 32,-1 15 1-32,-3 10 0 0,0 16-5 15,-3 3-2 1,-1 25-6-16,1 9-3 0,3 10-7 16,-4 3-1-16,4-7-13 15,0 4-2-15,4-10-30 16,3-6-12-16,7-3-21 15,3-16-8-15,8-6-53 0,3-9-21 16,1-7 26 0</inkml:trace>
  <inkml:trace contextRef="#ctx0" brushRef="#br0" timeOffset="83652.332">8664 12450 384 0,'-7'13'143'0,"4"6"-78"0,-15-4-43 16,11-5 37-16,-7 15-20 16,-4 12-2-16,-3 7-18 0,0 10-6 15,3-1-8-15,1 0-4 0,-1 0 0 32,4-5-6-32,7-5-1 15,3-8-22-15,4-1-8 0,7-5-18 16,7-11-6-16,8-2-33 15,6-13-14-15,11 7-31 16</inkml:trace>
  <inkml:trace contextRef="#ctx0" brushRef="#br0" timeOffset="84229.9798">9179 12924 384 0,'-3'22'145'0,"3"3"-78"0,-7 3-63 0,3-12 32 16,1-1-24-16,-1 7-4 15,-3 13-40-15,0-1-19 16,0-6-109-16,7-2-48 0,0-17 97 16,3-6 46-16</inkml:trace>
  <inkml:trace contextRef="#ctx0" brushRef="#br0" timeOffset="85252.4868">10146 12416 364 0,'14'9'134'0,"4"10"-72"0,10 6-33 16,-18-16 39-16,5 4-9 15,-5 21 1-15,1 20-26 16,-4 8-7-16,-7 11-17 16,-7 2-4-16,-7 6 0 0,-11 17-3 15,-3 2-2-15,-11-9-18 0,-10-3-9 16,-11-10-28-16,0-3-13 16,0-6-62-16,3-12-27 15,4-7 0 1</inkml:trace>
  <inkml:trace contextRef="#ctx0" brushRef="#br0" timeOffset="107875.815">8664 12579 236 0,'-17'-10'90'0,"6"17"-48"0,4-4-23 16,3 6 26-16,-3 1-17 16,0 5-3-16,0 10-4 15,0 4 1-15,0 14-12 16,0 1 1-16,4 3 2 0,3 4-3 15,0-14 0-15,7 1-4 0,0-4-1 16,0-5 1-16,3-11 3 16,-3 4 0-16,0-9 2 15,4-4 3-15,-4-9 1 16,0 0-8-16,0-12-2 0,4-7-3 16,-1-12 1-16,1-4-7 15,0-3 1-15,-1 4 1 16,-3 6 1-16,4 9 1 15,-1 0 0-15,-3 3-5 0,11 16 1 16,0 0 0-16,-1 7-1 16,-3-4 6-16,8 25 1 15,-5-6 0-15,1 16-2 32,-4-4 1-32,-3 1 1 0,-4 2 1 15,-4 10 3-15,-3 7-1 16,-7-4 2-16,-11-3 0 15,-6 6 3-15,-4-9-3 16,-1 0-2-16,1-6-2 16,0-4-3-16,0-6 3 15,-1-9 0-15,-2-10-10 0,2 4-3 16,1-13-22-16,7-6-6 16,3-4-30-16,8-5-11 15,6 2-73 1</inkml:trace>
  <inkml:trace contextRef="#ctx0" brushRef="#br0" timeOffset="108257.5262">9744 12551 252 0,'10'-16'93'0,"-10"13"-50"0,4 3-13 0,-4 0 34 16,0 0-19-16,0 0-3 15,-4 0-15-15,-3 0-5 32,-3 3-13-32,-4 13 3 0,-4 9 2 0,-3 6-7 0,-7 13-4 0,-1 0-5 15,-2 6 1-15,-5-6-15 32,1-3-4-32,3-7-17 15,1 1-4-15,6-7-31 16,0-12-12-16,11-13-45 15</inkml:trace>
  <inkml:trace contextRef="#ctx0" brushRef="#br0" timeOffset="108510.4337">9437 12513 220 0,'0'0'85'0,"3"3"-46"0,4 3-8 15,0-3 32-15,4 7-7 16,3 6 2 0,7 9-12-16,8 3-4 15,2 9-24-15,8 14-8 0,-4-4-3 16,4 3-4-16,11 6-2 16,2-12-22-16,1 3-9 15,-3 7-67-15,-15-11-28 16,7-24-20-16</inkml:trace>
  <inkml:trace contextRef="#ctx0" brushRef="#br0" timeOffset="118189.3612">8625 16505 288 0,'-3'-16'110'0,"-1"13"-60"0,1-13-43 16,3 16 26-16,-4-9-8 0,-3-1 3 15,-3 1-5-15,-4 6-2 16,-4-3-11-16,0-1-2 0,-3 14-1 0,-4 2-1 15,-3 7 1-15,-4 6-6 16,-3 12-3-16,3 1 1 16,4 9 2-16,7 3 2 31,3-3 3-31,11 9 1 16,11 0 1-16,-4-15-4 15,21 6-3-15,0-10 4 16,0-9 1-16,1-6 0 0,-5 0-1 15,4-10-1 1,-3-9 2-16,0-12-3 0,-4-13-2 16,0-10 0-16,0 1-1 0,-3-10-3 15,-1-10 2-15,-3-2-1 16,0-22-2-16,-3 15-4 16,-4-19-2-16,0 13 7 15,0 4 4-15,0 14-3 16,0 4 0-16,0 3 5 31,0 10 3-31,0 6-1 0,0 9 2 16,0 3-2-16,0 13 0 15,0 6-1-15,0 16 2 16,0 3 3-16,-4 41 11 16,4 3-2-1,0 3-7-15,4 3-2 0,3-10-7 16,0-8-2-16,0 2-18 15,4 4-5-15,-1-7-20 16,4-6-8-16,0-3-32 0,0-13-12 16,11-12-54-1</inkml:trace>
  <inkml:trace contextRef="#ctx0" brushRef="#br0" timeOffset="118521.0339">9133 16194 296 0,'-24'7'110'0,"17"-7"-60"0,-7 9-25 0,10-3 31 15,-3 4-17-15,-4 9-2 0,1 15-11 16,-1 10-2-16,1 3-13 16,-1 0 2-16,4 6 3 0,0 1-4 15,0-4-2-15,0-6-3 16,3 3 0-16,4 6-4 0,0-6-2 16,4 3-9-16,6-12-5 15,5-4-20 1,2-9-8-16,8-15-34 15,3-16-15 1,11-4-67-16</inkml:trace>
  <inkml:trace contextRef="#ctx0" brushRef="#br0" timeOffset="118967.3438">9726 16326 340 0,'-7'6'129'0,"0"4"-70"0,0 2-49 16,3 4 30-16,-3 0-13 15,0 6-3-15,-3 3-6 16,-4 3 1-16,-4 6-10 15,0 4-8-15,1 3-3 0,-4-10 1 16,-1 10 0-16,-2-13-10 16,-1 7-3-16,0-1-20 0,4-12-7 15,0 3-26-15,3-6-7 16,4-10-65 0</inkml:trace>
  <inkml:trace contextRef="#ctx0" brushRef="#br0" timeOffset="119251.664">9356 16361 296 0,'0'0'110'0,"7"9"-60"0,7 10-23 0,-4-4 32 0,5-2-16 15,2 12-4-15,4 10-17 16,1-1-6-16,-1 4-9 16,0-1-3-16,0-5 2 0,0-1-5 15,4 4-3-15,0-10-10 16,-4 3-5-16,0 0-31 16,-3-12-11-16,-1-1-91 15,4-5-55-15,1-7 93 16</inkml:trace>
  <inkml:trace contextRef="#ctx0" brushRef="#br0" timeOffset="119567.5832">10054 16646 332 0,'4'9'126'0,"-1"10"-68"0,4 0-46 16,-7-3 32-16,0-4-21 15,0 13-4-15,0 3-12 16,0 13-5-1,4-3-1 1,-1-10-17-16,1 7-4 0,-1-10-25 0,4-10-12 16,1-12-51-1,2-6-63-15,4-12 51 16</inkml:trace>
  <inkml:trace contextRef="#ctx0" brushRef="#br0" timeOffset="120004.9493">10329 16245 360 0,'0'3'134'0,"4"19"-72"0,-8 18-52 0,4-8 28 15,0-1-15-15,0 13 0 16,0 0-14-16,4 0-3 16,-1-7-4-16,4-2-2 0,4-10 3 0,3-6-9 31,4-10-3-31,3-9-2 15,4-9 1-15,3-10-1 16,0-6 0-16,0-10 1 16,1-2 4-16,-1 2 1 15,0 7 0-15,-3 9 8 16,-1 13 5-16,-2 15 5 0,-1 13 4 16,0 7 2-16,-3 14 1 15,-4 1-9-15,-4-3-2 16,-3 19-5-16,-3 9-3 15,-8-7 2-15,-6-5 0 16,-8 2 1-16,-3-12 2 16,-4-9-1-16,-7-3 0 0,-3-10-10 15,-7-10-4-15,-1-15-13 16,5-6-4-16,6-10-13 16,4-6-3-16,7-18-37 15,10 2-14-15,11-6-41 16</inkml:trace>
  <inkml:trace contextRef="#ctx0" brushRef="#br0" timeOffset="120267.1648">10816 16022 344 0,'14'9'129'0,"-3"7"-70"0,10 3-36 0,-7-7 35 16,7 20-19-16,4-4-2 16,0 16-16-16,-4 19-5 15,-7 9-9-15,-7 0-7 0,-10 6-1 16,-12-12 3-16,-9 19 1 16,-1-1-4-16,-3-5 1 0,-4-7-24 15,-3-9-10-15,-4-13-44 16,0-13-17-16,-7-8-70 15</inkml:trace>
  <inkml:trace contextRef="#ctx0" brushRef="#br0" timeOffset="120821.4672">12146 16050 344 0,'7'-9'129'0,"-10"9"-70"0,-8 0-49 0,1 6 30 16,-12 3-9-16,-6 4-1 0,-4 3-12 15,-6 18-4-15,-1-15-8 16,-4 6-4-16,1 3-1 0,0 7 1 16,3 2 1-16,4 1 3 15,3-4 1-15,11-5-1 16,7 2 1-16,7-9-2 16,7 0 2-1,10-10-2-15,11-2 0 16,15-1 1-16,2-9 3 15,15-9-6-15,18-1-2 16,-4-8-6-16,-4-7-1 16,-6 6-24-16,-8 0-8 15,-10 3-33-15,-11 4-15 16,-14 5-80-16</inkml:trace>
  <inkml:trace contextRef="#ctx0" brushRef="#br0" timeOffset="121022.0457">11568 16665 324 0,'-7'15'121'0,"24"-15"-66"0,15 4-31 15,-14 2 35-15,10-3-10 16,14-3-1-16,8 0-14 16,13-3-6-16,18-3-16 15,0-4-16-15,7 1-6 0,-3-7-59 16,0-3-24-16,-1 7-92 31</inkml:trace>
  <inkml:trace contextRef="#ctx0" brushRef="#br0" timeOffset="121768.9006">13275 16185 356 0,'-3'-9'134'0,"-5"9"-72"0,-13 6-61 0,11-3 25 16,-11 3-7-16,-8-3 3 16,-6 13-6-16,3 3-1 0,1 15-9 15,-1 10-2-15,4 10 2 0,3 2-1 16,0 7 0-16,11-10-3 16,7 0 1-16,7-9 0 0,4-9 1 15,3 2 4-15,0-18 3 16,7-3-2-16,-4-10 2 31,4-6-6-31,4-9-1 0,0-7-4 16,3-9-1-16,0-13-4 15,0-6-1-15,-3-18-6 16,0-10 0-16,-4 9-1 16,0-6 1-16,-4 6 2 15,-3 7 1-15,0 2 6 16,0 14 1-16,-3 8 4 0,-4 1 1 15,0 18 1-15,-4 7 0 16,-3 16 2-16,0 15 1 16,4 3 3-16,-1 0 1 15,1 22 1-15,3 13 0 16,3 0-6-16,4-1-4 16,4 1-4-1,3 0-1-15,4-19-25 16,-1 3-9-16,5-3-34 15,-1-19-13-15,0 9-76 16</inkml:trace>
  <inkml:trace contextRef="#ctx0" brushRef="#br0" timeOffset="122037.2554">13794 16060 348 0,'-22'0'132'0,"8"15"-72"0,-14 13-41 16,14-12 34-16,-7 3-18 0,0 6-3 15,0 6-9-15,-1 20-3 16,5 5-11-16,3 4 1 0,3-4 1 16,4 4-6-16,7-7-1 15,3-9-11-15,12-7-3 16,6-2-24-16,7-16-10 15,7 6-35 1,4-16-14-16,3-6-68 16</inkml:trace>
  <inkml:trace contextRef="#ctx0" brushRef="#br0" timeOffset="122268.3581">14347 16176 352 0,'0'-4'132'0,"4"4"-72"0,-4 4-44 16,0 5 32-16,-4-3-17 16,-3 10-6-16,-10 6-12 15,-8 22-4-15,-7 9-5 16,-3 0-5-16,3 1 0 0,4-1-12 16,3-6-7-1,-3-3-27-15,3-10-12 16,1-5-51-16,3-20-20 15,3 7 12 1</inkml:trace>
  <inkml:trace contextRef="#ctx0" brushRef="#br0" timeOffset="122486.3602">14072 16201 392 0,'0'9'148'0,"0"-9"-80"0,4 16-51 15,-1-7 38-15,1 10-18 16,-1 19-3-16,1 5-18 16,-1 11-7-16,5-4-6 0,-1-3-7 0,3 0 0 15,8-3-31-15,7-10-12 0,6 1-42 16,1-16-19-16,0 0-55 16</inkml:trace>
  <inkml:trace contextRef="#ctx0" brushRef="#br0" timeOffset="122636.267">14570 16502 312 0,'-4'22'118'0,"1"-7"-64"0,3 23-32 0,-4-19 33 16,1 12-25-16,-1-9-6 15,1 13-17-15,-1 2-5 16,1 7-2-16,-1-9-42 0,4-1-19 0,0-9-99 15</inkml:trace>
  <inkml:trace contextRef="#ctx0" brushRef="#br0" timeOffset="123020.5043">14863 16229 352 0,'42'-13'132'0,"-17"7"-72"0,13 3-46 16,-16 3 33-16,2 0-22 15,4-6-6-15,-3 12-9 16,0-3-5-16,-4-3-2 0,-3 9-9 16,-8 1-1-16,-6 6-4 0,-8 9 2 15,-3 6 3-15,-7 10 1 16,-4-10 3-16,-3 4 3 15,0-1 2-15,3-6 3 16,4 4-1-16,7-10 0 16,4 3 3-16,6-6 5 0,8-1-1 15,7-8 3-15,3-4-4 16,7 3-1-16,11-9-2 16,3 0 0-16,4 0-20 15,-4-9-6-15,-3 3-49 16,-11-4-19-16,-14-8-86 31</inkml:trace>
  <inkml:trace contextRef="#ctx0" brushRef="#br0" timeOffset="123251.603">14891 16326 352 0,'3'0'132'0,"1"6"-72"0,6-3-35 0,1 7 38 16,3-4-19-16,7 4-2 15,7-1-21-15,4 0-5 16,0 7-10-16,0-7-11 0,10-5-1 16,7 2-29-16,4-12-9 0,-3 2-40 15,-4-11-14-15,-4-4-63 16</inkml:trace>
  <inkml:trace contextRef="#ctx0" brushRef="#br0" timeOffset="123504.9297">15526 15940 268 0,'-4'-6'101'0,"8"6"-54"0,10 9-17 0,-4-2 34 0,5 2-8 16,6 10 2-16,3 9-6 15,1 4 0-15,0-1-29 16,0 3-6-16,-8 1-3 0,-6 12-6 16,-8 13-2-16,-6 2-6 0,-4-5-2 15,-7-4-19-15,-4 0-9 16,0-9-24-16,1-9-9 16,3-10-52-16,6-13-21 15,8-12-4 1</inkml:trace>
  <inkml:trace contextRef="#ctx0" brushRef="#br0" timeOffset="123720.5729">16288 16050 396 0,'0'16'148'0,"0"3"-80"0,0 18-46 0,0-18 39 15,0 6-25-15,-4 10-5 16,1 18-17-16,3 0-6 16,0 1-5-16,0-7-20 0,0 3-9 0,0-13-30 15,0 1-13-15,-4-22-49 16,-3 3-20-16,-11-10 2 16</inkml:trace>
  <inkml:trace contextRef="#ctx0" brushRef="#br0" timeOffset="123888.9726">16062 16288 368 0,'42'-9'140'0,"-13"3"-76"0,13-4-55 16,-21 10 32-16,18 0-32 15,10 0-11-15,4 0-51 16,0-6-23-16,-4 6-82 15,1 6-35-15</inkml:trace>
  <inkml:trace contextRef="#ctx0" brushRef="#br0" timeOffset="124368.536">17053 16210 304 0,'0'-9'115'0,"-3"-1"-62"0,-4-9-40 0,3 13 30 0,-6-3-15 16,-5-1-4-16,-6 4-9 31,-3 12-5-31,-8 4-5 16,4-1-4-16,-1 10 2 0,5 15 2 0,3 10 4 15,6 0-4-15,5 3-1 16,6-3-2-16,4 0-2 16,7-16-2-16,4-3 1 15,7-6-1-15,6-9 0 16,5-14-9-16,-1-5-3 0,4-16 0 15,-4-10 1-15,-4-12 1 16,-2 4 2-16,-1-17-5 16,-4-12-1-16,-2-16-2 15,-1-6 1-15,-7 16 7 16,-4 9 5-16,-3 12 26 16,0 13 11-1,0 16 1-15,0 9 1 16,-3 4-11-16,3 15-1 15,0 28-2-15,0 16 2 16,0 9 1-16,0 10 3 16,3-4-5-16,1-2-1 15,-4 5-11-15,3 11-5 0,4-4-23 16,0-7-8-16,4-15-28 16,0-3-12-16,3-25-47 15,3-3-19-15,4-26-5 16</inkml:trace>
  <inkml:trace contextRef="#ctx0" brushRef="#br0" timeOffset="124606.1261">17614 15755 324 0,'-10'10'121'0,"3"9"-66"0,-8 21-29 15,8-18 34-15,-3 13-15 16,-4 15-1-16,0 3-5 15,-1-6-3 1,5 7-19-16,6 15-6 0,4-4-3 16,4-2-4-16,6 0-3 15,1-10-14-15,3-9-4 16,0-6-26-16,4-4-13 0,3-15-43 16,4-3-19-16,3-16-35 15</inkml:trace>
  <inkml:trace contextRef="#ctx0" brushRef="#br0" timeOffset="125291.8045">18013 16016 356 0,'46'-19'134'0,"-15"19"-72"0,5 0-48 15,-22 0 31-15,3 6-21 16,1-3-5-16,0 3-12 0,-4-2-5 15,-4 5-1-15,-6 4-10 0,-11-1-2 16,-7 13-5-16,-7 3-1 16,-11 1 10-16,-7-4 3 0,0 9 4 15,8 1 0-15,6-4 4 16,11 10 2-16,14-7 9 31,14-5 4-31,14-1 0 0,4-3-2 16,3-13-7-16,4 1-2 15,3-10-11-15,1-3-5 16,-8-16-38-16,-3-2-15 16,-8-1-114-1</inkml:trace>
  <inkml:trace contextRef="#ctx0" brushRef="#br0" timeOffset="125491.0373">17865 16219 392 0,'42'-3'145'0,"4"3"-78"0,17 0-63 0,-34 0 32 16,-1 0-31-16,4-6-6 16,-1 6-54-16,1 0-21 0,0 0-88 15,-4 0-34-15</inkml:trace>
  <inkml:trace contextRef="#ctx0" brushRef="#br0" timeOffset="125669.6079">18598 16351 400 0,'-3'57'151'0,"3"-32"-82"0,-4 9-58 0,4-24 34 15,-3 8-24-15,-1 7-6 16,1-12-23-16,-1 12-7 0,1-9 7 15,-4-7-36-15,7-6-12 0,0-3-58 16,0-3-25-16,0-31 12 16</inkml:trace>
  <inkml:trace contextRef="#ctx0" brushRef="#br0" timeOffset="126123.7162">18828 15900 360 0,'3'9'134'0,"1"13"-72"0,3 6-41 16,-4-3 33-16,1 3-16 16,-4 10-2-16,0-10-19 15,0 7-8 1,0-1-5-16,0 4-1 0,3-7 0 0,1-9-15 0,0-3-4 16,-1-6-10-16,4-13-1 15,0-7-8-15,4-2-3 16,-1 0-1-16,4-7 1 15,1 6 12-15,-1-2 8 16,3 6 15-16,4-1 9 16,1 14 9-16,2-1 3 0,1 3 4 15,3 4 3-15,-3 15 0 16,-4 13 0-16,-3-13-6 16,-8 16 1-16,-10 0-11 15,-10 0-5-15,-18-7-6 16,-8 1-1-16,-3-3-3 31,-6-1 1-31,-5-6-2 0,-3-9 0 16,-3 6-3-16,-1-15 1 15,1-1-4-15,7-3-2 0,10-6-7 16,11-6-1 0,13-7-15-16,15-9-5 0,11-6-61 15,10-9-58 1,11-7 56-16</inkml:trace>
  <inkml:trace contextRef="#ctx0" brushRef="#br0" timeOffset="126423.754">19636 15689 352 0,'24'48'132'0,"-20"24"-72"0,-11 28-35 0,0-47 38 16,-11 7-10-16,-7 31-1 15,-3 3-16-15,0 6-7 0,0-9-17 16,-8-3-5-16,1-6-3 15,0-1-16-15,0-3-6 16,-4-15-71-16,-7-10-28 16,4-15-78-1</inkml:trace>
  <inkml:trace contextRef="#ctx0" brushRef="#br0" timeOffset="127372.0773">21957 17094 360 0,'63'-53'134'0,"-17"15"-72"0,28-40-48 0,-10 40 33 16,17 1-6-16,18-17 0 16,31-15-5-1,15-9-2-15,7-22-19 0,28 21 4 0,7-12 2 16,28-9-5-16,-4-16 1 15,-6-6-8-15,3 15-3 0,-10 0-3 16,-15 1 0 0,4-10-9-16,-25 6-3 15,-17 29-13-15,-18 2-6 0,-7 7-14 16,-14 12-4-16,-18 4-15 0,-25 6-6 16,-20 18-44-16,-22 17-16 15,-14 5-6 1</inkml:trace>
  <inkml:trace contextRef="#ctx0" brushRef="#br0" timeOffset="128195.2689">22225 17101 244 0,'11'-7'90'0,"10"7"-48"0,25-3-18 16,-18-3 27-16,7-3-9 15,15 5-2-15,6-2-7 16,7-10-1-16,33 7-18 16,6-4 3-16,7-2 3 0,11-1 0 15,21 13 0-15,4-6-8 16,-7 2-3-16,20 7-5 0,-9 7-3 16,-12-4-3-16,-13 6 1 15,6-9 1-15,-3 0 2 16,-21 6-1-16,-11-12-1 0,-14 6-2 15,-7-12 1-15,-10-4-4 16,-8 3-1-16,-6-9 0 31,-8 4 4-31,-7-1 1 0,-6 0 3 16,-5 0 1-16,1 0 3 16,-4-3-3-16,0 10 0 15,1-4-1-15,-1-9 1 16,0 6-4-16,0-9 0 15,0 3 1-15,0-10 0 16,-3-2-3-16,3-10 2 0,-3-16 1 16,-1-6 2-16,1 13-1 15,0-13-1-15,-1-10 1 16,1-2 1-16,3-35-1 16,-3 18-1-16,-1 14 3 15,1-1 0-15,-4 4-1 16,4-1 1-16,-4 4-2 0,0 12-1 15,-3 6-6-15,-4 13-4 16,0 6-12-16,-4 20-4 0,-3 5-37 16,-3 6-16-16,-8 20-85 15</inkml:trace>
  <inkml:trace contextRef="#ctx0" brushRef="#br0" timeOffset="129026.9382">22278 16934 180 0,'-28'7'68'0,"14"-7"-36"0,-8 0-9 16,15 3 24-16,-3-3-9 0,-1 0 0 15,4 0-12-15,0-3-4 16,4 3-13-16,-1 0 6 0,4-7 2 0,0 7-3 15,7 0 0-15,4 0-4 16,-1 7 1-16,4-4-8 16,-3 9-2-16,-4 1-3 15,-7-4 0-15,-7 7 0 16,-4-7-2-16,1 1 3 0,-1 9 0 16,-3-10 1-16,0 0 0 15,-4-2 2-15,4-7 1 16,0 0 5-16,7-7 3 15,0-2 0-15,11 0 1 16,-1-1-4-16,8 1-3 16,-1-1-2-1,1 4 0-15,-1 6-2 16,1 0-1-16,0 6 1 16,-4 4-1-16,-4-10-3 15,-3 19 2-15,-3-10-17 16,-1 7-8-16,1-7-61 15,-4 1-28-15,-4-1-18 16</inkml:trace>
  <inkml:trace contextRef="#ctx0" brushRef="#br0" timeOffset="129910.8044">21481 17226 280 0,'10'-9'107'0,"-3"2"-58"0,0 7-26 16,-3-3 29-16,-1 3-7 15,1 0 0-15,-4 0-14 16,0 0-4-16,0 0-16 0,0 0 4 0,0 3 7 15,-4 7-8 1,-3-1-4-16,-3 1-2 16,-4 5-5-16,0 4-2 15,-8 16 0-15,-2 2-1 16,-8 7-9-16,-7-9-2 16,0 2-7-16,4-2-4 0,0-7-15 15,3 3-6-15,7-9-15 16,4-6-4-16,4 3-28 15,-1-10-12-15,4-3-6 16</inkml:trace>
  <inkml:trace contextRef="#ctx0" brushRef="#br0" timeOffset="130290.6315">21075 17182 236 0,'0'0'90'0,"3"-9"-48"0,1 9-9 0,0 0 33 15,3 0-8-15,3-7 1 31,4 7-18-31,4 0-7 0,7 0-20 16,3 0 0-16,0 7 0 0,0 2 1 16,1 1 1-16,-5 5-4 15,1-5-2-15,0 2-2 16,-1 4 2-16,1 9-3 16,0 3-2-16,-1 7-2 15,-2 2-3-15,-1-2-4 0,0-7 0 16,-3 0-20-16,-1-3-7 15,1-9-33-15,-4-3-11 16,0-4-106-16</inkml:trace>
  <inkml:trace contextRef="#ctx0" brushRef="#br0" timeOffset="131730.7268">25802 14771 280 0,'-10'-32'107'0,"3"20"-58"0,-1-4-33 0,8 13 27 16,-3-3-17-16,-1 6-4 16,1 0-11-16,-1 15-3 15,1 7-4-15,-4 10 2 0,0-1 0 16,3 10 2 0,1-4 0-16,-1 7-2 15,1-6-1-15,3-4-6 16,0-5 1-16,3-4 0 15,1-6 2-15,6-4-1 16,1-12 2-16,3-3-2 16,0-3-1-16,4-12 1 0,3-7-1 15,0-3-3-15,-3-4 2 16,-1 4 1-16,1 0 0 0,0 13 0 16,-1-1 0-1,1 10-3-15,0 3 2 0,-1 9 3 16,1 10 1-16,-4 9-1 15,0 7 1-15,-7-1-2 16,-7-5 2-16,-3 5-2 0,-8 10 2 16,-7 0-4-16,1 0-2 15,-1 0-3-15,-3-7 1 16,-4-8 3-16,0-1 1 16,1-13-2-16,3-5 2 15,3-10 1-15,4 0 2 31,3-10 1-31,4-5 1 0,7 2 0 16,7-2 0-16,7-4 0 16,4 0 2-16,3 3-3 15,4-3-2-15,7 10-3 16,6-7-1-16,1 7-31 16,4 0-15-16,-12 9-114 15</inkml:trace>
  <inkml:trace contextRef="#ctx0" brushRef="#br0" timeOffset="132777.2836">24948 17207 340 0,'46'-9'126'0,"0"3"-68"0,18 2-46 0,-36 8 32 16,11-4-18-16,3 6-5 15,4-3-12-15,0-3-4 16,3 6-3-16,-7-3-13 0,-10 7-2 0,-14-1-1 16,-15 7 1-16,-13-7-1 15,-11 10 1-15,-11 6 5 16,-10 3 2-16,-11 1 1 16,-14 5 4-16,-4 1 11 15,4-1 8-15,14-6-3 31,11 1 2-31,7-4-1 0,10 0-1 16,11-13-5-16,3 4-2 16,11 3 5-16,11-10 1 15,13 1-5-15,12-4-3 16,2 3 1-16,-2-3 0 0,-4-2-3 16,3 2-1-16,-7-6-10 15,-3 0-3-15,-4 0-19 0,-3 0-7 16,-1-6-38-1,-6-4-18-15,-4 4-61 16</inkml:trace>
  <inkml:trace contextRef="#ctx0" brushRef="#br0" timeOffset="132996.374">24952 17304 404 0,'46'-6'151'0,"-7"6"-82"0,14 6-56 0,-29-2 33 0,1 2-37 16,7-3-11 0,-1 6-52-16,1-9-20 0,0 7-101 15,0 2-42 1</inkml:trace>
  <inkml:trace contextRef="#ctx0" brushRef="#br0" timeOffset="135816.824">24744 16809 292 0,'10'-9'110'0,"-3"9"-60"0,4 0-43 15,-4 0 23-15,0 6-10 0,4 3-1 16,-1 1-11-16,-3 8-3 16,0 1-3-16,-3 0-2 0,0 6 3 15,-4-6 2-15,-4 0 4 16,-3 3 0-16,0-10 0 15,0 4 1-15,0-13 1 16,0 7-5-16,0-10-2 0,3-4 2 16,4-2 1-16,4-6-3 15,6-4-3-15,4-3 2 16,4 3 0-16,7 4-1 16,10 2-2-16,4 4-2 15,0 12 1-15,-8 4 1 31,-6 2 2-31,-7 4-1 0,-15 0-1 16,-13-4-2-16,-12 7 1 16,-6-9 3-16,0 5 3 15,0-5 2-15,0-4 1 0,3-12 0 16,4 2 2 0,3-11-3-16,7-1-2 15,8 4-2-15,6-14 0 0,5 1-2 0,2 7-1 16,4-1-2-16,0 3 1 15,0 7 1-15,-3 9 2 16,-7 6-6-16,-4 3-1 16,-4 10-36-16,0 0-15 15,12 6-119 1</inkml:trace>
  <inkml:trace contextRef="#ctx0" brushRef="#br0" timeOffset="179561.2564">11525 10196 300 0,'0'-10'112'0,"7"7"-60"0,4-10-43 0,-1 10 27 16,5-3-5-16,2-13 2 16,1 0-7-16,3-9-2 15,4 3-13-15,-1 0-9 0,-2 6-2 16,-5 7 2-16,1 5 1 15,-4 14-1-15,0 15-2 32,0 12 1-32,-3 19-1 0,3 16-3 15,-4 16 2-15,5 12 1 16,-1 1 0-16,-4 2 0 16,1-3 0-16,-1 0 0 15,1-6 0-15,0-12 0 16,-4-17 0-16,0-8 0 15,0-10 0-15,0-16-3 0,-4-13 2 16,-3-15 1 0,4-6-3-16,-1 3 2 15,4 16 1 1,4 5 0-16,3 26 2 16,4 10-1-16,3 15-1 15,7 18 1-15,-3-30 1 0,-7-4 1 16,3 19 3-16,-4-3 1 15,5 32 1-15,-5-14-2 0,-3 14-1 16,-3-13 3-16,-4 28 3 16,0-19 2-16,-7 3 3 15,-11 35-1-15,-3-50 1 32,4-20-4-32,-22-2-2 0,7-9-6 15,-14-20-3-15,-31 10-22 16,24-19-11-16,7-3-6 15,-7-6 0-15,8 2-19 16,2-18-8-16,1-9-75 16,17-16-57-1,22-13 84-15</inkml:trace>
  <inkml:trace contextRef="#ctx0" brushRef="#br0" timeOffset="180462.5353">13102 11268 272 0,'-7'-38'104'0,"4"29"-56"0,-8-38-45 16,4 22 23-16,0-3-6 15,0-4 3-15,0 13 4 16,0 1 6-16,0 2-18 16,0 13 1-16,0 6-2 0,-4 22-5 15,4 10-1 1,0 12-4-16,0 12-1 15,0-2 1-15,7-4 2 16,0 0-3-16,3 1 0 16,1-11-1-16,3-8-2 15,3-10-2-15,5-16 1 16,6-15 1-16,0-3 0 0,4-16 0 16,-1-4 0-16,-3-14-5 0,-6-14 1 15,-8-31-3-15,-7 0 2 16,0 7-2-16,-4 12 0 15,1 6 4-15,3 16 3 16,0 13 5-16,-4 5 4 16,4 11 0-16,0 8 2 15,0 13 0-15,0 13 1 0,4 9 0 16,-1 16 0-16,4 19-2 16,0 2-1-16,0 1-3 15,4 6-1-15,-1-3-6 16,1-13 1-16,3 0-11 15,0-6-3-15,4-3-22 32,3-19-9-32,0-6-18 0,4-19-6 15,0-3-3-15,-1-13 0 16,1-9 13-16,0-3 9 16,-4 3 41-16,-4 3 19 15,-2 6 44-15,-1 7 18 16,-4 9 0-16,-3 6 1 0,0 7-14 15,-3 6-6-15,-1-4-22 0,-3 10-6 16,0-3-6-16,0 3-3 16,0-6-8-16,0 0-5 15,0-3-2-15,0-7-1 16,0-9-3-16,0-9 2 16,0-7 1-16,0-6 0 15,-3-19-3 1,-1-3 2-16,1-3-6 15,-1-6 0-15,1 9-6 16,-1 0 1-16,1 0-7 16,3 13-3-16,0 6-19 15,0 0-7-15,3 12-27 16,4 4-10-16,4 3-39 16</inkml:trace>
  <inkml:trace contextRef="#ctx0" brushRef="#br0" timeOffset="180825.7041">13861 11205 268 0,'10'0'101'0,"-10"0"-54"0,0 0-26 15,0-3 28-15,-3-3-11 0,-1 3 0 16,-3-4-12-16,0 7-7 16,0 0-10-16,0 7-4 0,0 2 1 15,0-6-3-15,3 4 0 16,4 2-1-16,7 10-2 15,4-4-2-15,3-2 1 32,4 3-1-32,-1-1 0 0,1 4 2 15,3-6 0-15,-7 9 0 16,-3-4 2-16,-4 1-1 16,-4-3 2-16,-3-3 0 15,-7 2 1-15,-3-5-2 16,-4-1 1-16,-7 0-2 15,3 1-1-15,-3-10-13 0,-4-3-6 16,4-7-19-16,7-5-6 16,3 5-30-16,8-9-13 15,6-3-37-15</inkml:trace>
  <inkml:trace contextRef="#ctx0" brushRef="#br0" timeOffset="181512.1126">14055 11158 360 0,'0'19'134'0,"3"-3"-72"0,1 3-50 0,-4-1 30 15,3 1-15-15,1 6-3 16,-4 3-8-16,0-2-2 16,3 2-8-16,1 0-4 0,-1-12-1 0,1 3-4 15,-4-10 0-15,0-9-5 16,3-3 0-16,1-13-5 15,-1-3 1-15,1-6-5 16,3-9 0-16,0 5 3 0,0 1 1 16,4 3 8-1,3 6 2-15,4 4 5 0,3 12 3 0,3 6 4 16,1 9 2-16,0 7-3 16,-4 3 0-16,0 3-3 15,-3 3 2-15,-1-3-4 16,1-6-2-1,-4 0 0-15,-3-10 1 0,-1-2-3 32,1-14 0-32,-1-5-1 0,1-13 0 15,3-3 2-15,0-16 0 16,4-3-3-16,0-4 0 16,-1 17 2-16,1 3 2 15,-4 9 2-15,0 19 1 16,0 6 0-16,-3 19 2 15,-1 0-1-15,1 3 0 0,-4 3-3 16,0 3-2-16,0-9 1 16,0 3-1-16,0-9 0 15,0-4 2-15,0-5-1 16,4-14 2-16,-1-5-4 16,5-10 0-16,6-6 1 15,0-16 0 1,4 0 2-16,-1 6 1 0,-3 13 7 15,1 6 4-15,-5 10-1 16,4 9 0-16,-6 19-3 16,-5 12-1-16,1 1-5 15,-1-1-3-15,1 7-3 16,-1-4 1-16,1-6-17 16,0 0-8-16,3-2-24 0,0-11-11 15,0-12-16-15,0-3-7 16,4-9-56-1</inkml:trace>
  <inkml:trace contextRef="#ctx0" brushRef="#br0" timeOffset="181697.004">15152 10945 376 0,'-4'16'140'0,"4"-4"-76"0,0 13-37 15,0-9 37-15,0 6-23 0,0 12-6 16,0-5-21-16,4 5-9 15,-1-6-3-15,1 7-11 0,-1-10-4 16,4 3-18-16,1-12-7 16,2-7-27-16,4-6-8 0,4-6-57 15,3-16-61 1,0-6 64-16</inkml:trace>
  <inkml:trace contextRef="#ctx0" brushRef="#br0" timeOffset="181912.7508">15431 10428 404 0,'-4'6'151'0,"8"3"-82"0,-4 26-56 0,0-7 35 15,0 10-20-15,0 12-6 16,0 6-13-16,0 7-4 16,0 0-3-16,3 15-2 0,1-6 3 15,3-9-24 1,3-7-8-16,1-5-32 15,3-14-14-15,0-9-62 16,4-12-64 0,-1-19 67-16</inkml:trace>
  <inkml:trace contextRef="#ctx0" brushRef="#br0" timeOffset="182097.46">15695 10929 368 0,'-7'41'137'0,"7"-22"-74"0,0 15-51 16,0-15 30-16,0 9-20 15,0 1-2-15,0-4-12 16,0 3-3-16,0-6-38 16,0 0 17-16,0-6-24 15,0-16-8 1,4 0-40-16,3-19-17 16,7-13-18-1</inkml:trace>
  <inkml:trace contextRef="#ctx0" brushRef="#br0" timeOffset="182312.8466">15935 10399 380 0,'0'0'143'0,"4"10"-78"0,-4 5-54 16,0 7 34-16,0 22-17 16,0 6-1-16,0 13-14 0,0 9-3 15,0 0-6-15,0 10-1 0,3 6 1 16,1-16-18-16,-1 0-5 15,-3-12-42-15,0-13-15 0,-3-3-69 16,-1-26-58 0,-3-2 76-16</inkml:trace>
  <inkml:trace contextRef="#ctx0" brushRef="#br0" timeOffset="182714.0259">15900 11008 324 0,'46'-13'123'0,"-22"1"-66"0,15-7-51 0,-21 16 25 16,6-4-6-16,5-2 0 16,-1 9-6-16,-3 0-1 15,-4 0-10-15,-4 9 4 0,1 1 1 16,-4 9 2-16,0 15 1 16,-3 1-2-16,-1 2-1 0,1-2-3 15,0-7 1-15,-1-3-6 16,1 0-3-16,3-6-1 0,0-10 1 15,0-2-1-15,0-14-1 16,4-2-4-16,-1-16-2 16,5-13-4-1,-1 4 1 1,-4-1 5-16,-2 13 2 0,-5 0 4 16,1 13 1-16,-4 9 3 15,0 16 3-15,-4 2-4 16,1 8-3-16,3 2-1 15,0-3-1-15,4-6-22 16,3 6-8-16,3-6-20 16,4-10-9-16,8 0-19 0,-1-9-8 15,4-9-31 1,-4 0-34-16,7-17 62 16</inkml:trace>
  <inkml:trace contextRef="#ctx0" brushRef="#br0" timeOffset="183067.3801">16958 10873 268 0,'0'-53'101'0,"-3"46"-54"0,-8 7-17 0,4 7 34 0,-4 2-23 16,-3 10-5-16,-7 6-7 0,3 19 1 16,1 12-16-16,3-2 3 0,3 5 3 15,8-6-7-15,3-6-2 16,7-3-6-16,3-6-4 16,4-13 0-16,7-6-1 31,4-10-3-31,3-9 0 0,1-3-9 15,-1-13-3-15,0-12 1 16,-3-31 1-16,-1-7-3 16,-2-16-1-16,-8-12 1 15,-4 3 2-15,-3 13 10 16,-3 21 7-16,-4 23 14 16,-4 31 7-16,-3 12-1 0,0 19-2 15,0 26 4-15,0 27 1 16,4 10-2-16,3 6-3 15,0-9-11-15,7-6-6 16,0-1-34-16,3-9-13 16,4-6-84-16,4-25-35 0,0-6-2 31</inkml:trace>
  <inkml:trace contextRef="#ctx0" brushRef="#br0" timeOffset="183900.3558">12248 14633 400 0,'0'-3'151'0,"4"3"-82"0,-8 3-45 0,4 3 40 16,-3 3-20-16,-4 1-2 15,-4 15-12 1,-13 19-4-16,-12 0-14 16,-6 9-3-16,-4 3-2 0,0 7-1 15,0 9 1-15,-7 16-6 16,1-6-1-16,2-4 0 16,1 0 2-16,-1-12-14 15,8-3-7-15,3-19-28 16,11 0-12-16,10-35-148 15,4-15 7 1</inkml:trace>
  <inkml:trace contextRef="#ctx0" brushRef="#br0" timeOffset="184185.23">11568 15103 356 0,'-11'19'134'0,"0"0"-72"0,-13 15-55 0,13-6 31 15,-6 16-15-15,-1 7-1 16,0 2-4-16,1 0 0 16,2-6-9-16,5 0 1 0,3-3 1 31,0 0-2-31,3-16 2 0,4 4 0 16,7-10 1-16,11-1-2 15,10-8 1-15,11-4-2 16,3-9 2-16,4-3-6 15,0-3-3-15,0-7-39 16,0-8-15-16,0-8-71 16,10-5-31-16,1-19-5 15</inkml:trace>
  <inkml:trace contextRef="#ctx0" brushRef="#br0" timeOffset="185619.3067">12933 14150 372 0,'10'15'140'0,"-3"14"-76"0,4 30-55 31,-7-37 32-31,-1 13-16 15,1-1-3-15,-1 4-8 16,4-7-4-16,-3-3-5 16,-1-6-2-16,1 0 1 0,-1-9 2 15,1-4 1-15,-4-9-1 16,3-9-1-16,1-10-3 0,-1-9-2 16,5-16-4-16,2-3-2 15,1-3 0-15,6 15 2 16,4 4 2-16,4 6 1 0,3 19 5 15,4 12 5-15,-4 13-3 16,1 15-1-16,-5 1-2 16,1-4-3-16,0 3 1 0,-4 1-1 15,0-10 0 1,-3-6 0-16,-1-7-3 0,-3-5 2 16,1-14-1-16,-1-5-2 15,0-13-4-15,3-19-2 16,-3-9-4-16,1 6-1 31,-1 3 1-31,0 6 1 0,0 7 8 16,0 12 2-16,0 9 5 15,0 10 1-15,4 16 3 16,3 12 3-16,4 7 0 16,3 2 2-16,4-8 3 15,-1 2 1-15,1-3-6 16,0-9-3-16,-4 0-1 0,4-10 1 15,-4-2-3-15,0-7-2 16,1-7-5-16,-8-12 0 16,0-18-11-16,-3-7-3 0,-8 6-7 15,-3-6 1-15,-3 4 2 16,-8 11 1-16,-3 11 7 31,-7 8 6-31,-4 4 9 16,1 12 5-16,-4 22 5 15,-1 13 4-15,8 0 5 0,7 3 2 16,4-3-3-16,6-4-1 16,8-2-2-16,7-7 3 15,10-9-7-15,0-4-2 16,-3-11-5-16,3-4-4 0,7-10-22 16,4-9-11-16,3-6-35 15,-6-12-15-15,-8-1-95 16</inkml:trace>
  <inkml:trace contextRef="#ctx0" brushRef="#br0" timeOffset="185804.2794">13843 13968 388 0,'7'-25'145'0,"11"6"-78"0,6-6-71 16,-9 16 26-16,9-7-36 31,1-12-10-31,0-7-54 0,3-2-25 16,7 2-34-16,7-3-13 15</inkml:trace>
  <inkml:trace contextRef="#ctx0" brushRef="#br0" timeOffset="186473.7126">14319 13576 364 0,'-10'38'134'0,"10"12"-72"0,0 25-37 16,3-40 36-16,1 2-22 16,3 7-7-16,0 9-17 15,0-2-7-15,3-4-5 16,1 0-18-16,-4 6-7 0,-3 0-27 16,-4-12-9-1,-4-13-26-15,-3-3-10 16,-4-12-34-16,-3-13-27 15,-3-10 72 1,-1-2 258 0,8-19-61-1,10 12-13-15,14-6-38 16,3 6-20-16,8 6-5 0,7-2 1 16,-1 8-21-16,1 4-2 15,-4 3-1-15,1 16-4 0,-5 6-1 16,-2 19-6-16,-8-4-1 15,0-2-1-15,-4-1-2 16,-3-2 1-16,-3-7 1 16,-1-7-1-16,-3-8-1 0,0-1 3 15,0-12 2-15,0-13-2 16,0-12-2-16,4-6-7 16,-1-10-4-16,5 6-3 15,6-6 0-15,3 10 5 16,8 6 2-16,3 2 4 31,0 8 3-31,1 8 4 0,-1 7 2 16,0 6 5-16,0 7 5 15,1-1 0-15,-5 7-1 16,-3 18 5-16,1 4 1 16,-5 0-5-16,-3-4 0 0,-3-6-8 15,-4 4-3-15,4-10-10 16,-8-7-3-16,1-5-12 0,-4-4-5 15,-4-12-5-15,1-13 0 16,-5-16 5-16,5-2 2 16,-4-4-3-16,0 3-1 15,3 1-19-15,4 2-9 16,4 1-26-16,6 5-10 31,5 11-31-31</inkml:trace>
  <inkml:trace contextRef="#ctx0" brushRef="#br0" timeOffset="187074.9388">15392 13990 364 0,'-21'-13'134'0,"10"13"-72"0,-10-9-37 15,10 9 36-15,-6 3-18 16,-5 3-2-16,-2 4-13 15,-1 2-5-15,4 10-13 16,0-9-6-16,0 12-3 0,3 3-4 16,4 7 2-1,7 2-19-15,3-2-9 16,4-1-16-16,7-6-7 16,4-9-10-16,10-3-3 15,14-7-14-15,8-12-3 16,2-12-26-1,5-11-4-15,-1-2 66 16,-3 3 100-16,-7-3 53 0,-4 0-18 16,-7-13-11-16,-6 10-22 15,-12-1-8-15,-3 10-27 16,-7 0 9-16,-3 13 5 0,-8 6-11 16,-3 6-1-16,0 13-4 15,-4 2-1-15,4 1-7 16,4 6-2-16,-1 10-3 0,7 2 1 15,4-2-4-15,4-1 0 16,7-12-3-16,-1-6-3 0,4-7-5 16,4-9 0-16,-4-12-7 15,4-13-1-15,-1 0 2 16,1-4 1-16,-4-5 8 31,0-1 2-31,0 7 11 0,-3 3 5 16,-4 6 13-16,0 10 6 15,-4 15-1 1,1 7-1-16,-4 6-13 0,0 12-3 16,0 7-19-16,4 5-9 15,-1-5-81-15,11 3-37 16,-21-19-61-16</inkml:trace>
  <inkml:trace contextRef="#ctx0" brushRef="#br0" timeOffset="201920.8412">9775 17975 288 0,'-14'-15'110'0,"11"5"-60"0,-15-8-41 0,11 11 27 16,-3 7-9 0,-8 0 1-16,0-3-6 0,-6 6-4 15,-1 4-10-15,0 11-1 0,1 7 0 16,-5 13-1-16,5-3 1 16,2 9-2-16,8 3 2 0,7-4-2 15,7-8 0-15,7 3 1 16,4-10 3-16,-1-3 0 15,5-6 0-15,-1-10-1 16,0-3 2-16,3-6-1 16,-2-6 2-16,2-6-6 15,1-14-1-15,-4-17-2 0,4-4-2 16,-4-22 1-16,0-4-1 16,0-5-3-16,-3 6 2 15,-4-3-1-15,0-4 0 16,0 10 2-16,0 13 0 15,-4 12 2-15,1 9 3 32,-1 23 7-32,-3 12-3 0,4 19 1 15,3 9 2-15,0 16 3 16,0-7-4 0,0 17 1-16,0 15-5 0,4-7 1 15,-1 4-10 1,1-12 0-16,3-1-18 0,4-3-4 15,-4-12-32-15,3-1-14 0,1-12-82 16,-4-9-37-16,-3-13 55 16</inkml:trace>
  <inkml:trace contextRef="#ctx0" brushRef="#br0" timeOffset="202173.5712">10329 17486 320 0,'-24'7'121'0,"17"5"-66"0,-8 23-33 0,8-17 31 16,-3 8-11-16,-1 11 1 0,-3 4-10 16,0 6-3-16,3 22-16 15,4-3-2-15,4-4 1 0,3 7-7 16,3-12-1-16,4-4-8 0,4-3 0 15,3-12-23 1,0-3-8-16,7-17-36 16,8 1-13-16,6-19-90 15</inkml:trace>
  <inkml:trace contextRef="#ctx0" brushRef="#br0" timeOffset="202389.2855">10869 17737 408 0,'-7'6'151'0,"0"4"-82"0,-4 18-61 0,4-12 32 15,-3 21-21-15,-4 7-3 16,-8 10-8-16,1-1-3 16,0 3-2-16,0-5-9 0,3-4-4 15,1-13-27-15,-1 1-12 16,4-17-62-16,-7-2-26 15,7-13-4-15</inkml:trace>
  <inkml:trace contextRef="#ctx0" brushRef="#br0" timeOffset="202590.0597">10552 17790 356 0,'7'0'134'0,"0"0"-72"0,7 7-44 0,-4-7 34 0,5 0-18 15,-1 3-5-15,3 6-19 16,1 16-6 0,0 4-3-16,-4-4-15 0,7 12-3 0,0-2-24 15,0-1-11-15,4 1-35 16,0-7-12-16,3 0-34 16</inkml:trace>
  <inkml:trace contextRef="#ctx0" brushRef="#br0" timeOffset="202836.5306">11102 18066 380 0,'0'19'143'0,"7"-3"-78"0,0 12-47 0,-7-12 34 15,0-4-18-15,0 20-2 16,0-4-15-16,0 0-5 15,0 0-7-15,-7 7-8 0,3-7-1 16,1 7-18-16,3-7-6 16,0-3-20-16,3-6-8 0,1-13-30 15,7-6-12-15,-1-9-41 16</inkml:trace>
  <inkml:trace contextRef="#ctx0" brushRef="#br0" timeOffset="203275.3893">11381 17734 336 0,'0'-6'126'0,"3"6"-68"0,-3 6-35 0,0 3 37 15,0 1-18-15,0 9-3 16,0 9-10-16,4 13-4 16,-1 3-13-16,4-4-5 0,4-5-1 31,3-1-1-31,4-5 2 0,3-11-9 15,0-8 0-15,4-4-9 0,-1-15-3 16,1-10-10-16,0-22-5 16,-4 10 2-16,-3-4 2 15,-1 1 3 1,1 5 3-16,-4 4 9 16,0 10 5-16,0 5 17 0,0 10 7 0,4 10 2 15,0 15-1-15,-1 9-2 16,-3 13-1-16,0 3-5 15,-7-2 0-15,-3 5-5 16,-8 0 1-16,-3-9 1 16,-7-6 5-16,-3 6-6 15,-5-1 0 1,-2-8-4-16,-8-16-3 16,0 0-7-16,1-13-4 15,2-6-14-15,5-6-7 16,6-4-26-16,7-9-9 15,4-6-60-15,7-9-26 16,4-13 29 0</inkml:trace>
  <inkml:trace contextRef="#ctx0" brushRef="#br0" timeOffset="203554.7121">11942 17245 364 0,'0'0'137'0,"7"0"-74"0,10 16-40 16,-6-7 35-16,6 10-10 15,5 18 1-15,-1 14-18 16,7 14-7-16,-7 4-14 16,-3-3-2-16,-8 13-1 0,-3 12-3 15,-10-4-1 1,-8 4-8-16,-6-3-4 15,-4-16-22-15,-8-12-7 16,5 3-47-16,-5-10-18 16,1-9-78-1</inkml:trace>
  <inkml:trace contextRef="#ctx0" brushRef="#br0" timeOffset="204359.7527">12954 17439 300 0,'0'3'112'0,"-4"4"-60"0,-3 5-43 16,4 4 27-16,-8 0-9 31,-6 2 1-31,-4 1-4 16,-4 9-1-16,0 1-12 15,-3 2 4-15,0-9 3 0,3 3-2 0,4 0 1 16,3-6-3-16,8 0-1 15,6-10-5-15,8 7 0 16,6-7-1-16,4-2 3 16,11-4-5-16,3 3-1 0,7-6-4 15,1-6-1-15,-1-4-19 16,0 4-9-16,-3 3-38 16,-4-7-15-16,-7 4-94 15</inkml:trace>
  <inkml:trace contextRef="#ctx0" brushRef="#br0" timeOffset="204560.5967">12464 18032 340 0,'-7'19'126'0,"14"-13"-68"0,10 3-30 16,-3-9 35-16,15 7-9 31,13-7-2-31,4 0-23 15,3 0-10-15,1 0-11 0,-1-7-19 0,-3-2-6 16,0 3-53-16,-4-7-24 16,4-6-92-1</inkml:trace>
  <inkml:trace contextRef="#ctx0" brushRef="#br0" timeOffset="205108.6421">13395 17612 432 0,'7'19'162'0,"0"-4"-88"0,7 20-51 15,-10-16 42 1,3 6-34-16,0-7-11 16,0 17-13-16,-4-4-4 15,1 13-1-15,-1-3-4 0,1-10 1 16,-4-6-6-16,4-9 0 0,-4-13-4 15,0-12 0-15,0-10 1 16,0-9 4-16,0 3 1 16,7-4 0-16,0-5-3 15,3 6 0-15,1 0 4 16,3 2 2-16,4 11 2 16,6 5 2-16,8 10 5 15,0 10 4-15,0 5-6 16,-4-5-1-16,-4 9-2 0,-6-1-2 15,-4 1-4-15,-3-3-2 0,-8 3-2 16,-3-4 0-16,0-11 7 16,-3-4 2-16,-1-4-2 15,4-5-1-15,0-7 3 16,4-2 3-16,6-1-1 16,4-6-2-16,1-4 2 31,2 11 0-31,1 2 7 0,-1 0 6 15,1 13 5-15,0 6 4 16,-4 7-9-16,-4 12-4 16,5-10-7-16,-8 13-4 15,3 3-9-15,-3 1-5 0,4 5-31 16,-1-9-13 0,5 3-24-16,2-12-10 0,4-13-87 15</inkml:trace>
  <inkml:trace contextRef="#ctx0" brushRef="#br0" timeOffset="205509.2248">14284 17577 416 0,'-42'0'154'0,"17"16"-84"0,-10-7-66 15,21 1 32-15,-1-1-15 16,-2 10 0-16,3 6-3 15,0 0 0-15,3-6-9 16,4 9-3-16,0 4-2 0,3-4-2 16,4 0 1-16,4-3-2 0,3-6-1 15,4-10-6-15,-1-2-1 16,4-14-10-16,0-2-2 0,4-1-3 16,0-5 0-16,-1-10 8 15,1-4 4-15,0 1 3 16,-1 3 3-16,-3-3 4 31,-3 12 4-31,-1 4 12 16,-2 5 7-16,-1 14-1 0,-4 2-1 15,-3 4-7-15,0 12-1 16,4-10-8-16,-1 4-3 16,1 0-19-16,3 6-9 15,0-6-30-15,3-3-13 16,4-7-56-16,4-6-24 0,3 3 18 15</inkml:trace>
  <inkml:trace contextRef="#ctx0" brushRef="#br0" timeOffset="205725.3542">14778 17524 416 0,'-4'-3'156'0,"4"6"-84"0,-14 9-64 0,7-2 32 0,-7 2-21 16,-7 14-5-16,0 2-9 15,0 6-4-15,-4-6 0 16,0 7-6-16,0 3-1 0,1-4-15 16,3-6-6-16,3 4-24 31,0-14-7-31,1-14-91 16,-1 2-62-16,4-16 90 15</inkml:trace>
  <inkml:trace contextRef="#ctx0" brushRef="#br0" timeOffset="205893.7093">14464 17627 420 0,'28'29'156'0,"-14"-4"-84"0,14 3-57 16,-13-9 37-16,2-4-23 16,4 4-4-16,4 9-37 15,3-2-14-15,8 2 12 16,2-3-121-16,1-9-53 0,14-7 30 31</inkml:trace>
  <inkml:trace contextRef="#ctx0" brushRef="#br0" timeOffset="206695.2045">15240 17182 376 0,'-11'-25'143'0,"18"16"-78"0,8-10-54 16,-5 19 34-16,8-16-11 16,3 16 1-16,0-9-14 15,0 9-5-15,0 9-9 16,-3 1-5-16,-4 15 1 0,-7 9 0 0,-3 10 3 15,-4 12-3-15,-4 7-2 16,1-3 0-16,-1-4-1 0,4-2-5 16,0-11 1-16,4-8-9 15,-1-1-4 1,4-15 2-16,0 0 4 0,0-10 6 16,1 1 3-16,-5-1-3 0,1 7 1 15,-1 3 2-15,-3 0 3 16,-3 15 0-16,-1 10-1 15,1 3 1-15,3 3-1 16,3-3-18-16,4-3-8 16,7-16-46-16,4 4-18 31,7-13-69-31</inkml:trace>
  <inkml:trace contextRef="#ctx0" brushRef="#br0" timeOffset="207158.3954">15868 17540 340 0,'-67'18'129'0,"35"26"-70"0,4 0-42 16,21-16 33-16,0-2-21 15,3 11-6-15,8 7-8 16,6 0 0-16,12 0-8 31,9-7-2-31,1-2 1 0,0-16-3 0,0-4-2 16,-4-15-3-16,-7-15-1 15,0-10-3-15,-3-4-1 16,-4-5-3-16,-4-13 1 16,1 0-2-16,0-22 2 15,-4-13 3-15,0 10 3 16,-4 10 6-16,1 11 3 0,-1 14 13 15,-3 12 5-15,0 0-1 16,4 15 14 0,-1 26-6-16,1 21-2 15,-1 7-1-15,1 7-12 16,3 5-4-16,-3-12-10 16,-1 15-1-1,4-2-8-15,-3 6-3 16,3-1-30-16,0-8-11 0,0-10-31 15,3-10-14 1,1-21-87-16</inkml:trace>
  <inkml:trace contextRef="#ctx0" brushRef="#br0" timeOffset="207412.3851">16535 17279 412 0,'-21'3'154'0,"10"-3"-84"0,-14 16-53 0,11 3 36 16,-3 9-15-16,-5 16-2 0,-2 9-9 15,2 1-5-15,5 5-12 16,6-5-4-16,4-7-2 0,7 6-7 16,7 0-2-16,4-6-20 15,3 3-7-15,4-12-21 16,-1-10-6-16,4-12-24 0,1-16-10 31,-1 0-67-31</inkml:trace>
  <inkml:trace contextRef="#ctx0" brushRef="#br0" timeOffset="207612.9629">16711 17458 408 0,'-10'3'154'0,"10"13"-84"0,-4 3-46 0,4-4 38 15,0 4-19-15,-4 9-4 16,4 7-15-16,-3-1-4 16,-1 4-12-16,1-10-3 0,-4 7-1 15,0-1-13-15,0 1-7 16,0-7-38-16,-4 6-15 16,0-21-63-1,1 3-26-15,-8-7-1 16</inkml:trace>
  <inkml:trace contextRef="#ctx0" brushRef="#br0" timeOffset="207813.5401">16524 17627 356 0,'4'0'134'0,"6"0"-72"0,1 10-33 16,-4-7 41-16,0 13-23 15,0 2-6-15,0 1-22 16,0-3-10-16,0 12-5 15,4-3-15-15,-1 3-4 0,1 1-31 16,3-4-10-16,0 0-35 16,0-9-15-16,7-7-45 15</inkml:trace>
  <inkml:trace contextRef="#ctx0" brushRef="#br0" timeOffset="207998.4856">16813 17747 324 0,'0'0'123'0,"4"9"-66"0,3 7-18 16,0-10 40-16,0 6-13 16,4 7-3-16,-1 13-32 15,-3 5-13-15,0 7-12 16,0-6-11-16,0-10-5 0,1 3-27 0,-1-9-14 16,3-6-59-16,1-16-25 15,-4-9-26 1</inkml:trace>
  <inkml:trace contextRef="#ctx0" brushRef="#br0" timeOffset="208330.5444">17050 17565 364 0,'3'-16'134'0,"8"16"-72"0,3-3-39 16,-3 3 37-1,3 0-11-15,3 0-1 16,1 0-23-16,0 3-8 15,-1-3-10-15,-3 9-5 0,-3 1-1 16,-8 6-8-16,-6 2 0 16,-4 7-8-16,-4 0-1 15,-3-3 7-15,0 4 4 0,0 2 4 16,3-9 1-16,1 3 4 16,3-4 5-16,3-5-3 15,8 3-1-15,3-7 2 16,7 7 0-1,4-7-1-15,3-6-1 0,0-6-1 16,0-3 0-16,0 6-13 16,-3-10-4-1,-4 1-23-15,-3 3-9 0,-4-4-58 16,-7-2-26-16,-7-4-29 16</inkml:trace>
  <inkml:trace contextRef="#ctx0" brushRef="#br0" timeOffset="208546.2452">16849 17690 420 0,'7'3'156'0,"14"13"-84"0,18-16-51 0,-15 9 41 16,8 1-22-16,7-4-3 15,3-3-19-15,1-3-9 0,-1 0-5 16,-3 0-26-16,-4-9-9 0,-3 6-38 15,0-13-16-15,-4 0-52 16,-4 4-21-16,-6-13 24 16</inkml:trace>
  <inkml:trace contextRef="#ctx0" brushRef="#br0" timeOffset="208767.4709">17350 17298 296 0,'-7'-9'112'0,"10"9"-60"0,1 0-23 16,3 0 33-16,3 9-1 15,8 7 2-15,7 6-8 16,3 19-4-16,0-4-28 16,-3 10 2-16,-8-3-1 0,-6 6-10 15,-8-3-5-15,-6-9-9 16,-11 3-2-16,-4-4-21 0,-3-2-10 16,0-1-27-16,3-12-12 15,4-6-57-15,11 3-25 16,3-10 2-1</inkml:trace>
  <inkml:trace contextRef="#ctx0" brushRef="#br0" timeOffset="209231.3743">17762 17790 428 0,'0'0'159'0,"0"7"-86"0,4 12-56 15,-4-10 36-15,0 19-24 16,-4 7-3-16,-3 2-16 0,0 4-4 16,-7-3-4-16,0-1-17 0,0-5-7 15,0-4-38-15,0-9-16 16,3 0-233 0,11-13 128-16</inkml:trace>
  <inkml:trace contextRef="#ctx0" brushRef="#br0" timeOffset="209700.5236">18196 17496 376 0,'-31'-25'143'0,"20"15"-78"0,-7 10-54 0,8 10 32 0,-4 5-21 16,-8 1-2-16,-2 12 3 16,-1 7 3-16,4 2-14 15,3 1-5-15,8-4 0 0,6 1-4 16,8-1 0-16,3-5-1 0,3-4 1 16,1-6-2-16,3-10-1 15,0-9-4-15,0 0-2 16,0-16-11-16,0 4-1 0,1-13-4 15,-5-13 0-15,4-15 4 16,-3-7 1-16,3-12 7 16,0 9 4-16,-7 10 4 15,0 9 1-15,-3 16 20 16,-1 3 10-16,1 12-3 31,-4 7-1-31,3 12 3 0,-3 16 3 16,0 28-4-16,-3-3-2 15,3 13-9-15,0-4-5 16,3-12-9-16,1 0-3 16,3 3-31-16,3-3-14 0,5-9-38 15,2-17-15-15,1 1-92 16</inkml:trace>
  <inkml:trace contextRef="#ctx0" brushRef="#br0" timeOffset="209966.4552">18673 17229 340 0,'-11'0'126'0,"-3"10"-68"0,-11 5-37 16,11-5 33-16,-11 8-9 16,-6 17-2-16,2 9-9 15,1 3-4-15,3 6-16 16,8 7 0-16,3-7 2 0,3-6-4 15,4-3 1-15,4 0-8 16,-1-6-1-16,8-4-13 0,3-6-7 16,3 4-31-16,8-20-15 15,7-2-31-15,3-10-14 16</inkml:trace>
  <inkml:trace contextRef="#ctx0" brushRef="#br0" timeOffset="210669.5727">18860 17424 332 0,'-4'-10'123'0,"4"4"-66"0,0 3-44 0,0 3 28 16,0 9-3-1,-4 10 2-15,1 9-7 16,-1 4-3-16,4 5-16 16,0 7 7-16,4-6 5 0,-1 2-12 15,5-11-5-15,-1-7-5 0,3 3-1 16,1-16-7-16,-4 1-1 15,3-4-9-15,1-16-2 16,0 1-2-16,-1-16-2 0,4 0 5 16,0-3 1-16,-3 3 4 15,0 6 4 1,-1 9 3-16,-3 1 4 0,0 9 11 16,0 16 4-16,-3 12 6 15,-4 6 3-15,-4 4-7 16,-6 15-3-16,-4 10-8 0,-1 0-3 15,-6-10-2-15,-3 7 1 16,-5-20 0-16,-2 4 3 16,-1-19-1-16,4 0 2 15,-1-15-4-15,8-10 0 16,4-6-6-16,6-4 0 16,4-15-8-1,7-3-1-15,7-7-4 16,7 7-3-16,11-6-20 15,3 5-8-15,0 4-35 16,4 3-15-16,7 4-65 16</inkml:trace>
  <inkml:trace contextRef="#ctx0" brushRef="#br0" timeOffset="210869.6514">19216 17725 396 0,'0'0'148'0,"3"9"-80"0,1 4-40 15,-4-4 43-15,3 7-17 16,1 2-4-16,-1 17-22 16,1 9-9-1,0 3-12-15,-1-3-9 0,1-3-4 16,-1-4-26-16,1-9-9 16,-1-9-39-16,4-3-16 15,4-13-97 1</inkml:trace>
  <inkml:trace contextRef="#ctx0" brushRef="#br0" timeOffset="211248.6658">19378 17377 392 0,'-7'-16'145'0,"11"16"-78"0,3-6-49 0,-4 6 36 15,4-4-17-15,0 4-1 16,4 4-10-16,3 2-2 0,0 3-13 15,0 7-2-15,0-7-2 0,-3 10-3 16,-4 0-3-16,-4 6-9 16,-3-6-5-16,-3 9 0 15,-8 3 0-15,1-2 1 16,-4-1 0-16,0 6 9 31,-1-9 4-31,1-3 6 16,4-3 6-16,3 6-3 0,0-6 2 15,7-9-5-15,3-1 1 16,8 4-3-16,-1-10 2 16,4 3-2-16,4-3 0 15,7-3-1-15,7 0 0 0,3 0-7 16,-7 0 0-16,-3-3-26 16,-8-3-10-16,-6-4-53 15,-8-9-23-15,-6 4-70 16</inkml:trace>
  <inkml:trace contextRef="#ctx0" brushRef="#br0" timeOffset="211469.8496">19297 17568 400 0,'21'6'151'0,"4"-3"-82"0,10-3-45 16,-17 0 38-16,3 7-21 15,11 2-4-15,10-9-19 16,7 9-6-16,-6 1-8 0,-4-10-23 0,-4 6-9 16,-7-6-39-16,-7-6-17 15,-3 3-64-15,-8-13-28 16,-3 0 49 0</inkml:trace>
  <inkml:trace contextRef="#ctx0" brushRef="#br0" timeOffset="211671.4663">19770 17270 316 0,'7'3'118'0,"0"6"-64"0,7-2-21 0,-4 8 36 16,-2 7-3-16,-1 13 0 16,0 9-25-16,-4 9-10 15,1 0-19-15,-4 1-10 0,0-7-2 0,0-7-22 16,-4-8-10-16,4-7-33 15,0 3-13-15,4-9-67 16,3-13-74 0,3-6 75-16</inkml:trace>
  <inkml:trace contextRef="#ctx0" brushRef="#br0" timeOffset="212069.9936">20119 16922 412 0,'-7'0'154'0,"10"12"-84"0,-6 13-49 31,3-6 39-31,-4 0-14 0,-3 22-2 16,0-3-12 0,0 5-3-16,0 4-16 15,4 7-1-15,3 8 1 0,7-8-5 0,3-4 0 16,1-12-6-16,3-10-2 15,4-3-7-15,3-6-3 16,0-4-1-16,4-5-1 0,-4-1-4 16,0 1-1-16,-3 5 12 15,-4-2 5-15,0 12 1 16,0 3 2-16,-4 3 2 16,1-2 2-16,-4-1 1 15,-3 10 0-15,-4 12 0 16,-4 6 0-1,-14-3-4-15,-17-2-3 16,-18 2-22-16,-3-15-9 16,-4-1-86-16,-4-18-39 15,-20-3-46 1</inkml:trace>
  <inkml:trace contextRef="#ctx0" brushRef="#br0" timeOffset="215255.2595">22765 14310 384 0,'21'-3'145'0,"-10"6"-78"0,-8 12-49 16,-6-5 36-16,-5-1-10 15,-6 19-1-15,-3 7-11 16,-12 9-5-16,-13 3-15 0,-7 22-3 0,-25 12 1 15,-18 26-4-15,-3-7 2 16,-15 32-7 0,-27 22-1-16,-1-4-7 15,-3 26 0-15,0-4-10 0,-4-27-4 32,25-4-16-32,11-6-4 0,14-19-22 15,14-22-8-15,10-19-81 16,4-22-65-1,11-9 83-15</inkml:trace>
  <inkml:trace contextRef="#ctx0" brushRef="#br0" timeOffset="215509.1807">21033 16100 320 0,'-14'13'121'0,"3"6"-66"0,-28 15-47 16,21-15 29-16,-3 6-8 15,-10 28 1-15,-12 1 0 16,-3 8 1 0,1-2-16-16,6-10 4 0,7 0 4 15,11-6-6-15,7-9 1 16,10-4-9-16,15-15-3 16,13 3-1-16,12-4-1 15,3-12-9-15,3-6-4 16,11-12-44-16,0-20-17 15,17-18-126-15</inkml:trace>
  <inkml:trace contextRef="#ctx0" brushRef="#br0" timeOffset="216226.3092">23093 13827 332 0,'3'-25'123'0,"4"22"-66"0,0-4-44 0,-3 17 30 32,0-1-9-32,-1 7 3 0,4 12-8 15,-3 13-3-15,-1 0-14 16,-3-1 1-16,0-2 1 0,4 6-3 16,-1 3 1-16,1-3-5 15,-1-3-2-15,4-13-5 16,0-3 0-16,-3-13 0 15,3-5 2-15,0-23-3 0,4-3 0 16,-1-6-8-16,-3-3-4 16,4-7-2-16,3-9-1 15,-3 7 6-15,-4 2 4 16,0 7 4-16,0 3 1 16,-4 13 1-16,4 5 2 15,-3 7 5-15,3 16 4 0,-4 6 0 16,4 3 1-16,1 0-4 15,-1 3-3-15,3 7-9 16,4 2-5-16,0 4-15 16,4-9-7-16,3-7-17 15,0-10-8-15,1-12-35 0,-5-3-15 32,4-9-28-32</inkml:trace>
  <inkml:trace contextRef="#ctx0" brushRef="#br0" timeOffset="216479.667">23675 13469 316 0,'-11'3'118'0,"8"4"-64"0,3 18-26 0,0-13 38 15,0 7-18-15,0 16-3 16,0 18-15-16,3 7-4 15,1 5-15-15,3 4-7 0,-4-6 0 16,5-10-8 0,-1-6-1-16,0 4-20 15,0-7-7-15,0-7-16 16,0-12-5-16,0-12-23 16,3-13-9-16,8-10-53 15</inkml:trace>
  <inkml:trace contextRef="#ctx0" brushRef="#br0" timeOffset="216680.0965">24134 13237 392 0,'-8'63'145'0,"-2"-25"-78"0,-1 24-56 16,8-30 34-16,-1 5-11 15,-3 17 1 1,0 11-18-16,4 14-5 15,-1-7-8-15,1 0-9 0,3-9-5 16,0-4-23-16,0-5-11 16,-4-10-41-16,-3-10-16 15,-7-6-59 1</inkml:trace>
  <inkml:trace contextRef="#ctx0" brushRef="#br0" timeOffset="218114.6195">23820 13861 304 0,'21'-15'115'0,"7"15"-62"0,18-4-27 0,-18 4 34 16,4 4-17-16,7 5-4 15,-1 7-21-15,1-4-6 0,0 13-8 16,0 0-3-16,-7 4 0 0,-8-1-1 16,-3-3 0-16,-3 0 0 15,-7-6 2-15,-1-3-1 16,-3-13-1-1,-3 3 3-15,-1-12-2 16,1-4 2 0,-1-5-2-16,1-14-1 15,3-5-2-15,0-7-1 16,7-9-7 0,11 6-2-16,10 6 2 0,7 4 1 15,1 15-8-15,-1 10-3 16,0 2-12-16,1 7-5 15,-1 10 6-15,-3-4 6 0,-4-3 17 16,-7 4 7-16,-3-1 17 16,-7-6 7-16,-4-6 6 15,-7-1 5-15,-7-2-13 0,-4-1-2 16,-3-8-7-16,-3 5-2 16,-4-3-2-16,-4 10 0 15,-3 3-4 1,0 12-3-16,0 10 2 15,-1 9 2-15,5 13 0 16,3-3 2-16,3 9-2 16,4-13 0-16,3 7-1 15,4-13 0-15,0-9-2 16,4 0-2-16,-1-10 3 16,5-2 0-16,2-14-1 0,1-5 1 15,3-10-9-15,0-6-1 16,0-1 2-16,0-8 0 15,-3 5 3-15,-1 4 1 16,1 9 9-16,-1 13 5 16,1 12 7-16,0 4 4 15,-4 9-6-15,0 6-3 0,3 3-11 16,1 0-2-16,0 4-20 0,-1-11-8 16,1-5-22-16,3 0-7 15,3-7-11 1,1-6-1-16,0-12 1 0,-1 0 1 15,1-10 16-15,0-9 7 32,-1-7 5-32,-3-6 1 0,0 13 42 15,4 0 21-15,0 18 38 16,-1 4 20-16,1 12-8 16,3 13-3-16,-7 0-23 15,0 6-6-15,-3 3-17 16,0 7-8-16,-4-10-11 15,0-3-4-15,-4-6-1 0,1-7 2 16,-4 0-3-16,0-9 0 16,0-9 1-16,0-7 0 15,0-6-5-15,0-12 1 0,0-10 2 16,3 0 1 0,4-3-1-16,0 6-2 0,4 13-2 31,0 9 1-31,3 10 1 15,0 9 0-15,0 15 2 0,4 7 1 16,-1 4-1-16,1 2 1 16,-1 3-4-16,1-3 0 15,0-6 1-15,-1-6 2 16,1 3-1-16,3-13 2 16,0-6-4-16,1-6-2 0,-1-13-1 15,3 0 0-15,1-6-4 16,0-13 0-16,-1 4-3 15,1 6 0-15,-4 3 3 16,-3 12 5-16,-4 7 0 16,0 15 1-16,-3 10 11 15,-1 6 3-15,1 3 3 0,3-3 1 16,0 0-4-16,0-3 0 16,0 4-3-16,4-8 0 15,0-2-1-15,-4-13 0 0,0-3-2 16,0-3-1-16,4-13-3 15,-4 4-2-15,0-20-6 32,-4-5-1-32,1-7-13 15,-4 6-4-15,-3 4 6 0,-1 9 5 16,-3 6 6-16,-3 9 2 16,-4 10 7-16,-4 19 4 15,0 10 5-15,1 5 6 16,-1 1 0-16,4 2-1 15,4-2-6-15,6-1-2 0,4-6 0 16,0-3 0-16,4-9-2 16,-1-6 1-16,5-7-4 15,2-3 0-15,4-10-30 16,1-9-14-16,-8-6-63 16,-4-9-28-16,1 2-46 31</inkml:trace>
  <inkml:trace contextRef="#ctx0" brushRef="#br0" timeOffset="218298.5837">25661 13551 384 0,'4'-16'143'0,"13"7"-78"0,4-1-52 0,-6 1 35 15,9 0-25-15,8-4-5 16,0-3-35-16,3-9-14 15,4 6 15-15,7-6-47 0,3 3-19 16,4-9-73 0</inkml:trace>
  <inkml:trace contextRef="#ctx0" brushRef="#br0" timeOffset="218499.4358">26349 13015 288 0,'-11'6'110'0,"8"-3"-60"0,-8 6-19 16,8 7 35-16,-1 12-11 15,-3 19 0-15,4 13-7 32,3 3 0-32,0-1-27 0,3-2-1 0,1 6-1 15,-1 3-18-15,-3 3-4 16,0-9-31-16,-7-10-13 16,-3-9-19-16,-1-16-7 0,0 0-10 15,-3-18 0-15,-7-1-54 16</inkml:trace>
  <inkml:trace contextRef="#ctx0" brushRef="#br0" timeOffset="219548.5715">26035 13648 324 0,'-14'-34'123'0,"21"30"-66"0,7-2-40 0,0 3 30 15,11 3-10-15,7 0-2 16,-1 0 3-16,8 3 2 16,4 7-21-16,2 5 0 0,-6 4 0 31,-4 9-11-31,-6 7-2 0,-8-7-4 15,-4-3-2-15,-6 3 1 16,-4-9-1-16,0 3 0 16,-3-9 2-16,-4-4-1 15,0 0 2-15,-4-9-4 16,4-9 0-16,0-4 1 16,4-12 2-16,3-9-3 0,0-1-2 15,3 7-1-15,8 0 3 16,3 3-5-16,4 6 2 15,0 3 2-15,3 7 3 16,0 0 2-16,-3 9 3 0,-4 6 3 16,0 6 2-16,-3 13 3 31,-1 10 4-31,-3-7-6 16,-3 7-2-16,0-7-5 15,-4 0-4-15,-4-3-5 0,1-9 0 16,-4-7-16-16,-4-6-6 15,1-3-16-15,-1-9-4 16,1-10 9-16,3-9 7 16,0-13 11-16,0 4 7 0,0 2 7 15,0 4 3-15,3-1 13 16,1 10 5-16,3-3-6 16,0 10-1-16,0 5-7 15,3 1-4-15,1 9-21 16,7 0-8-16,-1 0-19 15,4 6-9-15,4-3-6 0,3 4-2 16,1-4 10-16,2 3 7 16,-2-3 62-16,-5-3 27 15,1 0 27-15,-4 0 12 0,0-3-11 16,-7-3-6-16,-3 6-15 16,-4-3-6-16,-7-4-14 31,-7 7-3-31,-4 7-3 15,-3-4 2-15,-3 6-6 0,-5 7-1 16,1 9-7-16,0 3-3 16,0 10-7-16,3-4-1 15,4-6-12-15,7 4-6 16,4-10-13-16,6-3-3 16,11-4-8-16,4-9-1 0,7-6-11 15,6-6-1-15,12-13 13 16,3-6 7-16,-4-3 25 15,-3-6 12-15,-4-1 15 16,-3 4 7-16,-8-1 0 16,-2 4-1-16,-8 3 9 15,-7 13 6 1,-4-4-5-16,-3 16-3 0,-7 0-7 16,-3 9 0-1,-8 1-2-15,-3 5 0 16,0 4 0-16,0 9 0 0,6 4-3 15,5-10-1-15,6 3-11 16,4-10-1-16,7-5-4 16,4-10 0-16,3-10-7 15,4-5-4-15,-1-10 2 16,4 6 2-16,4 0 2 0,0 3 5 16,0 4 10-16,-4 2 4 15,-4 4 6-15,1 6 3 16,-4 19 2-16,0 15 3 15,0 10-14-15,-3-6-7 0,0-10-54 16,10-3-22-16,10-15-137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40:20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19801 6633 236 0,'-28'3'90'0,"18"4"-48"0,-12-7-16 0,12 3 29 15,-4 3-16-15,0 4-2 0,3-10-13 16,4 6-5-16,7-6-11 31,11 3 8-31,6-3 4 0,8 6-2 0,24-6 2 16,18-6-9-16,43-3-4 16,24-1-2-16,53 4-1 15,24 3 0-15,36 3 0 16,14-7 0-16,-98 14 2 15,-26-7 10-15,64 3 7 16,-35 3-19-16,46-6-6 0,-32 0 4 16,38 0 3-16,-31 0-5 15,0 0 1-15,-28 0-12 16,-11-9-5-16,-24 9-14 16,-18-7-6-16,-11-2-52 15,-25 9-20-15,-10-3-45 16</inkml:trace>
  <inkml:trace contextRef="#ctx0" brushRef="#br0" timeOffset="665.3291">19974 6856 204 0,'-31'9'77'0,"16"1"-42"0,-9-1 3 0,13 1 32 15,-3-1-16-15,3 0-6 16,1-2-15-16,6-4-6 0,4 3-15 15,14-3 8-15,11-3 6 0,17-3 3 16,40-3 5-16,20-4-7 16,28-8-2-16,36 8-8 15,11 1-2-15,24 2-12 16,-4 4-1-16,1-3-2 31,-4 6 2-31,-18-3-14 0,-21-3-5 16,-3 6-20-16,-14-10-9 15,-25 7-24-15,-25-3-11 16,-18 3-86 0</inkml:trace>
  <inkml:trace contextRef="#ctx0" brushRef="#br0" timeOffset="1768.05">20253 5846 264 0,'-7'-15'99'0,"7"8"-54"0,-4 7-20 0,4 0 39 31,0 16-27-31,-3 3-16 16,-1 15-10-16,1 13-7 15,-1-3 2-15,-3 0 0 0,0-6 0 16,0 2 1-16,-3-5 0 16,2-4 1-16,1-6-2 15,0-6-1-15,4-3-1 16,-1-7 0-16,4-9-2 0,7-9 1 16,4 3-2-16,3-13-1 15,4-9 1-15,-1-1 1 16,1-5-3-16,-4-1-2 15,0 10 2-15,4 13 2 16,-1 5-2-16,1 7 0 16,-4 10 1-1,0 9 0-15,-3 6 0 16,0-6 0-16,-4 3 0 16,0-4 0-16,-4 1 0 15,1 0 0-15,-1-3 4 16,1-4 2-16,-1-2 2 0,-3-10 0 15,0 0-4-15,0-4-1 16,4-2-1-16,-1-6-2 0,4-10-4 16,0 0-2-1,0-3-2-15,4 0 2 16,0-4 2-16,3 20-1 0,0-7 1 16,4 13 0-16,3-3-2 15,7 6 1-15,7 0 3 16,4 6 1-16,3-3 1 0,-3-3 2 15,-7 0-3-15,-4 0 0 16,0 0 1-16,-3 0 2 16,-4 0-1-16,-3-9 2 15,-4-1-2-15,-7 1-1 16,-7-10 1-16,-4 10-1 31,-3-1 0-31,-3 4 0 0,-4 16 0 16,-4 5 0-16,-7 1 4 15,-3 6 2-15,0 3 4 16,0 0 1-16,7-6 1 16,3 0 0-16,7 0-4 0,11-1-3 15,14-2 0-15,11 3-1 16,3-10-2-16,1-3-2 16,2-6-21-16,8 0-9 15,0-6-29-15,0-3-10 0,-4-4-74 16,4-9-50-1,0-6 83-15</inkml:trace>
  <inkml:trace contextRef="#ctx0" brushRef="#br0" timeOffset="1984.3244">21160 5448 336 0,'-4'-28'126'0,"4"37"-68"0,4 1-46 0,-1-1 30 16,4 7-13-16,0 2-2 15,0 20-11-15,-7-7-3 16,-3 7-7-16,-1 15-4 0,1 10 1 0,-4 9-2 16,3-3-1-16,1-3-8 15,3-3-5-15,0-13-24 0,7-3-9 16,3-3-29-16,8-6-12 16,7-4-47-1</inkml:trace>
  <inkml:trace contextRef="#ctx0" brushRef="#br0" timeOffset="2384.6078">21618 5846 324 0,'-10'-15'121'0,"10"15"-66"0,-18 15-47 31,18-12 27-31,-11 7-14 0,-6 15-1 16,-1 3-8-16,1 0-2 15,-1 7-6-15,4-1-1 0,7-6 3 16,0-2-3-16,7-8-2 16,3 7 0-16,4-12-1 15,4 3-5-15,-1-10 1 16,1-3-14-16,3-3-3 0,4-3-5 16,-4-6-1-16,-4-4-3 0,5-9 1 15,-5-3 18-15,1 9 11 16,-1-3 18-16,-3 10 12 15,0 6 6-15,-3 6 3 16,-1 3-6-16,-3 7-3 31,0 3-10-31,0 2-2 0,0 1-11 16,4 0-2-16,0-3-12 16,6 3-3-16,-3-4-26 15,18-2-9 1,-4 2-32-16,11-8-12 0,-4-4-51 15</inkml:trace>
  <inkml:trace contextRef="#ctx0" brushRef="#br0" timeOffset="2770.5592">22133 5887 324 0,'-21'16'121'0,"21"-16"-66"0,-35 34-38 0,31-31 30 16,-6 19-14-16,-1-3-4 0,1 9-6 0,-1-3-3 15,4-3-10-15,0-6-6 16,7 9-1-16,0-6 0 0,10 0 3 16,8 0-3-16,-4-10-2 15,0 0-7-15,4-2-4 16,-4-7-14-16,11-7-5 31,-4 7-3-31,11-22 0 0,-8 4 9 16,5-14 6-16,-8 4 12 15,0 3 8-15,0 3 14 16,-10 6 7-16,-1 7 3 16,-6 18 1-16,-1-2-7 15,-3 14 0-15,0-2-6 16,4 3 1-16,-1-3-11 0,4 0-3 16,0 0-13-16,8 9-3 15,-1-12-26-15,3 2-12 16,1 1-38-16,10-9-16 15,-7-4-28 1</inkml:trace>
  <inkml:trace contextRef="#ctx0" brushRef="#br0" timeOffset="3271.5134">22698 6019 292 0,'-14'0'110'0,"14"0"-60"0,-25 28-23 0,21-22 34 16,-3 7-19-16,0 2-4 15,4 1-18-15,-1-3-5 16,4 2-9-16,0-5 0 0,7-1 1 0,0 1-3 16,4-1-3-16,-4 0-7 15,7-2-1-15,-3-7-13 16,10-7-4-16,0 7-7 16,7-12-1-16,-3 2 12 15,0 1 7-15,-4 0 6 16,0 2 5-1,-3 7 14-15,-4 7 7 16,-4-4 6-16,-3 6 2 16,0 1-3-16,0-1-3 15,1-3-7-15,-1-3-4 16,0 4-5-16,0 2-4 16,0-9 0-16,3 0 1 0,-3 0-10 15,4 0-2-15,0-6-8 16,6-13-2-16,1 6-2 0,7-18-2 15,-4 12 7-15,0-3 5 16,0 0 16-16,-3 22 9 16,-4-3 11-16,-4 13 8 15,1-1-2-15,-4 10 0 16,0 0-11-16,0-4-4 0,0 4-8 16,0 0-3-16,0 0-20 15,0 3-7-15,0-10-34 16,0 4-16-16,-3-7-99 15</inkml:trace>
  <inkml:trace contextRef="#ctx0" brushRef="#br0" timeOffset="3434.3591">23036 5655 392 0,'46'-19'148'0,"-46"19"-80"0,81-38-73 16,-66 32 28-16,37-13-48 0,-9 1-15 16,10-11-125-16,-11 4-55 15</inkml:trace>
  <inkml:trace contextRef="#ctx0" brushRef="#br0" timeOffset="4737.0402">3644 5714 232 0,'-28'-6'88'0,"17"6"-48"0,1 0-25 0,10 6 24 0,0-6-15 15,0 0-1-15,0 0 0 16,7 0 2-16,11 0-13 16,17 0 2-16,14 0 0 0,32 0 1 15,18 0 4-15,18 0-5 0,41 0 0 16,19-6-8-1,27 6-2-15,-6-3-2 0,-11-3 1 16,7 3 0-16,-21-4 1 16,-22-2-5-16,-20 6-1 15,-25-3-17-15,-18 2-5 16,-18-2-17 0,-17 0-6-16,-21 3-46 15,-14 12-17-15,-18-3 0 16</inkml:trace>
  <inkml:trace contextRef="#ctx0" brushRef="#br0" timeOffset="5089.6561">4156 5912 272 0,'60'-9'101'0,"-18"9"-54"0,25 0-26 0,-7 0 30 16,14 0-12-16,25 6-2 16,31-6-8-16,22 3-4 15,3-3-13 1,29 9-1-1,-1-2 2-15,-13-4-5 0,2 3-2 0,-23-3-3 16,-15-3-3-16,-18-3-6 16,-52-3-1-16,-12 6-24 15,-2-3-9-15,3-7-43 16,-21 1-20-16,-18-7-36 16</inkml:trace>
  <inkml:trace contextRef="#ctx0" brushRef="#br0" timeOffset="5452.1721">3669 6081 244 0,'60'-9'90'0,"-11"0"-48"0,64-10-7 0,-49 12 32 16,27-5-14-16,43-4-6 15,22 7-19-15,24-7-5 16,17 16-13-16,15-9-2 0,14 18 2 0,-15-9-6 16,11 0-2-16,-35 0-6 15,-81 0-2-15,-18 0-2 16,4-9 2-16,-14-1-9 15,-4 1-6-15,-18 0-8 16,-17-10-5-16,-7-16-14 0,-29-2-5 16,-34 2-80-1,-29 10-35-15,-32 0 84 16</inkml:trace>
  <inkml:trace contextRef="#ctx0" brushRef="#br0" timeOffset="5689.647">4364 5762 216 0,'-21'15'82'0,"24"-9"-44"0,11 4-27 0,0-7 23 15,32-3 13-15,21 0 10 16,25 0-8-16,39 0-2 16,-33 6-27-16,-13-6 6 0,60 0 4 15,109-6-10-15,3 6-1 0,-31-9-11 16,-106 5-3-16,-18-2-16 15,22-3-6-15,45-16-26 16,-42 12-13-16,-32-3-74 16,-42-2-31-16,-28-7 38 15</inkml:trace>
  <inkml:trace contextRef="#ctx0" brushRef="#br0" timeOffset="6421.66">4120 4993 248 0,'8'-9'93'0,"-5"18"-50"0,1 10-24 16,-4-3 29-16,0-1-19 16,0 4-6-16,0-6-10 15,-4 2-3-15,1 1-6 16,-1-6 2-16,0-1 3 15,4-6-1-15,-7 3 1 16,7-6-8-16,0 0-2 16,0-9 0-16,0-7 0 15,7-9 1-15,-7-3 2 16,8-10-3-16,-1 4 0 0,3 6 1 16,4 3 0-1,7 6 0-15,-3 9 2 0,7 10-1 0,-1 16 2 16,5-3-4-16,-12 5 0 15,8-8 1 1,3 5 0-16,0-5-3 0,1-4 0 16,-1-3-3-16,-3-3 1 15,-1-9-4-15,-10-1 1 16,1-5-1 0,-5-4 3-16,-6-3 4 15,-8 0 1-15,-6 3-2 16,-8 0 0-16,-3 13 2 15,0 12 2-15,3 13 9 16,0 6 5-16,1 4 4 16,6-1 1-16,-3 3 2 15,7-3 1-15,3 1-10 0,4-4-3 16,7-7 0-16,4-2 4 16,7-3-10-16,-4-4-2 15,7-3-7-15,7-6-1 0,0 0-19 16,1-6-9-1,-1-6-22-15,0-14-7 16,4-8-35-16,-8-13-13 0,1-13 8 16</inkml:trace>
  <inkml:trace contextRef="#ctx0" brushRef="#br0" timeOffset="6622.2575">4773 4476 236 0,'7'-44'88'0,"-7"41"-48"0,0 3-14 0,4 0 29 15,-4 3-7-15,3 13-1 31,1 2-7-31,-1 11-2 0,1 2-21 16,-4 7-1-16,0 9-2 0,0 15-5 16,-4 7-3-16,4 4-6 15,0-11 0-15,4-2-22 16,3-13-8-16,3-3-20 16,5-7-9-16,2-2-26 15,1-7-8-15,10-6-26 16</inkml:trace>
  <inkml:trace contextRef="#ctx0" brushRef="#br0" timeOffset="7839.7462">5196 4858 300 0,'-10'-9'112'0,"-1"9"-60"0,-13 9-41 0,9 1 26 15,-2 9-11-15,-8-1-3 16,0 8-7-16,4 2 0 15,4-3-9-15,6-6 0 0,-3-1 0 16,7 4-1-16,3-9-1 16,4-4-3-16,4-2-2 15,6-7-6-15,5 0-1 0,6-10-13 16,0-5-2-16,4-4 1 16,-4-16 2-16,0 1 4 15,-3 6 4-15,-4-1 5 16,-4 14 3-16,1 5 15 15,-4 10 9-15,0 10-1 0,0 5-2 16,0 14-8-16,4-1-2 16,-4-3-4-16,3 3-1 15,4-3-14-15,4-6-8 0,3-3-12 16,0-7-6-16,8 0-11 16,-8-9-3-16,0-6 8 15,4-3 4-15,-1-10 8 31,5-9 7-31,-12-7 27 16,1-2 14-16,-8-7 28 0,-3 9 12 16,-7 1 0-16,-3 12 3 15,-4 6-18-15,0 7-8 16,-4 18-11-16,4 1-2 16,0 15-3-16,0 3-2 15,4 0-6-15,3 7-4 0,3-7 1 16,4-6 0-16,4-3-1 15,3-7-1-15,11 4-3 16,-1-10-2-16,4-6-8 16,4-6-3-16,-4-4-5 15,1-5-1-15,-1-14-8 0,0-5-4 32,-3-10 7-32,-4 6 3 15,-3 10 11-15,-4 3 7 16,-4 9 7-16,-3 13 7 0,-3 19 2 15,-1 6 3-15,-3 3-6 16,4 10 1-16,-1-1-8 16,4-3-1-16,4 1-2 15,3-4-2-15,0-9-8 16,0-4-3-16,-3-2-12 0,7-7-5 16,6-3-7-16,5-6-4 15,-1-3 6-15,4-13 3 16,-1-6 12-16,-3-3 8 15,-3-10 11-15,-7-3 7 16,-4 13 22 0,-11 0 13-16,-3 19-11 15,-3 2-4-15,-11 17-1 16,3 5 0-16,1 14-6 16,3 2 0-16,3-3-8 15,1-6-3-15,6 0-5 16,4 0-4-16,4-13 0 0,6 4-1 15,5-10-5-15,2-3-1 16,1-9-4-16,0-7-1 16,-1-3-3-16,5-9 1 15,-5 3 0-15,1 6 3 0,-4 10 6 16,-3-1 2-16,-4 20 8 16,-4-1 6-16,-3 10 0 15,1 0 3-15,-8-4 1 16,3 4 2-16,1 0-8 0,-1-13-1 15,1 4-5-15,-1-1-3 16,1-9 0-16,6 0-1 16,4-3-3-16,-3-13 0 15,0 1-1-15,6-4 0 16,-3 0 0 0,4 0 0-16,-4 0 3 15,4 10 2-15,-4 3 6 16,3 12 4-16,-2-3 0 15,-1 16 3-15,0-10-7 16,3 10-4-16,-2-3-9 0,-1 3-1 16,-4-10-28-16,1 7-9 15,-1-7-51-15,-13-3-19 16,-1-2-28 0</inkml:trace>
  <inkml:trace contextRef="#ctx0" brushRef="#br0" timeOffset="7992.9878">6544 4651 384 0,'25'-34'145'0,"-25"34"-78"0,49-25-74 0,-42 25 24 16,14-13-40-16,-3 4-11 16,-7-7-107-16,-1 1-45 15,-13 5 75-15,-1 1 38 16</inkml:trace>
  <inkml:trace contextRef="#ctx0" brushRef="#br0" timeOffset="8623.7833">3785 5003 296 0,'0'6'112'0,"11"-3"-60"0,-11 6-43 0,0 4 27 15,3 0-11-15,1 5-2 16,-1 1-7-16,1 3 0 0,0 0-9 15,3-6-2-15,-7 3-1 0,0-1-2 0,0-8-2 16,0-1 7-16,3-12 7 16,4-6-5-1,7 2-6-15,0-11-3 16,11-1 0-16,10-16 0 16,11-9-20-16,4 0-7 15,10 7-30-15,10 2-14 0,4 4-75 16</inkml:trace>
  <inkml:trace contextRef="#ctx0" brushRef="#br0" timeOffset="56220.3216">4329 8659 288 0,'-22'-6'110'0,"15"6"-60"0,-10 9-36 0,10-3 28 0,-4 4-8 16,1 9 1-16,-5 6-9 15,-2 0-2-15,3 6-13 16,0 19 2-16,3 7 3 0,7-4-4 0,4 10-2 16,11-10-3-16,3-3 0 15,11-12-2-15,0-10 2 16,-1-12-4-16,8-7-2 15,7-9 2-15,7-15 2 32,3-4-4-32,-14-6-1 0,1-13 2 15,-8-6 1-15,-7-3-4 16,-10-3 1-16,-15-3 0 16,-14-4 2-16,-10-6-1 15,-4 10-1-15,1 16-2 16,-5 5 1-16,-2 20-1 15,2 5 0-15,1 17 0 0,0 5 0 16,7 11-14-16,6-5-4 16,12 5-19-16,13-8-7 15,11 1-16-15,11-9-6 0,10-4-38 16,8-16-57 0,10-5 47-16</inkml:trace>
  <inkml:trace contextRef="#ctx0" brushRef="#br0" timeOffset="56505.0333">4914 7919 336 0,'-14'-16'126'0,"7"13"-68"0,4 3-39 0,-1 3 34 0,4 4-18 15,0 11-5-15,0 11-9 16,4 14-1-16,-1 11-11 15,-3 5 1-15,0 4 1 0,0 19-2 16,0 9 0-16,7 0-5 16,-7-4-3-16,0-8 0 15,0 2-1-15,0 1-11 0,0-13-5 16,0-7-17-16,0-8-6 16,0-7-30-16,0-16-13 15,4-18-54 1,-1-16-48-16,1-13 76 0</inkml:trace>
  <inkml:trace contextRef="#ctx0" brushRef="#br0" timeOffset="57485.3728">4868 8722 304 0,'14'0'115'0,"-3"0"-62"0,3 9-38 0,-3-3 31 15,3 4-12-15,7 2-2 16,0 7-16-16,4-3-7 15,-4 3-6-15,4 15-3 0,-11 4 3 0,-4 3-4 16,1-4 0-16,-11 1 5 16,0-7 5-16,0-9 1 15,-11-6 2-15,4-7-4 16,-3-3 0-16,3-18-5 16,-7-7-2-16,7-19 0 15,7 4-1 1,7 6 0-16,10-7 2 15,8 7-3-15,7 0-2 16,-4 3 2-16,7 0 0 16,0 6-2-16,4 0 2 15,-3 0 1-15,-1 4 0 0,-3 5 0 16,-4 1 0-16,-3 2 0 16,-4-2 0-16,-7 6 2 15,-4-3 1-15,-3 6 5 16,-7 0 5-16,0 6-5 0,-3 6 0 15,-1 14-2-15,-6-8 1 16,-4 7-4-16,0 13-2 16,-1 12 2-16,1-3 2 15,4-3 0-15,3 3 0 0,3-12-6 16,8-7 1-16,3-6 2 16,0-10 3-16,3-12-2 15,1-3-2-15,0-12 0 16,3-14 1-16,0-5-1 15,0-10-1-15,4 10-4 0,-8 5 0 32,4 4 2-32,-3 3 3 15,-1 7 0-15,5 5 4 16,-8 10 1-16,-4 10 4 16,1 5 1-1,-1 13-3-15,1 7 0 0,3-1-7 16,3-2-3-16,4 2-6 15,4-5 0-15,3-4-18 0,0-7-6 16,4-11-10-16,3-7-1 16,1-7-4-16,-1-11 2 15,0-17 5-15,-3-9 4 16,-4 7 14-16,-7-1 8 16,-3-3 33-16,-4 13 14 15,-4 3 22 1,1 6 8-16,-8 7-11 15,1 2-5-15,3 4-15 16,0 6-8-16,0 0-11 16,7 9-6-16,0-2-2 15,3 2 1-15,4 0-1 16,1 1 2-16,-1 9-4 0,-4-1-2 16,1 1 0-16,-1 3-1 15,-3 0 0-15,-3 3 0 0,-1 3 0 16,-6-3 0-16,-8 1 0 15,-3-4 0-15,-7-1 0 16,-4-8 2-16,-3 3-6 16,0-7-1-16,0 1-9 15,3-1-4-15,7-3-21 0,4-3-8 16,11 7-30-16,13-10-14 16,8-10-77-1</inkml:trace>
  <inkml:trace contextRef="#ctx0" brushRef="#br0" timeOffset="58255.8108">6699 8838 376 0,'-46'3'140'0,"29"3"-76"0,-8 13-57 0,18-10 29 0,0 10-15 16,3 6-1-16,4 4-4 16,7-4 0-1,4 3-8-15,7 3 6 0,3-12 3 0,4-6-5 16,-1 2-2-16,1-9-5 16,-4-2-2-16,0-4-1 31,-3-10 1-31,0 1-2 0,-8-7-1 15,1-12 1-15,-8-7 1 16,-3 7-6-16,-7 3 1 16,-3 6-6-16,-4 0-1 15,3 10-15-15,0 0-4 16,15 2-38 0,6 7 1-16,5 7-1 0,6 5-5 15,3 10-2-15,5 6-28 16,-1 7 14-1,4 12 73-15,-4-3 45 16,-3 9 25-16,-4 0 12 0,-7-6 4 16,-4 7-6-16,-3-1-1 31,1 0-35-31,-5 1 8 0,-3-17 3 0,0-2-6 16,0-10 0-16,0-6-8 15,0-4-2 1,0-21-4-16,0-13-3 15,-3-15-9-15,-5-1-3 0,5-12-3 16,-4-15-2-16,3-17-2 16,1-5-1-16,6 8-1 0,4 10 3 15,0 4 0-15,4 12 1 16,7 12-3-16,6 3 2 16,8 17 5-16,7-1 2 15,0 12 2-15,-4 4 0 16,-7 3-4-16,-3 3-1 15,-4 7-1-15,-7 6 1 0,-3 9-2 16,-11 3 2-16,-7 0-2 16,-11 7-1-16,-7-7-2 15,-6 6 1-15,-1-15-17 16,4-3-8-16,7-1-15 0,13-15-62 31,16-12 1-15,13-1-65-16</inkml:trace>
  <inkml:trace contextRef="#ctx0" brushRef="#br0" timeOffset="59741.8479">7616 8784 340 0,'4'-9'126'0,"-8"3"-68"0,-3 6-39 16,4 9 32-16,-1-9-11 0,-3 10 2 15,-3 2-11-15,-1 1-2 16,1 5-16-16,3 8-3 0,-1 11 0 15,5 4-2-15,6-3 3 16,5-4-6-16,-1 4-3 16,3-13-1-16,4-6-1 15,7-10 0 1,8-3 0-16,2-12-9 16,1-3-2-16,0-10-3 15,0-16 1-15,-4-2-6 16,-3 2-1-16,-4 1 4 15,-7 5 5-15,0 14 8 16,-3-4 4-16,-4 10 7 0,0 9 3 16,0 6 2-16,0 6 5 0,0 17-4 15,0 5 0 1,0 1-6-16,0-7 0 0,0 3-3 16,0-12 0-16,-3-6-1 15,-1 2 0-15,-3-5 4 16,0-10 5-16,0-10-7 15,-3-5-1-15,3-17-3 0,0-9-2 16,3 4-13-16,1 2-6 16,3 1-12-16,3 6-6 15,8-1-11-15,3 4-5 16,4 6-9-16,0 10-1 16,-1 0 3-16,4 2 2 15,1 4 17 1,-5 3 8-16,-2 3 32 15,-5 4 17-15,-3 2 32 16,-7 0 15-16,-7 1 3 16,-3 6-1-16,-4-4-11 15,-4 7-6-15,1 6-14 16,3 3-6-16,-1 7-10 16,5-7-1-16,3 3-6 0,3-9 1 15,5 3-5-15,2-6 1 16,4-3-5-16,4-7-2 0,3-3 0 15,0-2 1-15,0-4 1 16,-3-10 3-16,3 1-5 16,-7-16-3-16,0-4-13 15,-3-5-5 1,-4 6-7-16,0 3-3 16,0 6 5-16,0 3 2 15,0 4 7-15,4 5 5 16,-1-2 4-16,5 9 2 15,-5 9 3-15,4 16 1 16,0 4 3-16,0-1 1 0,-3 6 7 16,0 1 4-16,-4-7 1 15,0 3 15 1,-4-9-6-16,1-3-1 16,-1-9-2-16,-3-4-6 0,4-6-1 15,-1-16-8-15,4-12-2 16,4-10-2-16,3-12-2 15,4 13 1-15,-1 2-1 0,1 1-3 16,0 12 2-16,-1 6 1 16,1 7 0-16,0-1-3 15,-1 10 0-15,1 10 2 16,-1 5 0-16,5 7 3 16,-1 13 3-16,0-7 0 31,4 3 2-31,-1-9-2 0,-2 3 0 15,-1-6-3-15,-4-9 1 16,1-1-2-16,3-3-1 16,0-15 1-16,0-7 1 15,4-6-3-15,-4-12 0 16,-3-1-6-16,-4 10-3 16,-3 3 6-16,-4 0 3 0,-4 13 2 15,-3-1-1-15,-3 7 3 16,-4 6 0-16,0 16 3 0,0 6 3 15,3 4 0 1,1 2 0-16,3-3-5 0,7 0-1 16,0 1-1-16,3-14 1 31,-3-5-2-31,7-1-1 0,8-3-4 16,2-6 0-16,4-6-16 15,4-7-4 1,11-12-12-16,-5-9-3 0,1-10-1 15,-7 10 2-15,-4-4 14 16,-7 10 7-16,-3 3 15 16,-4 6 6-16,0 3 7 0,0 13 6 15,0 3 4-15,4 0 2 16,3 3 3-16,0 13 1 16,1 3-6-16,-5 9 0 15,-3 3-3-15,-7 1-2 16,-7-1-2-16,-3 0 1 15,-8 1-6-15,-6-4-1 0,-5-9-6 16,-6-1-2-16,-11-8-18 16,-3-1-5-16,3-9-20 15,0 7-5-15,8-7-26 16,-1 0-8-16,-3 0-42 0,-1-7-16 16,-2 14 12 15</inkml:trace>
  <inkml:trace contextRef="#ctx0" brushRef="#br0" timeOffset="60342.4789">3951 9750 348 0,'-46'10'132'0,"36"-4"-72"0,-4 10-44 16,14-13 32-16,0 6-20 15,0 1-5 1,17-1-10-16,18-3-1 16,11-6-7-16,18 0-1 0,13 0 2 15,43-9-1-15,25-7 2 16,21-9-2-16,35 3 0 16,32-12-1-16,10-1 2 15,39-9 3-15,8-3 5 16,17-3-4-16,14 12 2 0,-18 4-5 15,4 6-2-15,-32 9-2 0,-3 3-3 16,-32 4 1 0,-32 5-1-16,-18 4-16 0,-13 3-6 15,-33 0-38-15,-24 3-16 16,-21 13-112 0</inkml:trace>
  <inkml:trace contextRef="#ctx0" brushRef="#br0" timeOffset="61243.2878">4565 6545 340 0,'243'-9'129'0,"-80"3"-70"0,73 6-40 16,-84-3 34-16,73-7-22 16,33-5-5-16,60 2-10 15,48-9 0-15,26 3-9 16,17-9-2-16,-10 0-1 0,-4-7-11 0,7 7-3 16,-28-6-52-16,-11 18-22 15,-27-15-87 1</inkml:trace>
  <inkml:trace contextRef="#ctx0" brushRef="#br0" timeOffset="140681.8167">12121 9891 360 0,'-17'-9'134'0,"-1"9"-72"0,-14 0-55 0,15 0 31 15,-4-6-13-15,-1 3 0 16,1-4-10-16,-3 14-2 16,-1-4-7-16,-3 12 3 0,-4 10 3 31,0 23-4-31,4 5 0 0,3 10 0 16,8-1 0-16,6-8-4 15,8-11-1-15,6 1-1 16,11-15 1-16,4-1-2 15,6-13-1-15,1-5 1 16,3-13-1-16,4-13-3 16,3-12 2-16,1-7-4 0,-1-18-1 15,-3-10-2-15,-1-6 2 16,-6 3-5-16,-7-31-3 16,-8-25-1-16,1 15-1 15,-4 32 6-15,0-13 6 16,0 19 9-16,-3 22 5 15,-1 3-3 1,1 19-2-16,-1 16 2 0,-3 9 2 16,4 25 5-1,-1 22 1-15,1 31 0 0,-1 1 4 16,-3-7-2-16,0 9 1 16,0 7-9-16,4-6-3 15,3-4-4-15,0-15-2 16,0-10-17-16,0-9-6 0,4-16-24 15,-1-12-10-15,4-13-28 16,1-12-11-16,-1-26-63 16</inkml:trace>
  <inkml:trace contextRef="#ctx0" brushRef="#br0" timeOffset="140919.3221">12386 9863 344 0,'-3'22'129'0,"-1"3"-70"0,4 29-34 0,0-26 36 16,4 6-11-16,-1 7-2 15,1 0-23-15,-1 0-8 16,1-13-10-16,-1 0-1 0,-3-3 4 0,4-9-8 16,-1-7-3-16,-3-9 4 31,4-9 3-31,-1-7-6 0,-3-18 1 16,-3-10-21-16,3 0-9 15,0 3-12 1,3 6-2-16,4 4-21 0,4 9-7 15,3-3-57 1,7 0-58-16,11 6 63 16</inkml:trace>
  <inkml:trace contextRef="#ctx0" brushRef="#br0" timeOffset="141235.4459">12848 9844 356 0,'4'0'134'0,"-11"3"-72"0,-7 7-46 15,6-10 32-15,-2 9-13 16,-8-2-3-16,-3-4-10 15,-4 6-3 1,1 7-11-16,3-7 1 0,6 10 2 16,8-3-9-16,7 9 0 15,7-3-2-15,4 3 2 16,3-6-3-16,0 6 0 0,4 3-1 16,-4-9 0-16,0 3 2 15,-7 0 2-15,-3-7 1 16,-4 14 1-16,-4-11 2 0,-6 7 1 15,-8-6-1 1,-7-3 1-16,-7-7-6 0,-3 1-3 16,3-4-8-16,1-6-4 15,6-6-19-15,7-10-8 16,8-6-19-16,10-9-5 16,14-16-29-16,11 0-13 0,6-3-19 15</inkml:trace>
  <inkml:trace contextRef="#ctx0" brushRef="#br0" timeOffset="142105.694">12965 9838 320 0,'21'6'121'0,"-14"7"-66"0,0 3-27 31,-4-7 38-31,1 7-21 0,-1 12-3 16,-3 6-11-16,0 4-3 15,0 0-15-15,4-7-6 0,0 0-2 16,-1-6-6-16,1-6 1 0,-1-9-5 15,4-1 1-15,4-12-7 16,3-13-3-16,0-12-1 16,4-10-1-16,3 4-2 0,0-1-2 15,0 10 9-15,0 7 4 16,0 8 5-16,1 1 1 16,-5 18 9-16,1 10 5 15,-4 9-2-15,-3 7 1 16,-1-1-3-16,1-6 0 31,-4 7-3-31,0-16 1 0,-4-1-4 16,4-2-2-16,-3-6 2 15,3-10 0-15,0-10 1 16,4-15 0-16,-1-6-9 16,8-13-2-16,0 3-3 0,3 3 1 15,0 13 3 1,-4 7 3-16,1 8 2 0,-4 10 3 15,0 10 1-15,0 18 1 16,-3 6 2-16,0 1 1 16,-1 2 1-16,-3-2 2 15,0-1-5-15,0-9-1 16,0-3-2-16,0-12 1 16,1-4 0-1,2-6 1-15,4-16-2 0,0-2-2 16,8-17-4-16,2-12-2 15,1 3 0-15,0 10 4 16,-1 5 1-16,-3 4 1 16,-3 16 6-16,-4 6 4 15,-3 15-1-15,-1 13 2 16,1 10-2-16,-4-7 2 0,0 7-6 16,0 2-1-16,0-9-9 15,4 4-4-15,-1-10-17 16,4-7-7-16,8-5-13 15,-5-10-6-15,4-10-16 16,1-5-5-16,-5-13 6 16,1-10 6-16,-4-12 12 0,0 3 5 15,-3 12 63-15,-1 7 27 0,-3 9 26 16,-3 4 9-16,-1 5-20 16,1 16-9-1,-4 13-6-15,0 9 0 16,3 1-16-16,1 11-8 15,-1-2-11 1,1-10-5-16,3 0-14 0,4-2-5 16,3-8-16-16,3-8-7 15,5-10-22-15,2-10-11 16,1-8-60 0,-4-17-65-16,-3-12 66 15</inkml:trace>
  <inkml:trace contextRef="#ctx0" brushRef="#br0" timeOffset="142453.1663">14400 9336 304 0,'-3'-6'115'0,"-1"12"-62"0,4 7-18 16,0-4 38-16,0 26-15 15,0 15-4-15,-3 13-15 16,-1 9-5-16,1-6-19 16,-1-7-2-16,4 13 0 15,0 0-9-15,0-9-2 16,4 0-29-16,3-19-9 15,3-7-13-15,8-11-5 0,0-11-23 16,3-15-9-16,0-19-29 31,0-15-52-31,-3-1 50 16,-1 1 332 0,-2 25-82-16,-5 9-18 15,-3 25-51-15,0 3-27 16,-3 6-13-16,-4 1-2 15,3-4-13-15,1-6-8 0,3 0-1 16,0-15-24-16,4-4-10 16,3-12-28-16,7-19-12 0,4-13-44 15,6-6-59 1,-3-12 52-16</inkml:trace>
  <inkml:trace contextRef="#ctx0" brushRef="#br0" timeOffset="142621.1468">14919 9355 368 0,'-7'13'137'0,"7"12"-74"0,-7 44-49 0,3-32 33 16,1 17-13-16,-1 8 0 15,-3 1-15-15,0 0-6 0,0 15-8 16,0-6-10-16,4 1-2 0,-1-14-32 16,0-12-12-16,1-3-29 15,-4-25-120 1</inkml:trace>
  <inkml:trace contextRef="#ctx0" brushRef="#br0" timeOffset="143369.6853">14923 9876 256 0,'45'-22'96'0,"-20"15"-52"0,7 7-10 0,-18 0 34 16,4 0-13-16,-1 7-5 16,-3-4-9-1,-3 6-1-15,-4 7-22 16,0 9 3-16,-3 6 0 0,-1 13 0 15,1-9-1-15,-1-1-4 16,1 4-2-16,-1-4-6 16,1-8 0-16,-1-8-5 15,1-8-2-15,3-10 0 16,0 0-1-16,3-16-3 0,5-15 0 16,6-10-5-16,3 3-2 15,1 4 2-15,-4 9 5 16,0 6 2-16,-3 10 1 15,0-1 0-15,-4 20 0 16,0 5 0-16,0 7 2 16,0 9-3-16,0-2 0 0,0-4-21 15,4-3-8-15,3-7-5 0,7 1-1 16,4-13-7-16,0-3 0 16,0-12 7-16,-4-13 7 15,0-10 15-15,-3 1 8 16,-4-4 8-16,-7 4 7 31,-7 5 15-31,-3 10 7 0,-4 4-3 16,-4 15-2-16,-3 0-3 15,-3 19-3-15,-1 15 1 16,4 10-1-16,3 3 0 16,1-3 0-16,3 0-5 15,3 0-1-15,1-16-6 16,3 0 0-16,0-6-5 0,4-9-2 15,3-13 0-15,3-10-1 16,4-9-11-16,4-15-3 0,3-22-15 16,1-13-4-16,-1-13-12 15,-3-18-4 1,-1-23 9-16,-3 1 4 0,-3 19 27 31,-7 18 12-31,-4 28 16 16,0 14 8-16,-7 27-5 0,0 16-3 15,0 9 4-15,0 32 3 16,0 25 3-16,0 6 2 16,0 6-5-16,0 1-2 15,3 9-13-15,1-4-7 16,3-5-16-16,0-1-7 0,3-12-30 16,5-13-11-16,2-12-59 15,4-19-26-15,4-13-1 16</inkml:trace>
  <inkml:trace contextRef="#ctx0" brushRef="#br0" timeOffset="143591.9703">16404 9750 456 0,'-7'-3'170'0,"11"-3"-92"0,6 3-73 15,4-4 35-15,8 4-17 16,2-3-1-16,8-3-11 31,3 2-4-31,1 4-4 0,2-3-16 0,-6 3-4 16,0-3-40-16,-7 15-17 15,-1-3-94-15,-10 4-73 16,-17 8 96-16</inkml:trace>
  <inkml:trace contextRef="#ctx0" brushRef="#br0" timeOffset="143754.7299">16309 10051 444 0,'18'10'167'0,"3"-10"-90"0,28-10-57 15,-21 4 43-15,8-3-27 16,6-1-5-16,4-9-26 0,-4 4-8 31,-3 2 1-31,0-2-53 0,7-1-22 16,-1 6-137-16</inkml:trace>
  <inkml:trace contextRef="#ctx0" brushRef="#br0" timeOffset="148874.8256">17494 9829 300 0,'-3'-7'112'0,"10"-2"-60"15,7 0-17-15,-7-1 38 0,4-2-24 16,3-13-7-1,0-10-17-15,3-3-3 16,1-12-13-16,3-3-1 0,4 0 2 16,0 6-6-16,-1 0-2 15,-3-4-1-15,1 4-1 16,-1 3 0-16,-7 10 2 16,-4 9-3-16,1 25 0 15,0 19 3-15,-4 15-1 16,-4 26-1-16,-3 15 5 15,-3 13 1-15,-4 0 4 16,0-1 1-16,-8 4-8 16,5 0-3-16,-1-12-1 15,1-7 2-15,-1-9-9 16,8-10-2-16,3-16-26 0,0-5-9 16,14-29-83-1,7-12-56 1</inkml:trace>
  <inkml:trace contextRef="#ctx0" brushRef="#br0" timeOffset="149112.3487">18112 9844 352 0,'-18'3'132'0,"22"7"-72"0,6-10-30 0,1 6 37 15,3-6-12-15,14-6-2 16,7 6-15-16,4-3-6 0,0-4-18 16,3 4-9-16,8-3-3 0,-1 6-9 15,0 0 0-15,-3 0-30 16,-3 0-13-16,-1 0-45 16,-3 0-19-16,0-6-61 15</inkml:trace>
  <inkml:trace contextRef="#ctx0" brushRef="#br0" timeOffset="149412.7955">19456 9559 368 0,'-14'-22'137'0,"3"19"-74"0,-10 3-45 0,7 0 34 15,-7 9-20-15,-4 7-6 16,-3 6-9-16,-4 3-3 16,0 13-8-16,0-4 3 0,4 10 1 15,7-9-5-15,7-1-3 16,10-6-10-16,8 10-3 0,6-4-21 16,5-5-6-16,6-4-16 15,7-6-7-15,7-10-17 16,8-9-8-16,-1-9-40 15,4-7-20 1,7 3 74-16</inkml:trace>
  <inkml:trace contextRef="#ctx0" brushRef="#br0" timeOffset="150261.7895">19717 9606 292 0,'-14'-56'110'0,"3"49"-60"16,-10 14-34-16,10 2 29 0,-6 10-11 15,-4 9-2-15,-1 7-3 16,5 2-1-16,3 1-15 15,7 3 5-15,7-13 5 0,7 0-3 16,7-3 0-16,7-6-7 0,4 0 0 16,-1-13-2-16,1 3 3 15,-4-9-7-15,0-6-4 16,0-3-5-16,-3-10 1 16,0-19-26-16,-1-6-9 15,-3-9-6-15,-3-3-3 31,0 5 1-31,-1 8 3 0,4 8 2 16,0 16 4-16,1 19 18 16,-5 10 7-16,1 15 13 15,-1 19 6-15,-3 0 18 16,0 3 7-16,0-4 7 16,-3-5 4-16,-4 6-13 15,0-10-5-15,-4 1-4 0,4-7-3 16,0-9-8-16,0-19-5 15,8-9-2-15,2-4-8 16,1-18 0-16,-1-13-10 16,8-13-2-16,3-2 1 15,7 9 3 1,1 9 7-16,2 13 2 0,1 12 2 0,0 22 2 16,-4 4 3-16,-3 18 2 15,-4 6-1-15,-3 1 1 16,-4-1-4-16,-4-2 0 15,1-7-1-15,-4-6-2 16,-4-4 3-16,1-2 0 31,-4-1-1-31,0-12-2 0,0-6-2 16,0-13-1-16,3-6-9 16,1-9-3-16,3-20-3 15,4 7-2-15,3 3 7 16,7 10 3-16,0 6 6 15,7 9 4-15,4 13-1 0,-7 2 0 16,3 8 5-16,0 2 5 16,0-3-3-16,-3 3-1 15,-7 4 0-15,-4-4 1 16,-11 3 1-16,-6-5 3 16,-4 5-5-16,-4 7-3 0,-3 2-1 15,0 11-1-15,0 2 4 31,0-3 5-31,3 0-1 0,4 1 1 16,4-4 1-16,6-6 1 16,4-1-3-16,7-2 0 15,11 0-3-15,10-13 2 16,8 3-15-16,2-12-5 16,1-4-26-16,0-8-13 15,0-7-21-15,-4-22-7 0,1-16-50 16,-5-6-47-1,1-6 69-15</inkml:trace>
  <inkml:trace contextRef="#ctx0" brushRef="#br0" timeOffset="150446.7825">21100 8916 304 0,'-11'-22'115'0,"8"22"-62"0,-5 16-35 0,5 3 28 32,-1 9-4-32,-3 22 1 15,0 7-3-15,-3 5-1 0,-1-2-21 16,-3 12 1-16,0 9 1 0,3-2-11 15,4 2-2-15,7-8-25 16,7-4-10-16,11-16-30 16,3-9-14-1,18-13-34-15,10-6-13 0,4-9-14 16</inkml:trace>
  <inkml:trace contextRef="#ctx0" brushRef="#br0" timeOffset="151701.2544">21541 9462 296 0,'-22'-10'110'0,"8"14"-60"0,-14 5-28 0,14 0 33 0,0 7-18 16,-7 12-4-16,-11-3-17 15,-7 19-5-15,4 0-7 0,7-6 6 0,7 6 3 16,10-10-4-16,7-6-1 16,8-9-2-16,7 0 1 15,6-3-4-15,4-1 0 31,-3-12-6-31,3-6 0 0,7-9-4 16,-3-7 2-16,3-9-2 16,-10-7 2-1,-4 7 1-15,0-6-1 0,0-1 10 16,-3 7 4-16,-4 3 2 16,-4 15 1-16,-3 10-2 15,-3 16-1-15,-1 12-3 0,4 7 1 16,4-1-4-16,6 4-2 15,1-13-7-15,3 3-4 16,4-3-21-16,3-6-7 16,7-3-23-16,11-7-7 15,7-6-12-15,3-12-5 16,-3-4-2 0,0-18 17-1,-7-13 58-15,-4-12 63 16,-10-4 32-16,-8 7 3 15,-10 6 0-15,-3 22-22 0,-1 6-9 16,-6 9-31-16,-8 10 5 16,1 10 2-16,-4 15 1 0,3 0 1 15,4 13-10-15,4-10-3 16,3 6-12-16,3-5-3 0,4-4-3 16,0-7-2-16,4 1-6 15,3-9-1-15,3-10-10 16,1 0-2-16,-4 0 1 15,4-13 1-15,0-3 5 16,-1-18 3-16,-3 3 5 0,0-10 2 16,-3 13 8-16,0 3 6 15,-4 3 0-15,-4 22 3 16,1 0-4-16,-4 28-1 16,0-9-4-16,3 15 1 15,1-6-4-15,-1 1-2 31,1-1 0-31,6-3-1 0,-3 0-18 16,15-6-5-16,-5-4-5 16,15-11 0-16,-4 5 7 15,7-18 2-15,-3-1 3 0,-4-24 2 16,-3 5 8-16,0-24 3 16,-4 9 9-16,-7 0 6 15,-3 7 7-15,-4 12 3 0,0 3-5 16,-11 12-2-16,1-2-5 15,-8 27-1-15,4 1 1 16,0 6 1-16,0 3-5 16,11 3-2-16,-4-3-2 15,10 4 1-15,-3-14-2 16,4 4-1 0,-1-9-2-16,8-1-1 15,-4-9 2-15,7-9 0 16,-3-1-6-16,3-9-3 15,-3 4 3-15,-1 5 4 16,-3 1 2-16,-3 15 1 16,0-3 8-16,-8 13 5 0,1 3 0 15,-4 6 0-15,0-6-5 0,0 6 0 16,0-6-3-16,3-1 2 16,1-2-2-16,-1-3 2 15,1-4 0-15,3-9 1 16,0 6-2-16,3-15-1 15,1 3-6-15,10-23 1 16,-3 4 0 0,14-12 0-16,-4-1-3 15,7-3 2-15,-7 13 1 16,1 3 0-16,-5 6 0 16,-3 16 0-16,-3-3 0 15,0 21 0-15,-4-5 0 16,-4 9 0-16,1-4 0 15,0-2 0-15,-1 6-16 0,1-4-6 16,-1-5-31-16,-3-1-11 16,-3-9-64-16,-4-3-27 15,0-3 6-15</inkml:trace>
  <inkml:trace contextRef="#ctx0" brushRef="#br0" timeOffset="151881.7003">22698 9330 380 0,'-11'-9'143'0,"11"9"-78"0,7-19-43 0,-3 19 37 15,3-10-33-15,0 1-9 32,18-16-20-32,-4 6-6 0,14-9 4 15,-7 3-37-15,0-10-14 0,-3 7-56 16,-7 0-21-16,-4 3 2 15</inkml:trace>
  <inkml:trace contextRef="#ctx0" brushRef="#br0" timeOffset="152082.3147">22063 9142 316 0,'7'-19'121'0,"-7"19"-66"0,14-25-95 0,-11 25 4 16,12-9-90-16,16-10-35 16</inkml:trace>
  <inkml:trace contextRef="#ctx0" brushRef="#br0" timeOffset="152555.1964">23573 8803 376 0,'-18'-19'140'0,"18"19"-76"0,-11-9-50 0,11 9 31 0,4-6-16 16,-4 6-5-16,3-3-2 16,1-4-2-16,17 7-11 15,-3-3-1-15,14 3-1 0,-8 0-1 32,12 3-1-32,-5 7-6 0,1-1 1 15,-7-3 0-15,-15 4 0 16,1-1-3-16,-18 7 2 15,3-4 1-15,-17 14 0 16,0-8 0-16,-4 11 2 16,4-4 8-16,3 3 5 15,4-3-1-15,0 3 0 0,4-3-4 16,13 4-1-16,1-8-5 16,20-8-1-16,-2 6-10 15,38-13-5-15,-8-3-74 16,37-15-30-16,-15 2-86 15</inkml:trace>
  <inkml:trace contextRef="#ctx0" brushRef="#br0" timeOffset="158502.858">16940 9954 304 0,'-10'-6'115'0,"10"6"-62"0,3 6-49 0,1 4 24 16,-1 15-12-16,1 3-1 15,3 16-5-15,4 9 1 16,3 10-6-16,0-10-3 0,0 3 1 15,0 7-2-15,0 3-1 0,-3-16 1 32,-1-6-1-32,-3-9 2 15,0-7 3-15,-7-22 20 16,-3-22-14-16,-1-6-2 16,1-9-6-16,-4-22 0 15,0-19-4 1,-4-29 0-16,1-5-4 0,-1-20-1 15,0-24 0-15,4 9 4 16,4-13-1-16,3 4-1 0,3 15 3 16,4 19 2-16,4 9 0 15,3 16 2-15,0 3-2 16,4 10 2-16,3 6-2 16,0 9-1-16,0 0-2 31,0 10 1-31,4 9 1 0,0 6 2 15,0 10 3-15,-1 0 2 16,12 6-1-16,9 0-1 16,15 6 3-16,7-2 5 15,7 8-3-15,8 1 0 16,27-1-2-16,11 1 2 0,7 3-3 16,21-1-2-16,25 4 0 15,3 3-1-15,47-6-2 16,20 6-2-16,29 0 3 15,45-9 2-15,36 6 7 0,21-7 2 16,32 1-7-16,27-1-2 16,121-5-3-16,-17 8-2 31,-5 7-2-31,-3 0-1 0,-28 0-18 16,-14-3-7-16,-18-6-25 15,-42-1-11-15,-14-5-114 16</inkml:trace>
  <inkml:trace contextRef="#ctx0" brushRef="#br0" timeOffset="201433.2484">4819 12594 304 0,'21'-53'112'0,"-10"37"-60"0,3 7-30 0,-14 9 33 0,7-3-25 16,0 3-8 0,0 3-6-16,-3 3 0 0,-1 7-9 15,4 21 5-15,-7 20 1 0,4 18-6 16,-4 9-4-16,0 17-2 15,0 14 1-15,0-2-1 0,0-13 2 16,0-6-2-16,0-12 2 16,0-1-4-16,3-12 0 15,4-13 5-15,7 1 2 16,7-17 4-16,15-2 4 16,-1-16-6-16,11-7 0 15,3-12-2 1,4-6 1-16,4-10-15 15,-11 4-5-15,10-7-33 16,11-3-13-16,4 3-53 16,10-9-21-16,-4 3-5 15</inkml:trace>
  <inkml:trace contextRef="#ctx0" brushRef="#br0" timeOffset="201812.0792">6050 13071 228 0,'-32'-12'88'0,"22"5"-48"0,-8-2-3 0,8 9 36 0,-8 0-23 16,-7 0-5-16,-3 6-18 16,-7 7-5-16,-1 12-13 31,1 9 1-31,3 13 1 0,8-3-2 0,6 0 2 16,8 3-4-16,6-3 1 15,8-9-7-15,6-1-1 16,4-9 0-16,0-6 0 15,4-10-3-15,0 1 2 16,-1-10 1-16,1-10 2 16,3-5-3-16,-3-14-2 0,-1-8-3 15,1-13-1-15,-4 3 1 16,-3 9 4-16,-1 7 7 16,-3 12 7-16,0 9-4 15,-3 10 0-15,-1 19 0 16,1 9 2-16,-1 13-5 15,5-3-3-15,6-1-17 0,10 7-5 16,19-9-30-16,10-7-12 16,10-3-45-16,11-15-20 0,7-10 4 15</inkml:trace>
  <inkml:trace contextRef="#ctx0" brushRef="#br0" timeOffset="202751.4351">6992 12990 328 0,'-35'-4'123'0,"7"14"-66"0,-8 2-36 0,19 1 33 15,-8 6-14-15,-7 12-3 16,0 19-13-16,4 7-4 16,7 2-12-16,7-2 1 0,10-4 2 0,11-9-4 15,8-3-2-15,2-13-2 16,8-9 0-16,0 0-2 15,3-13 2-15,0-12-2 16,0-13 2-16,-3-16 0 0,0-18 1 16,-1-19-9-1,-2-10-4 1,-5-15-11-16,-3-19-2 16,-3 9 4-16,-4 16 6 15,0 19 7-15,-3 13 5 0,-1 21 7 16,1 13 4-16,-4 16 2 15,0 27 5-15,0 17 1 16,0 18 3-16,3 16-6 16,-3-3 1-16,4 22-8 15,-1-7-3-15,1 7-6 0,3-9 0 16,0-13-13-16,0-7-5 16,3-15-8-16,1-13-1 15,3-12 1-15,4-13 1 16,3-21-4-16,4-13 1 15,-1-1 6-15,1 4 6 0,-4 0 9 16,-3 16 6-16,-4 9 11 16,0 9 5-16,-3 7 6 15,-4 3 2-15,0-1-1 16,-4 4-2-16,1-9 1 0,-1-4 1 16,-3-2 3-16,0-7 4 31,0-10-13-31,0-5-4 15,0-11-6-15,0-5 1 16,4-19-6-16,-1 6-3 0,4-3-13 16,0 3-2-16,4 0-10 15,7 10 0-15,6 5-6 16,5 11-2-16,2 2 6 16,-2 7 3-16,2-1 4 15,8 10 1-15,0 0 9 0,0 0 7 16,-11 6 8-16,-10-2 6 15,-11 5 17-15,-11 7 10 16,-6-7-5-16,-5 10-3 16,1 0-5-16,0 3 0 15,4 0-13 1,-1 3-3-16,4 0-5 16,3-3-2-16,4 3 1 15,8-6-1-15,2 6 0 16,1-6 2-16,-1-1-3 15,-3-2 0-15,-7 3 1 0,-3 0 2 16,-4-4-1-16,-4 1 2 16,1 3-2-16,-5-7-1 15,-2-2-2-15,-4-10 1 16,3 0-21-16,0-3-10 0,4-13-31 16,7-6-10-16,7-13-47 15,7-5-21-15,11 2 20 16</inkml:trace>
  <inkml:trace contextRef="#ctx0" brushRef="#br0" timeOffset="203598.8199">7814 12999 364 0,'32'22'134'0,"-22"-10"-72"0,8 4-33 0,-11-3 39 16,0 2-24-16,0 20-7 15,-3-1-18-15,3 4-7 16,-4-4-7-16,1-5-4 0,-1-10 0 0,1-1-1 15,-1-2 0-15,4-7-3 16,-3-15 0-16,3-13-14 0,0-18-4 16,0-1-5-16,4 4-1 15,3 5 10-15,0 4 5 16,0 6 10-16,4 4 3 16,-4 12 9-16,3 3 4 0,-2 12 4 15,-1 7 1 1,-4 12-4-16,1 1-1 0,-4-1-6 15,0-3-3 1,0 1-2-16,-3-11-3 0,-1-2 1 16,1-7-1-16,-4-9 2 31,3-9 1-31,4-10-1 0,4-15-2 16,3-1-2-16,4 1 1 15,3 5 1-15,3 11 0 16,1 2-3-16,0 3 0 15,-1 7 4-15,1 12 1 16,-4 7 2-16,-3 12 2 16,-4 3-3-16,-3 4-2 0,-1-4 0 15,1-9-1-15,-4 0 0 16,0-4 2-16,-4-5 1 16,5-7 3-16,-1-13-5 15,-4-12-1-15,8-12 2 0,-1-7 3 16,1 10-2-16,3-4-2 31,0 1 0-31,0 15-1 16,0 3-3-16,-3 16 0 0,-1 7 6 15,-2 11 3-15,-1 20-1 16,0 6 2-16,-4 0-4 16,4 0-2-16,4-7-11 15,-1-5-6-15,1-10-17 16,0-7-4-16,-1-15-7 0,1-6-2 15,3-13 3-15,0-18 3 16,7-14-12-16,4-2-7 16,3-3-10-16,-3 12-5 15,-4 6 78-15,-3 10 37 16,-1 22 81 0,1 12-25-16,-1 3-9 0,-2 4-20 15,-1 15-8-15,-4 13-21 16,1-4-9-16,-1 1-20 15,1 3-6-15,0-7-14 16,-4-5-6-16,3-11-32 16,1 1-14-16,-1-13-16 0,1-15-4 31,3-22-31-31,4-7-11 16,-1-18 3-1</inkml:trace>
  <inkml:trace contextRef="#ctx0" brushRef="#br0" timeOffset="203799.4337">9176 12425 340 0,'-4'-9'126'0,"4"18"-68"0,0 19-19 16,0-18 40-16,0 9-13 0,0 24-3 15,0 20-23-15,-3 6-8 16,-1 10-18-16,1-14-9 0,-1 17-1 16,4-4-5-16,4 1 0 15,-1-13-23-15,4-13-10 16,0-9-20-16,0-19-8 15,4-16-16 1,3-15-4-16,4-22-26 16,13-7-9-16,1-9 3 15</inkml:trace>
  <inkml:trace contextRef="#ctx0" brushRef="#br0" timeOffset="203952.7064">9479 12999 368 0,'7'41'137'0,"-3"-29"-74"0,3 7-40 0,0-3 37 16,0 9-15-16,-4 0-2 15,1-3-22-15,-1-3-10 0,1-4-7 16,-4-5-10-16,0-13-1 0,4-13-37 16,-1-9-13-16,8-3-37 15,3-10-14-15,3-22-46 16</inkml:trace>
  <inkml:trace contextRef="#ctx0" brushRef="#br0" timeOffset="204168.3747">9751 12387 384 0,'-4'32'143'0,"4"-7"-78"0,0 13-30 0,0-13 43 16,0 19-20-16,0 18-4 31,0 17-25-31,-3-4-10 0,-1-6-11 16,1 3-6-16,-1 10-1 0,1-10-21 15,-1-13-9-15,1-5-29 16,-4-17-14-16,3-9-5 15,-3-12-1-15,0-25-10 16,0-16-2-16,-4-10-33 16</inkml:trace>
  <inkml:trace contextRef="#ctx0" brushRef="#br0" timeOffset="204901.4665">9656 12990 356 0,'17'0'132'0,"-3"0"-72"0,15 0-35 16,-19 6 36-16,4-6-11 15,7 3 0-15,4-3-22 16,3 0-9-16,4 0-11 15,-4 0-4-15,-3 0 0 16,-4 6 0-16,-3 4 0 16,-4-1 0-16,-4 0 2 15,-2 10 3-15,-5 6 2 16,1 4-3-16,-4 2-3 16,3-3-2-16,1-9 0 15,-4 0-4-15,3 0 0 16,1-10 1-16,3-12 2 0,0-13-3 15,3-9-2-15,1-3-5 16,0 0 0-16,3-7-7 16,-4 1-1-16,1 5 7 15,-1 11 2-15,-3 8 2 16,-3 10 4-16,0 3 0 0,-1 10 1 16,1-1 2-16,3 7 1 15,3 0-8-15,4 6-4 16,7-6-17-16,1-10-7 15,6-2 2-15,-7-7 4 0,4-7 2 16,-1-2 0-16,5-4 15 16,-1-12 5-16,0 0 1 31,-7-6 3-31,-7 0 5 0,-3 2 2 16,-8 14 11-16,-6 5 4 15,-8 10 0-15,-3 16-1 16,0 9 7-16,4 3 5 15,-1 0-6-15,4 10-3 16,3 6-9-16,4-10-4 16,0 1-3-16,4-10-2 0,3-12-3 15,4-4 1-15,-1-18-7 16,4-10-1-16,0-6-14 16,0-7-5-16,1-18-5 15,-1-16 0-15,0-31 9 16,3 0 7-16,-2 0 3 0,-5 15 2 31,-3 13 11-31,-3 22 7 0,-4 22 11 16,-4 16 5-16,-3 18 12 15,0 19 6-15,4 32-8 16,3 12-2-16,3 0-13 16,4 0-3-16,4 0-8 15,-1 7-2-15,4-1-28 16,1-12-12-16,6-13-74 0,10 1-34 15,1-10-70 1</inkml:trace>
  <inkml:trace contextRef="#ctx0" brushRef="#br0" timeOffset="206257.0163">11896 12836 204 0,'0'-16'77'0,"0"13"-42"0,0-3-41 16,-4 6 82-16,1-3-22 16,-1-4-5-16,1 7-6 0,-1-3-25 15,-3-3 1-15,0 6 1 0,-4 0-7 16,-3 9 0-16,-3 1-7 16,-1 15-2-16,4-6 4 15,-4 18 5-15,4-2-3 16,7-1 0-16,4 1-4 15,6-1-1 1,4-2-1-16,4-7 0 16,-1 0 2-16,4-16 1 15,0-9-1-15,4-6-1 16,0-7-3-16,-4-12 1 16,0-9-2-16,0-13-1 15,0-13-4-15,0-21 0 16,0 2-9-16,1-2-2 0,-1-10-12 15,-4 3-3-15,-3 16 18 0,0 19 11 16,-10 28 15 0,-1 25 0-16,-3 25 0 15,0 9-2 1,0 19 0-16,4 13 2 16,10 13 4-1,7-7-8-15,10 0-1 0,12-13-1 16,6-11 0-16,-7-14 2 15,1-6 1-15,-1-9-3 16,0-3-3-16,0-16-2 16,1-3 0-16,-5-13-11 15,-2-12-4-15,-5-7-10 16,-6-9-1-16,-4 7 3 0,-3 2 4 16,-4 10 8-16,-7 16 4 15,-7 9 5-15,-4 15 2 0,-3 7 10 16,0 13 6-1,0 6 3-15,3-4 4 16,4-9-3-16,7 7-2 16,11-7-9-16,6 0-5 0,1-3-4 15,7-6-3-15,17-9-24 16,18-4-11-16,7-12-26 0,4 6-10 16,3-10-44-16,3-9-16 15,4-6-8 1</inkml:trace>
  <inkml:trace contextRef="#ctx0" brushRef="#br0" timeOffset="208647.1186">13437 12576 356 0,'-21'-10'134'0,"11"13"-72"0,-12 7-35 16,12-1 37-16,-4 16-14 15,-4 3-5-15,0 13-12 16,1 0-6-16,3 3-15 0,7 0-8 0,7 6 0 15,3-12-1-15,8-10 1 16,6-3-13-16,12 0-4 16,-1-12-14-16,4 2-5 0,-1-15-3 15,5-6-1-15,2-13 6 16,1 0 6 0,-4-15 1-1,-3-19 1-15,-7-10 4 16,-11 10 3-16,-7 15 15 0,-10 3 10 15,-8 17 15 1,-3 18 6-16,-4 18 0 0,4 11-1 16,4 15 0-16,2-1 4 15,5 1-8-15,3-6-3 16,7-4-11-16,7-5-5 0,4-4-4 16,3-6-3-16,0-4 1 15,0-5-1-15,-3-10-5 16,0-10 1-16,-1-5-11 15,-3-14-3-15,0-5-9 16,1-19-3-16,-5 15 8 16,1-22 3-1,-1 23 11-15,1 2 4 16,3 16 10-16,0 19 6 16,4 19 7-16,-4 6 5 15,3 13-1-15,5 3-2 16,-5-4-5-16,-3 1 0 15,-3-4-7-15,0-8-1 16,-4-8-2-16,0-2-1 0,0-3 1 16,-4-13 1-16,1 0-3 0,-1-19-1 15,4-9-8-15,0-7-2 16,4-9-7-16,-4-3-2 16,4 6 7-16,-1 13 2 15,4 16 5-15,4 5 1 16,3 17 7-16,7 9 6 0,-3 6-4 15,0 3 0-15,-4 0-2 16,-3 7-1-16,-4-10-3 16,-4 0 1-16,-3-3-2 15,-3-13-1-15,-4 4 1 16,-4-10 1-16,4-3-1 16,4-16 2-1,3-6-15-15,3-12-7 16,8-10-10-16,0-3-3 15,3-3 13-15,4 12 6 0,3 3 6 16,0 17 5-16,0 2 7 16,0 3 5-1,-3 7 3-15,-4 3 3 0,-7 3-3 16,1 3 0-16,-12 13-1 0,-3 3 2 16,-7 9-1-16,-4-3 2 15,1 13-4-15,-1-4 1 16,4 10-3-16,4-6 0 15,6-4-3-15,4-6-1 16,7-9-3-16,4 3-2 16,0-9-2-1,10-7 1-15,11-12-17 16,7-4-5-16,3-9-18 16,-3-15-4-16,0-10-14 15,3-28-3-15,-7 9-8 16,-3-18-2-16,-7-10 7 15,-7-16 4-15,-4 4 57 16,-7 21 24-16,-7 19 46 0,-7 10 19 16,-4 18-25-16,-3 7-12 15,0 25-2-15,0 25 0 0,0 13-6 16,0 24-1 0,4 4-7-16,-1 3-2 0,4 12-13 15,0 13-3-15,7-3-10 16,0-7-3-16,4-8-21 0,3-14-7 15,4-6-26-15,3-15-11 16,3-3-17-16,8-17-5 16,7-11-8-16,7-20-4 15,0-6 7 1,-4-12 24-16,-3-19 59 31,-4-4 69-31,-7 1 34 0,-6 9-12 16,-12 13-7-16,-6 6-43 15,-8 6 2-15,-6 3 1 0,-12 16-5 16,-6 19 2-16,-4 6-4 0,1 10 2 16,2 2-6-1,5 1-3-15,6 6-8 16,7-3-1-16,4-10-8 0,4 0-1 16,6-12 0-16,8-6 0 0,7-4-7 15,6-9 0 1,5-9-6-16,-1-10 1 0,0-9-3 15,-3-16 2-15,-1-13-6 16,1 4-1-16,-4 9 9 31,-7 10 3-31,-3 5 6 0,-4 14 3 16,0 12 2-16,-3 15 1 16,-1 23 0-16,4-1 0 15,4 1-7-15,-1 2 0 16,8-2-10-16,3-4-2 15,0-6-14-15,4-6-4 16,3-10-3-16,4-2 0 0,7-17 9 16,0-5 6-16,3-4 8 15,-7-25 5-15,-7-3 1 16,-6-3 1-16,-8 3 11 16,-11 12 3-16,-6 7 10 0,-11 9 6 15,-8 3 2-15,-6 16 2 16,4 10-4-1,2 15 0-15,1 12-5 16,7-2-2-16,7 9-9 16,3 0-3-16,12-7-1 15,6-2 0-15,10-16-7 16,1 0-2-16,3-10-9 16,0-9-4-16,1-3 1 15,-5-13 0-15,1-9-1 0,0-16 1 16,-1-9 2-16,-2 12 2 15,-5 4 6-15,-3 9 1 16,-3 6 8-16,-4 10 4 16,0 15 3-16,-3 13 5 15,-1 9-8-15,4 0-3 16,4 4-7-16,-1-1 0 0,4-6-11 16,4 3-5-16,0-9-17 0,3-3-4 15,7-10-2-15,4-12-1 16,7-4 11-16,0-9 7 15,-1-18 8-15,-6-13 5 16,-4 6 2-16,-10 6 5 31,-7 13 21-31,-8 0 9 0,-6 12 4 16,-8 7 3-16,-7 12-2 16,1 20 2-16,-1 5-4 15,4 10-1-15,7-4-13 16,3 1-3-16,4-7-10 15,7-3-3-15,0-2 1 16,4-14 3-16,3-6-9 0,4-12-2 16,-1-6-4-16,1-20-1 15,3-5-5-15,0-10-1 16,1 3-1-16,-5 3 1 16,-3 13 9-16,0 9 4 15,-3 3 17-15,-4 16 6 0,0 16 2 31,0 12 2-31,-3 7-4 16,-1-1-2-16,4-6-5 0,0 7-2 16,0-10-4-16,0-6-1 15,0-7-3-15,4 4-2 16,0-16 1-16,-1-10 1 16,-3 4-6-16,7-22-1 15,-3 3-3-15,14-6 0 0,-4-1 0 16,7 4 0-16,-3 9 5 15,3 3 3-15,-3 7 10 16,-4 28 5-16,-4-3 2 16,-2 12 1-16,2 25-9 15,1-3-3-15,-4-3-6 16,-3-9-3-16,-4-7-20 0,0-9-8 16,-7-6-19-16,-7-13-7 15,-7-6-20-15,-4-16-6 16,-7-15-68-1,4-13-68-15,3-13 77 16</inkml:trace>
  <inkml:trace contextRef="#ctx0" brushRef="#br0" timeOffset="208763.5917">16782 12309 444 0,'14'-69'165'0,"-14"69"-90"0,74-66-72 16,-60 57 34-16,18-13-21 0,-4 3-1 15,14 0-40-15,-6 4-18 16,-5-4-157-16,-2 6-70 15</inkml:trace>
  <inkml:trace contextRef="#ctx0" brushRef="#br0" timeOffset="208925.5427">16140 12033 368 0,'-11'-16'140'0,"7"13"-76"0,-3-3-119 0,4 6 4 16,3 0-95-16,0-12-33 15</inkml:trace>
  <inkml:trace contextRef="#ctx0" brushRef="#br0" timeOffset="210428.9959">18080 12525 348 0,'28'-9'132'0,"-17"6"-72"0,-4-3-30 0,-7 3 37 15,-4-4-27-15,-10 7-8 16,-11-6-13-16,-13 6-4 0,-1 6-9 16,-4 1-2-16,5-4 2 0,-1 12-1 0,7-2 0 15,7 12-3-15,11 3-2 16,11 7 1-16,10-7-1 16,7 6 0-16,18-5 0 15,10 5 0-15,0-9 2 31,-6 3-1-31,-8-9-1 0,-11 6 5 16,-17-6 1-16,-17-3-2 16,-15-7-3-16,0 7 0 15,-6-13-1-15,-8 3 0 16,3-6 0-16,5-6-9 16,6-3-2-16,7 2-25 15,18-11-9-15,14-11-21 0,11-15-7 16,6 7-6-16,15-7-2 15,11 9 21-15,3 1 8 16,-4 6 61-16,-7 9 30 16,-6 3 35-16,-1 4 14 15,-3 5-7-15,-8 7-4 16,-3 19-19 0,-3 13-6-16,0 5-21 15,-8 7-9-15,1 0-11 0,-4 0-3 16,0-3-6-16,-3-1-2 15,3-11-13-15,-4-11-5 16,1-2-17-16,-1-13-7 16,1-12-3-16,-1-10 3 15,4-9 5-15,-3-22 6 0,3-7-5 16,-4 4 0-16,4 9 15 16,0 9 10-16,4 7 22 15,3 3 11-15,0 13 0 16,0 5 1-16,1 7-1 15,-1 10 1-15,0 15-4 16,0 12-2-16,-4-2-3 0,1 9-1 16,-4-6-1-16,-3-4 2 15,-4-6-1-15,0-3 2 16,-4-9 1-16,1-7-1 0,-1-5-5 16,0-14-2-16,4-2-4 15,4-23-3-15,7-15-3 31,6 3 1-31,8 9-6 16,7-3 0-16,6 7 5 0,1 6 3 16,-3 6 1-16,-5 0-2 15,-2 12 1-15,-1 10-1 16,-4 0 0-16,-6 10 0 16,-4 15 4-16,0 13 2 15,0 5 6-15,1 1 3 0,-1 0-4 16,0-6-1-16,0-4-9 15,0-5 0-15,-3-7 1 16,-1-10 1-16,1-2-1 16,-4-14-2-16,0-11-6 15,0-10-1-15,0-13-13 16,0-9-4 0,4-3 2-16,-4 6 0 15,0-3 4-15,3 9 1 16,1 7 10-16,3 12 6 15,7 7 3-15,7 5 4 0,4 14 8 16,3-4 3-16,1-3 0 16,2 0 0-16,-2 6-7 15,-1-3-4-15,-7-3-3 16,0 0-3-16,-3 0-6 0,0 0-4 16,-4-9 1-16,-3-1 0 15,-4-9-3-15,-7 1 0 16,0 2 1-16,-14 7 5 15,-7 15 3 1,-4 6 11-16,-3-2 6 0,3 5 11 16,1 4 5-16,3 19-5 15,3 3-3-15,4-4-6 16,7 7 0-16,10-9-9 16,8-7-2-16,7 0-3 15,0-9-2-15,3-13-24 16,14-3-9-1,15-6-27-15,6-12-12 16,1-7-26-16,3-13-9 16,0 1-46-1</inkml:trace>
  <inkml:trace contextRef="#ctx0" brushRef="#br0" timeOffset="211530.7023">20052 12566 316 0,'3'32'118'0,"-3"21"-64"0,0 25-26 15,0-40 38-15,4 15-12 0,-1 1 1 16,1 8-16-16,0 7-4 15,-1 3-20-15,1-9-5 0,-4-10-2 16,0-9-4-16,-4-15-1 16,-3-11-1-16,0-18-2 15,-4-12-8-15,1-23-3 32,-1-18 1-32,4-10 1 0,0-18 1 15,4-26 0-15,3 4-4 16,10 9 0-16,15 9 6 15,17 13 3-15,8 6 3 16,2 22 0-16,5 10 6 16,-15 24 6-16,-6 1 7 0,-5 12 3 15,8 13-9-15,-11 2-3 16,-10 7-6-16,-22 10-3 16,-17 9-5-16,-3 3 0 15,-5 0-25-15,1-6-10 0,3-10-18 31,11 0-7-31,14-18-1 0,11-4 1 16,10-9 4-16,11-9 4 0,7-19 30 16,3-7 12-16,7-2 25 15,8 2 13-15,-4-9 27 0,-7-3 15 16,-11 13 1-16,-14-1 1 16,-14 7-17-16,-18 9-9 15,-10 10-13-15,4 9-6 31,-1 0-7-31,-3 12-2 0,-14 13-4 16,3 4 1-16,4 5-4 16,6 1 1-16,8 2-5 15,7-2 0-15,4-10-1 16,6-6-2-16,4-10-8 16,0-12-3-16,4-13-5 0,0 0-1 15,3-5 1-15,7-1 0 16,4 3 6-16,-1 6 6 15,-3 4 3-15,4 3 1 16,0 6 13-16,-4 9 6 16,0 7-3-16,0 6 1 0,-3 3-8 15,0 3-1-15,-4-6-2 32,-4-10-1-32,-10-12 1 15,0-3-5 1,-3-12-1-16,-4-1 0 0,0-6 0 15,3-3-9-15,8 0-2 16,6-3-10-16,4-1-4 16,4-5-6-16,10 9-1 15,-7 3 10-15,22 6 6 0,-8 7 7 16,0 2 4-16,4 4 0 16,0-3 4-16,-4 6 4 15,-7 0 6-15,-6 0 12 16,-8 0 7-16,-14 0-6 15,-4 0-2-15,-6 9-6 16,-5 1-1 0,1 6-3-16,-3 2 1 15,-1 1 0-15,-3 6 1 16,3 10-4-16,4 2-3 16,7-2-2-16,4-1-3 15,3-5-2-15,3-11 1 0,4-2-4 16,4-13-1-16,-1-12-4 15,1-10-1-15,3-6-1 16,4 3 0-16,6-3-2 16,5-3-1-16,-5 3 8 0,-3-1 3 15,-3 14 4-15,-4 3 0 16,0 2 0-16,-3 14 0 16,-1-4 0-16,5 12 0 15,6 4-11-15,3 9-3 0,5 7-35 16,9-1-13-16,5-5-23 15,3-11-10-15,10 1-45 16</inkml:trace>
  <inkml:trace contextRef="#ctx0" brushRef="#br0" timeOffset="212585.4727">22105 12541 124 0,'25'-37'46'0,"-18"11"-24"0,-11-8-8 0,1 25 15 0,-4-7 21 16,-7 6 11-1,-4-2 1-15,-7 6 1 0,1 2-34 16,2 8 12-16,-2 5 4 0,-1 10-5 16,0-3 0-16,-3 2-8 15,-4 1 0-15,1-3-7 0,-1 12-1 16,4 7-7-16,6 2-2 16,5 7-3-1,6-9 0-15,8 2-4 0,10-5 0 16,7-10-5-16,11 3 0 15,3-16-1-15,0 0 1 32,4-9-2-32,0-9-1 0,-1-16-4 15,5-13-2-15,-5-6-4 16,1 0 1-16,-7-12-8 16,-11 3-4-16,0 9-5 15,0-28-1-15,-3 12 8 16,-4-15 6-16,0 15 8 15,-4 4 3-15,1 6 10 0,-8 15 5 16,1 7 0-16,-8 19 2 16,-6 15-2-16,2 25 0 15,1 22 1-15,7 16 4 16,4-6-6-16,6 0 1 0,1-4-8 16,6 4-1-16,1-6-15 15,3-4-8-15,-3-15-26 0,3-13-8 16,3-10-2-16,5-21 1 15,2-3 11-15,4-10 4 16,4-6 19-16,0-3 12 16,0-1 6-16,-8 4 4 15,-2 0 21-15,-5 16 9 32,-3 6 11-32,-3 6 3 0,-4 12-2 15,0-2-3-15,0 9-7 16,0 0-4-16,0 12-16 15,0-5-7-15,0-4-6 16,-3-7-2-16,-4-8-12 16,0-20-11-1,0-2-3-15,0-10 7 0,0 3 5 16,0-3 4-16,0-19 5 16,0-2-2-16,-4-4 3 15,4 9-2-15,0 3 0 0,0 10-7 16,7 6-4-16,4 4-26 15,7 12-9-15,3 3-16 32,11 3-7-32,3 6-3 0,0 4-1 15,4-4 41-15,3-6 22 16,1 7 70-16,-8-10 32 16,-10 6 6-16,-15-6 3 15,-3 0-26-15,-17 3-9 16,-1-3-14-16,-3 10-6 15,0-4-14-15,-4 3-5 0,4 1-7 16,3 8-1-16,1-2-7 16,10 3-1-16,3 0 2 15,8 6 3-15,7 3 0 16,3-3 0-16,-4 3-5 16,-10-9-3-16,-14 0 4 15,-7-3 4-15,-10-1-5 0,-12-12-2 16,-6 7-1-16,0-10-1 15,-1 0-5-15,5 0 1 16,6-10-18-16,11 1-8 0,14 0-22 16,10-10-7-16,15 3-26 15,10-12-12-15,11-7-64 32</inkml:trace>
  <inkml:trace contextRef="#ctx0" brushRef="#br0" timeOffset="212785.6679">23043 11839 320 0,'-7'-44'121'0,"0"50"-66"0,4 0-64 16,3 16 103-16,0 7-26 15,0 5-7-15,3 26-8 0,4 12-32 16,0 16-3-16,1-4-3 0,-1-9-8 16,-4 1-4-16,1-4-35 0,-4 6-16 15,-4-15-40 1,1-16-15-16,-4-6-71 15,-1-22-37 1,-9-10 107 0</inkml:trace>
  <inkml:trace contextRef="#ctx0" brushRef="#br0" timeOffset="213819.3515">22821 12435 252 0,'7'-26'96'0,"14"26"-52"0,18-9-16 15,-18 9 32-15,8 9-11 16,9-2-2-16,15-4-9 15,-3 3-1-15,6 4-21 0,11-4-5 0,4-3 0 16,-11 6-7-16,-7-9 0 16,-7 7-4-16,-8-14-3 15,-9-2 4-15,-8 0 1 16,-7-1 0-16,-11-6-2 16,-13 7-2-16,-15 9 1 15,-14 6 1 1,-3 7 2-16,3 9-3 15,4-3 0-15,3-1 3 16,7 1 3-16,4 9-2 16,7-2 0-16,7-8 1 15,4 1 2-15,3-9-3 0,0-10 0 16,7-10-1 0,7 1 1-16,3-1-11 0,8 1-2 15,3-10-4-15,8 0-1 0,-5-6-1 16,1 10 2-16,-4 2 8 15,-10 7 3-15,0 6 5 16,-4 9 3-16,7 1 11 16,-4 5 7-16,1 4-1 15,-4 6-1-15,-3 3-9 0,-1-9-5 16,-6-3-4-16,-4-7-3 16,0-9 3-16,-4-6 2 15,1-3-2-15,-1-10-2 16,4 6 0-16,0-2-1 15,11-1-3 17,-4-3-6-32,11-6-5 0,-4 6 3 15,3 0 2-15,-3 1 5 16,1 11 4-16,-5 4 12 0,1 6 7 16,-1 4 1-16,-3 2 0 15,0 7-8 1,-3-4-3-16,-1 4-7 15,-3 3-2-15,4 9-24 0,0-3-12 0,3-6-17 16,3-10-4 0,4 1-16-16,7-10-7 0,11-4 4 15,7-2 4-15,0-3 24 16,0-10 12-16,-1-6 22 16,-2-6 8-16,-5-10 33 15,-6 3 17 1,-7 10 17-16,-8 6 8 15,-3 9-11-15,-10 4-5 16,-1 3-15-16,-10 15-4 16,0 1-4-16,-11 11-1 15,4-2-3-15,-3 0 1 16,2 0-9-16,8 9-3 0,4-12-6 16,10 9-1-16,7-3-5 15,7-6-2-15,4-10-14 16,-1-6-4-16,4-6-11 15,4-4-3-15,3 1 6 16,-7-7 2-16,-3 7 3 0,10-20 2 16,-7 4 8-16,1-3 5 15,-5 3 13-15,-6 16 4 0,-1-7 8 16,-6 22 4-16,-1 4 1 16,-6 8 0-16,-1-2-6 15,1 3 1-15,-1-3-13 16,4 2-5-16,0 1-21 15,7 0-8-15,8 0-26 32,-1-3-9-32,7-10-29 0,7-6-12 15,11-6-36 1</inkml:trace>
  <inkml:trace contextRef="#ctx0" brushRef="#br0" timeOffset="214405.337">24638 12387 260 0,'11'-50'96'0,"-11"50"-52"0,-7-19-21 0,7 19 31 0,-8 7-10 15,5-4-4-15,-15 6-7 0,4 1-1 16,-14 15-18-16,7-6 5 0,-4-1 4 16,4 1-3-16,3 6-2 15,4-6-6-15,11 0-2 16,-1 3-4-16,11-10-1 16,0-2-10-16,11-4-2 15,-4-6-5 1,7 0-3-16,-3-6 2 15,7 3 0-15,-4-4 3 16,3-5 4-16,-2-4 1 16,-5 7 3-16,1-7 7 15,-11 13 7-15,0-3 3 16,-14 12 3-16,3-3-8 16,-3 7-3-16,0-4-2 0,0 3-1 15,-3 1-18-15,6-1-5 16,4 0-7-16,4-2-1 15,6-4-10-15,4-3-1 16,4-3 4-16,-4 3 4 16,-3 0 6-16,6-10 4 15,1 1 14 1,0-16 6-16,-4 9 9 0,3-21 5 16,-3 11-5-16,-3-2-3 15,0 9 3 1,-4 4 4-16,0 5 6 0,-4 20 5 15,1-4 5-15,3 7 2 16,-4 2-1-16,8 4 1 16,-1 0 3-16,5 3 1 0,-5-10-8 15,-6 7-2-15,-8 6-12 16,-3 3-3-16,-3-2-6 16,-5 2-3-16,-6-9-7 15,-3-4-4-15,-8-8-23 16,-3-7-11-16,-1-7-26 15,-6-8-11-15,-4 11-104 16</inkml:trace>
  <inkml:trace contextRef="#ctx0" brushRef="#br0" timeOffset="214558.7804">24349 11945 316 0,'7'0'121'0,"0"0"-66"0,0 0-91 0,-4 0 9 16,8 10-101-16,7-10-39 15</inkml:trace>
  <inkml:trace contextRef="#ctx0" brushRef="#br0" timeOffset="215575.9608">25763 12516 312 0,'22'0'115'0,"-1"0"-62"0,10-3-22 0,-13 3 37 15,0-6-29-15,6-4-12 0,8-5-14 16,7-4-7-16,7-3-3 16,0-10-3-16,-7 4 1 0,-8-6-6 15,-6-10 1-15,-7 6-3 16,-8 4 2-16,-13 15 1 16,-15 13 2-16,-10 18 5 0,-4 10 3 15,0 19 2-15,4 3 0 16,3-3 7-1,11-1 4-15,7-2 0 0,7 0-2 16,11-4-7-16,13 1-4 16,5-17-3-16,2-2 0 15,1-16-7 1,0-9 1-16,0-7-10 16,-1 7-4-16,1-10 2 15,0-16 1-15,0-2 2 16,-1-14 2-16,-2 8-3 15,-8 5-2-15,-4 13 9 16,-2 15 5-16,-1 10 10 16,-4 16 4-16,-3 9-2 0,-3 3-1 15,-4 1-4-15,0-1 1 16,-7-3-2-16,3-6 2 16,-3-4 2-16,4-5 5 15,-1-1-4-15,1-9 0 0,3 0-6 16,3-6-1-16,4-7-1 15,0-12 1-15,7-3-2 0,8-16-1 16,9 0 1-16,5 7-1 16,-1 2 0-16,-3 10 2 15,-4 16 10-15,-7 18 4 16,-7 7-5-16,-7 18-4 16,-3 4-2-16,-4 0-1 31,-4-4-5-31,4-6 1 0,0 7-18 15,4-10-5-15,-1 0-11 16,4-13-4-16,0-2-17 16,4-10-5-16,3 0-21 15,4-10-7-15,10-8-49 16</inkml:trace>
  <inkml:trace contextRef="#ctx0" brushRef="#br0" timeOffset="215760.0314">27277 11622 332 0,'-18'38'123'0,"11"3"-66"0,-7 34-20 16,3-34 39-16,-6-4-25 31,-8 20-6-31,-3 21-23 0,3 4-8 16,0 6-9-16,4-7-13 0,0-12-2 15,0-3-41-15,0-6-19 16,-4-7-57-16,0-16-24 15,-3-11 16 1</inkml:trace>
  <inkml:trace contextRef="#ctx0" brushRef="#br0" timeOffset="216339.608">26818 12344 348 0,'50'-16'132'0,"-12"16"-72"0,8-16-44 16,-18 13 35-16,11-3-20 0,7 6-5 15,4 9-15-15,-5 7-7 0,-9 0-3 16,-8 6 1-16,-7 3 1 0,-3 0 3 16,-8-6 1-16,-3 6-1 15,-7-7 1-15,0 1 0 16,-3-3 3-16,-1-7 1 31,1 1 1-31,3-7-4 16,0-3-3-16,0-3-2 0,3-4 0 15,4-11-4-15,0-1 0 16,4-9-6-16,0-13 0 16,-1 3-6-16,1 4-2 15,3 5 6-15,3 14 3 16,1 5 4-16,3 10 1 16,7 10 12-16,-3-1 5 0,3 7 0 15,4 0 1-15,7-4-9 16,0-2-3-16,-4-4-8 15,-7-6 0-15,-7 0-10 16,-6 0-2-16,-12-6-1 16,-14 2 2-16,-6-2 6 15,-8 6 4 1,-3 10 5-16,-4-1 2 0,-3 13 18 16,3 0 9-1,4 3 0-15,10-6 0 0,11 0-9 16,11 3 0-16,10-1-8 15,7-5 0-15,18 0-8 16,21-4-3-16,7-5-8 16,3-4-4-16,4-3-45 0,-6 0-19 15,9 0-118 1,-6 0-86-16,20-22 112 16</inkml:trace>
  <inkml:trace contextRef="#ctx0" brushRef="#br0" timeOffset="217361.5536">28963 12052 420 0,'21'-13'156'0,"-10"17"-84"0,-8 24-73 15,8-9 29-15,-4 21-7 16,0 7 2-16,7 7-6 16,0-1 0-1,4 0-10 1,-4-15-2-16,7 3-1 0,-7-13 0 0,4-3 2 16,-4-12 3-16,0 2 2 15,0-8-3-15,0-7-3 16,-3-13-2-16,10-6-3 15,0-9 1-15,4-10 1 16,3-12-14-16,-3-13-5 16,7 7-13-16,-4 6-4 0,-3 12-13 15,3 4-5-15,4 15-19 16,-1 0-7-16,5 13-22 16,2 3-8-16,1 6 6 15</inkml:trace>
  <inkml:trace contextRef="#ctx0" brushRef="#br0" timeOffset="218041.4083">29887 12043 216 0,'-3'-19'82'0,"-8"12"-44"0,-13-2-20 15,9 6 23-15,-6-3 1 16,0 6 2-16,-7 0-11 16,-7 0-5-16,3 6-16 15,4 6-1-15,-1 23 2 0,5 9-3 16,6 0 2-16,4 9-7 0,7-6-1 15,7-3-4-15,7 0-1 16,-4-10 3-16,15-9 3 16,-4-6-2-16,0-9 0 15,0-10-1-15,-3-7-2 16,7-11-2-16,-1-11 1 16,4-8-6-16,8-17 0 0,2 4 1 15,-2 6 1-15,-5 16 5 16,-2 3 2-16,-1 13 6 15,-4 15 3-15,-6-3 0 16,10 34 3-16,-3 10-3 16,-1 3 1-16,-3-6-5 31,1-4 1-31,-5 1-3 0,1-13 2 0,-8 0 0 16,8-12 3-16,-11-7 1 15,0-6 3-15,7-9-7 16,-4-7-4-16,1-12-5 15,3 0-1-15,7-16-9 16,0-6-3-16,11 2-14 16,0 5-7-16,-4 14 4 0,4 4 4 15,-1 6 14-15,1 4 5 16,-7 5 15-16,-1 7 9 16,-3 6 12-16,-3 16 5 15,-1 13-1-15,-2-1 1 16,-5 13-5-16,-3-10-2 15,0 4-7 1,0 3-3-16,0-13-9 16,0-3-4-16,0-6-1 15,0-10 1-15,0-3-10 16,0-12-2-16,0-9-4 16,0-14 1-16,4-5-2 15,-1-19 0-15,1 15-10 16,-1-15-4-16,8 9-11 0,-4 0-5 0,7 6-17 15,4 10-9-15,3 3-30 16,3 15-55 0,12 4 42-16</inkml:trace>
  <inkml:trace contextRef="#ctx0" brushRef="#br0" timeOffset="218480.032">30865 12008 324 0,'17'-9'121'0,"-17"6"-66"0,0-4-47 0,-3-2 29 15,-8 3-10-15,-3 2 1 16,-4-2-4-16,4 6-3 16,-14 6-11-16,-4 4-2 0,4-1 2 15,-4 10 0 1,-3 16 2-16,17 2-2 16,1 7-1-16,3-9-1 15,3 2 0-15,0-2-4 16,11-10-3-16,7-6 0 0,4-4 1 15,3-15-1-15,0-15 2 16,7-1-9-16,4-12-1 16,-4-7-1-16,-3-2 0 15,3 8 2-15,-7 4 4 0,0 0 1 16,-3 13 1-16,3 5 8 16,-7 7 7-16,-3 19 2 15,-4 16 1-15,7-1-5 16,-4 10 0-16,8 0-8 31,-1-6-3-31,4-4-8 0,1-9-4 16,9-6-19-16,1-10-6 15,-4-9-20-15,11-15-7 16,-7-14-9-16,-1-8-4 16,-3-13-7-16,-3-4-3 15,7-2-16 1</inkml:trace>
  <inkml:trace contextRef="#ctx0" brushRef="#br0" timeOffset="218880.6567">31242 11491 304 0,'11'-22'112'0,"-8"25"-60"0,-6 6-21 0,6 10 35 16,-3 16-15-16,0 18-5 15,-3 16-15-15,-1-3-7 16,-3 3-14-16,7-7-2 0,-4 1-1 16,-3 6-3-1,7-12-1-15,-3-14-3 16,-4-8-1-16,7-13 3 15,0-6 3-15,7-20-7 16,-4-11-3-16,8-1-8 16,3-6-5-16,-3 6 3 15,10 1 4-15,-7 5 4 16,11 1 4-16,10 18 4 0,0 7 2 16,1 19 7-16,-8 2 4 15,-7 7-3-15,-11 0 1 16,-10-6 2-16,-14-4 3 15,-10 1 0-15,-8-13-1 16,-7 3-6-16,-10-10-2 16,3-12-2-16,0-3-1 0,0-9-10 15,4 0-4-15,10-16-15 16,11 3-7-16,7-13-20 0,21-9-5 16,0 0-23-16,21 0-10 15,14 7-67 1</inkml:trace>
  <inkml:trace contextRef="#ctx0" brushRef="#br0" timeOffset="219497.5592">31708 11472 384 0,'-21'9'145'0,"6"10"-78"0,-6 41-60 15,18-26 31-15,-8 13-7 16,1 13 2-16,-1 2-5 0,7-8 0 15,8-7-16-15,7 12 0 0,-1-2-1 16,4 2-2-16,7-12 2 16,8 0-4-16,-5-12-2 15,8-10-5-15,-7-12 0 16,-1-7-9-16,1-6-2 0,7-19-5 31,-7-6-1-31,-11-3 1 16,0 0 0-16,-14 2 6 15,0 8 6-15,-14 2 5 16,3 7 2-16,-7-1 10 0,-10 16 3 16,4 4-1-16,-1 12-1 15,7 3-4 1,1 9 1-16,13-5-6 0,1-1-3 16,10-3 1-16,10-6 0 0,1-10-23 15,14-3-9-15,6-6-21 16,12-6-7-16,10-6 0 15,-11-10 0-15,4-7 18 16,-4 1 11-16,-10-6 17 16,-3 5 9-16,-15 4 24 0,-18-3 13 15,-3 12 6-15,-10-2 3 16,-4 5-7-16,3 7-2 16,-7 6-7-16,1 0-3 15,13 9-2-15,4 1-3 16,4 15 1-16,6 3-1 0,15 16-3 31,0 0 0-31,-1 0-1 16,-2-7 0-16,-8-2-4 15,-4 2 0-15,-10-12-3 16,-10 1 0-16,-8-14-5 0,-14 4-3 16,-14-13-18-16,-14 3-9 15,11-6-46-15,0 0-18 16,3-9-137-1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08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27828 12045 5504,'0'0'2112,"0"16"-1152,16-16-480,-16 0 576,0 0-96,0 16 64,16 0-96,-16 0 0,0 0-512,0 1 96,16-1 64,-16 16-192,0-16 32,0 0-65,0 15 33,16-15-128,0 0-96,-16 0 0,32 0 32,-16-16-32,0 17 64,15-1-64,-15-16 0,16 0-32,0 0 0,0 0 64,-1 0 96,17 0-64,16 0-64,0 0-160,-16 0 0,15 0-64,1-16 0,-16 16 64,-1-17 0,1 17 0,0-16 0,-1 16 0,-15 0 0,16-16 0,0 16 0,0 0 0,-16-16 0,16 16 0,-17 0 64,1-16-96,-16 16 0,16-16 32,-16 16 64,0-15 32,-16 15 32,16-16-160,-16 0 32,0 0 64,0 0 32,-16-17-128,16 17-32,-16-16 32,0 16 0,0-16-256,0 16-128,-16 0-128,16 0-96,-15 16-416,15 0-127,-16-16-1121,16 16-448,0 0-896</inkml:trace>
  <inkml:trace contextRef="#ctx0" brushRef="#br0" timeOffset="884">27828 12366 6528,'0'0'2464,"0"16"-1344,0 0-736,0-16 608,0 0-160,0 16-32,0 0-64,16 0-96,-16-16-320,16 32-64,0-15 64,-16-1-64,32 16 96,-16-17-128,0 17 31,16-16-31,-1 0 32,-15 0-64,16 0-32,0-16-96,15 17 32,17-17 0,0 0 96,0-17-32,16 17 64,-17-16-128,1 0-64,-1 0 0,-15 0-32,16 0-160,-17 0 32,1 1 64,0 15 32,16-16 96,-32 16 96,0-16-64,-1 16-64,1-16 64,0 16 0,-16-17-32,0 17-64,-16-16 96,16 0 0,0 16-32,-16 0-64,0-16 32,0 0 32,0 16-32,0-16-32,0 16 32,0-16-32,0 0-96,0 0 64,0 0 32,-16 0 0,16 0-512,-16 0-192,16 16-639,-16-16-193,0 16-1664,0 0-1984,16 0 1536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45:22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23255 11390 260 0,'18'0'96'0,"-11"10"-52"0,-4-1-51 16,-3 1 14-16,0-1-1 15,-3 0 6-15,-8-2 9 0,-6-4 5 16,-5 3-14-16,-6 0 11 0,0-6 6 16,0 0-4-16,0-6-2 15,3 0-11-15,4-4-3 16,7-8-1-16,3-1 2 31,4 0-5-31,10-6-1 0,12 6-2 16,9 0-2-16,8 3 3 15,0 4 2-15,3 6-2 16,4 6 0 0,0 9-1-16,-11 7-2 0,-7 3 1 15,-10-1-1-15,-15 7 0 16,-6-6 2-16,-5 0-1 0,-6-9-1 16,-7 5 1-16,-4-5-1 15,1-7 0-15,2-3 2 0,5-3 1 16,2-4 1-16,5-2-2 15,6 0 1-15,4-10-7 16,11 3 1-16,6-3 1 31,11 0 1-31,4 10 5 16,0 0 2-16,0 9-2 0,-8 0-1 16,-3 9-1-16,-7 10-2 15,-10 0 1-15,-11-4-1 16,-11 4 0-16,-7-3 0 15,0-4 0-15,1-5 0 16,-1 2 0-16,0-3 2 0,8-3 10 16,9-3 4-16,15-9-5 15,11 3-2-15,14-4-5 16,10 1-1-16,4 0-8 16,0 5-4-16,3 4-57 15,0 4-26-15</inkml:trace>
  <inkml:trace contextRef="#ctx0" brushRef="#br0" timeOffset="1032.9718">18785 13316 320 0,'15'-25'121'0,"-1"25"-66"0,-4 3-44 16,-3-3 28-16,-3 9-21 15,-4 7-7-15,-4 9-7 0,-6 0-1 16,-4 6-2-16,-8-6-1 0,-2 1 1 15,-4-8-1-15,-1-2 2 0,-2-7-1 16,-5-5-1-16,1-8 1 16,0-5-1-16,6-7 0 15,8 1 2-15,7-7-1 16,11-3-1-16,10 0 3 0,10-4 0 16,12 14 5-1,6-4 5-15,0 16-3 0,0 3 0 16,-6 3-9-16,-5 16 0 15,-6-4-1-15,-11 14 0 16,-10-11-3-16,-8 7 2 31,-14 1 1-31,-17-5 2 0,-7 1-3 16,-1-9 0-16,8-7 1 16,-1-3 2-16,8-12-1 15,7 0 2-15,10-4-2 16,11-9-1-16,11 3 1 15,13-6-1-15,22 6 6 16,14 1 4-16,4 14 3 0,-1 8 3 16,-7 2-12-16,-6 6-4 15,-11 4 0-15,-8 3-1 16,-13 6 1-16,-15-6 2 0,-6 0 1 16,-8-1 1-16,-10-2-2 15,-11 3-2-15,-3-10-10 31,-1 1-6-31,5-1-50 16,6 0-19-16</inkml:trace>
  <inkml:trace contextRef="#ctx0" brushRef="#br0" timeOffset="2270.7211">26899 6037 320 0,'-10'-37'121'0,"13"21"-66"0,8-12-55 0,-4 19 21 16,3 2-14-16,8-5-4 16,7-4-2-16,3 7-1 15,7-1 0-15,8 10-3 0,-1 0 0 0,-3 10-12 32,-11 8-2-32,-7 1-5 15,-14 6-2-15,-10 4 9 0,-11-4 6 16,-11 3 8-16,-3-9 3 15,-4 6 17-15,0-6 8 16,0-10-1 0,1 4 2-16,2-10-7 0,1-3-3 15,7-10-8-15,7 1-4 0,7-7-6 16,10-3 0-16,8 10-2 16,7-7 0-16,6 13-3 15,1-3 1-15,7 6 4 16,0 9 2-16,-1 7 0 15,-2 0-2-15,-12 2 1 16,-10 1 1-16,-10 0-1 0,-11 0-1 16,-8-3 1-16,-6 2 1 15,-4 1 5-15,-3-9 4 16,3-10 5-16,-3 0 4 16,7-10-8-16,3 1-4 15,8-4-8-15,6-12 0 31,7-9-2-31,8 9-2 0,10-7 3 16,7 1 0-16,7 9-2 16,15 6 2-16,6 1-1 15,1 15 0-15,-1 6-3 16,-7 10-1-16,-6 2-2 0,-8 4 0 16,-7 0 2-16,-7 0 2 15,-7 3 2-15,-10-6 3 0,-8-3 2 16,-7-4 3-16,-3-5 8 15,0-4 3-15,0-3-2 16,3-3 1-16,4-13-7 16,4-3-3-16,6-9-3 15,8-7-3-15,6 7-2 16,8 3 1 0,6 0 1-16,5 6 0 15,-8 10-3-15,-3 9 2 16,-8 15-28-16,-10 4-13 15,-10 9-135 1</inkml:trace>
  <inkml:trace contextRef="#ctx0" brushRef="#br0" timeOffset="6308.6097">26748 6197 228 0,'3'0'85'0,"-3"0"-46"0,0 7-21 0,0-4 25 16,-10 3-7-16,-1-3-1 15,-24 13-11-15,6 3-2 16,-20 9-13 0,-32 25-1-16,0 1 2 0,-14-1-2 15,6-9 1-15,8 0-5 16,7-10-1-16,7-6-1 15,7-3-2-15,11-6-21 0,10-6-11 16,14 3-39 0,8-7-17-16,6-9-38 15</inkml:trace>
  <inkml:trace contextRef="#ctx0" brushRef="#br0" timeOffset="6640.4944">26815 6226 224 0,'14'0'85'0,"-14"0"-46"0,14 25-19 0,-11-19 24 16,1 16-5-16,-1 3 2 15,5 28-19-15,-5-9-8 16,8 19-8-16,-4-10-3 0,7 29 1 16,-4-10-5-16,8 9 1 15,-4-12-13 1,7 4-5-1,-7-20-23-15,8-6-11 16,-5-3-77-16</inkml:trace>
  <inkml:trace contextRef="#ctx0" brushRef="#br0" timeOffset="6978.0362">27714 6207 244 0,'67'0'93'0,"-67"0"-50"0,85 0-26 0,-71 0 25 32,35 0-7-32,-10 0 2 0,42 0-19 15,-14 0-8-15,29-3-6 16,-15-4-17-16,21 7-6 0,-14-3-43 16,8-9-20-16,-8 2-41 15</inkml:trace>
  <inkml:trace contextRef="#ctx0" brushRef="#br0" timeOffset="7272.4826">28854 5047 236 0,'-57'18'90'0,"57"-18"-48"0,-77 44-29 0,66-34 22 15,-21 21-18-15,4-3-7 16,-25 38-6-16,11-13-4 16,-25 10 1-16,10-10-10 0,-6 16-4 0,10-6-9 15,-3 6-1-15,6-12-32 16,1-10-12-16,6 3-22 15</inkml:trace>
  <inkml:trace contextRef="#ctx0" brushRef="#br0" timeOffset="7542.091">27834 4636 208 0,'-3'-10'79'0,"3"10"-42"0,-25 19-10 0,21-13 27 16,-6 16-17-16,3 0-6 16,-14 25-18-16,3-3-9 15,-7 13-2-15,4-4-2 0,0 10 0 16,3-4-3-16,-3 13 2 15,4-12-10-15,-8-4-5 0,4-2-23 16,-4-17-8-16,4-2-68 16</inkml:trace>
  <inkml:trace contextRef="#ctx0" brushRef="#br0" timeOffset="7810.993">26786 4582 260 0,'7'19'99'0,"-7"-19"-54"0,29 19-31 16,-22-13 28-16,7 23-21 0,0-4-6 15,7 28-12-15,-3-6-2 16,3 13-1-16,-3-13 2 0,-1 22 1 15,1-13-12-15,-4 16-4 16,0-3-16-16,0 3-4 16,-3-18-25-16,-4 5-10 15,-4-12-30-15</inkml:trace>
  <inkml:trace contextRef="#ctx0" brushRef="#br0" timeOffset="8042.3768">25689 5598 236 0,'-49'0'88'0,"28"10"-48"0,7-4-23 0,17-3 25 16,8 7 0-16,10-4 2 15,18-3-13-15,17 7-4 16,25-4-16-16,15-6-7 0,2 9 0 15,12 1-16-15,-4-1-7 0,6 7-56 16,-6 6-24-16,-7 3-33 16</inkml:trace>
  <inkml:trace contextRef="#ctx0" brushRef="#br0" timeOffset="8658.5377">23181 10007 344 0,'-53'135'129'0,"25"-38"-70"0,-7 10-64 0,24-38 23 0,-3 25-14 16,0 0-2-16,0-3-8 31,0 9-1-16,-1-5 3-15,5-4-18 0,-1-19-7 0,1-10-38 16,-4-18-17-16,-4-28-29 16</inkml:trace>
  <inkml:trace contextRef="#ctx0" brushRef="#br0" timeOffset="8927.3306">21982 10161 248 0,'-4'0'93'0,"11"16"-50"0,14 12-19 0,-7-9 29 16,15 6-14-16,6 3-2 16,25 7-13-16,14-1-5 15,11 13-11-15,-1 16-5 0,1 12-2 0,10 0-12 16,0 4-5-1,-6-17-19-15,-12 11-5 0,-6 5-21 32,-11-6-7-32,-14-6-49 15</inkml:trace>
  <inkml:trace contextRef="#ctx0" brushRef="#br0" timeOffset="9295.57">19671 10647 228 0,'25'3'88'0,"6"7"-48"0,22 8-9 0,-10-8 32 16,24-1-15-16,35 13-3 15,21 0-15-15,43 3-4 16,21 13-15-16,21-4-2 0,11 1-2 16,7 12-1-16,-4 16-1 0,-14-1-12 15,0 4-5-15,-21-9-3 0,-24-4 1 16,-22-9-25-1,-21-16-12-15,-22 0-37 16,-20-12-17-16</inkml:trace>
  <inkml:trace contextRef="#ctx0" brushRef="#br0" timeOffset="9596.3826">19667 11996 232 0,'78'3'88'0,"-29"-6"-48"0,47 3-16 0,-33 0 29 0,39-7-7 15,25 7-2-15,46-9-10 16,21 3-4-16,25 6-16 16,-7 6-9-16,13 0-3 0,-13-3-33 15,-21 7-14-15,-4-1-59 0,-15 10-23 16,-27-13 9 0</inkml:trace>
  <inkml:trace contextRef="#ctx0" brushRef="#br0" timeOffset="9781.19">22772 11917 292 0,'-7'72'110'0,"-4"-28"-60"0,1 44-52 0,6-41 20 15,4 6-13-15,0 1-3 0,7 5-23 16,7-12-11-16,7-3-59 16,4-9-24-16</inkml:trace>
  <inkml:trace contextRef="#ctx0" brushRef="#br0" timeOffset="9996.7404">23379 11883 296 0,'123'34'110'0,"-59"-6"-60"0,34 1-34 16,-41-14 29-16,27 13-24 16,12 16-8-16,6 7-51 15,18 5-22-15,3-3-80 16,-10-9-36-16</inkml:trace>
  <inkml:trace contextRef="#ctx0" brushRef="#br0" timeOffset="10281.341">23421 11829 240 0,'28'-19'90'0,"25"19"-48"0,56-18-20 0,-27 8 28 15,52-5-13-15,60-4-3 16,56 0-5 0,46 3 1-16,54 7-16 0,27-1-6 15,25 10-1-15,-17-3-4 0,-15-3 0 0,-28-3-12 16,-35-1-4-16,-53-15-38 15,-45 0-14-15,-47 6-82 16</inkml:trace>
  <inkml:trace contextRef="#ctx0" brushRef="#br0" timeOffset="10581.477">23753 11428 340 0,'158'-63'126'0,"-52"0"-68"0,81-56-37 0,-74 66 33 16,49-16-18-1,46-28-6-15,50-32-17 0,10-2-9 16,4-4-2-16,-25 3-16 16,-36 16-5-16,-20 25-17 0,-43 19-7 0,-39 12-28 15,-59 32-109 1</inkml:trace>
  <inkml:trace contextRef="#ctx0" brushRef="#br0" timeOffset="10813.5421">23252 11158 324 0,'42'-160'121'0,"25"116"-66"0,28-53-29 0,-45 22 36 15,17-19-29-15,24-22-7 16,12-10-28 0,-5 7-9-16,-9 16 5 15,-8 18-48-15,-14 7-21 16,0 15-82-16</inkml:trace>
  <inkml:trace contextRef="#ctx0" brushRef="#br0" timeOffset="11744.5102">17036 12560 280 0,'116'28'104'0,"-42"4"-56"0,64 21-36 0,-71-22 26 16,28 10-18-16,32 6-6 16,4 6-13-16,-4 1-6 0,-4-7 3 15,0 15-51-15,-17 1-21 16,-32-3-50-16</inkml:trace>
  <inkml:trace contextRef="#ctx0" brushRef="#br0" timeOffset="11982.7397">16693 13551 288 0,'8'0'110'0,"23"9"-60"0,33-2-32 0,-11-4 31 0,21-3-14 16,17 0 0-16,29 6-18 15,7-3-8-15,4-3-5 16,-1 6-30-16,12-6-12 0,-19 0-39 0,-14-6-15 16,-17-13-38-1</inkml:trace>
  <inkml:trace contextRef="#ctx0" brushRef="#br0" timeOffset="12198.0876">17784 12039 316 0,'3'38'118'0,"1"34"-64"0,3 54-45 0,0-73 27 15,-4 19-20-15,4 35-6 16,4 9-11-16,7-3-2 16,13 15 1-16,19-6-26 15,6-12-8-15,4-22-20 0,11-25-7 16,13-29-54 0</inkml:trace>
  <inkml:trace contextRef="#ctx0" brushRef="#br0" timeOffset="12398.2482">19766 12497 344 0,'0'16'129'0,"-17"-13"-70"0,-40 6-49 16,18 1 30-16,-17 21-22 16,-18 16-7-16,-25 13-12 15,-14 12-2-15,-3 0 1 16,6 0-30-16,15 0-11 0,14-3-31 15,21-15-13-15,25-17-38 16</inkml:trace>
  <inkml:trace contextRef="#ctx0" brushRef="#br0" timeOffset="12598.8328">20680 13416 292 0,'-4'-6'110'0,"-42"-4"-60"0,-24 1-47 15,24 9 23-15,-39-3-13 16,-24 3-2-16,-14 3-2 16,-33-3-1-16,5 9-4 15,6 7-5-15,14 0-2 0,8 3-34 0,24 2-12 16,32 5-71 0,28 2-43-16,39 3 72 31</inkml:trace>
  <inkml:trace contextRef="#ctx0" brushRef="#br0" timeOffset="12798.9786">20489 14275 408 0,'-155'-22'151'0,"35"-3"-82"0,-49 0-67 0,81 13 28 16,-39-4-18-16,-22 0-2 15,-34 4-22-15,7 2-6 16,-4 1 8-16,3 3-35 0,19-4-14 16,24 10-104-16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48:04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9895 10863 228 0,'11'-9'85'0,"-4"3"-46"0,7-4-15 16,-7 7 29-16,4-3-9 15,3-3-2 1,0-1-8-16,0-6-4 0,-3 7-16 31,-1-3 2-31,-3 2 2 0,0 4-4 0,0-4 0 16,-3 10-6-16,-8 4 0 15,-3 11-3 1,-7 1 0-16,-10 6-1 16,-5 3-2-16,-2 0-2 15,-1 0 1-15,4-3-1 16,3 3 0-16,4 3 0 0,3-2-3 16,4-8 2-16,3 1-23 15,1-3-10-15,3-7-20 16,0-9-6-16,3-6-61 15</inkml:trace>
  <inkml:trace contextRef="#ctx0" brushRef="#br0" timeOffset="278.758">9754 10863 340 0,'-3'19'129'0,"-1"-3"-70"0,-6-3-53 31,6-4 28-31,1 7-13 0,-4 9-2 16,0 3-3-16,-1 10 0 15,5-7-8-15,-1-3 1 0,4 0 4 16,0-9-3-16,4 0 2 16,3-10-5-16,0-2-2 15,4-7-2-15,-1-10-3 16,4-5-8-16,7-4-5 0,4 0-26 15,3-6-10-15,4 6-52 16,-4 0-23-16,-6 4-11 16</inkml:trace>
  <inkml:trace contextRef="#ctx0" brushRef="#br0" timeOffset="800.1245">9356 9948 248 0,'-21'6'93'0,"6"4"-50"0,-6 8-19 0,11-2 27 16,-1 3-13-16,0 6-4 31,1 0-7-31,-4 6-2 0,0 4-14 16,3 2 4-16,1 4 5 0,2-3-5 15,5-4 0-15,3 1-7 16,0-4 0-16,3 10-3 16,1-3 0-16,3 6-6 15,4-7 1-15,3-2-2 16,7-7 0-16,0-3-22 0,7-6-12 15,4-4-23-15,0-5-9 16,0-1-67 0,6-12-47-16,-2-9 77 15</inkml:trace>
  <inkml:trace contextRef="#ctx0" brushRef="#br0" timeOffset="1116.2679">10047 10142 264 0,'0'0'101'0,"0"0"-54"0,0 7-20 15,0-7 32-15,-3 3-20 16,-1 12-7-16,-7 4-8 15,-3 6-4-15,-3 3-10 16,-8 1 2-16,-3 5 4 0,0-6-6 16,-1 7-3-16,5-1-4 0,3 4 0 15,3 3-7-15,0-10 1 16,1 4-21-16,6-10-9 16,0-6-25-16,4-10-11 15,0-3-82 1</inkml:trace>
  <inkml:trace contextRef="#ctx0" brushRef="#br0" timeOffset="1379.2142">9747 10152 276 0,'4'0'104'0,"-1"0"-56"0,4 15-14 0,0-12 34 15,0 13-20-15,1 0-7 0,-1 6-13 16,0 3-6-16,3 3-12 16,1 3 0-16,-1-9 1 0,1 3-9 15,0 4 0-15,3-4-2 16,0 9 2-16,0-5-19 31,4 5-6-31,3-6-21 0,3-9-10 16,1 0-48-16,3-10-22 15,1-2-4 1</inkml:trace>
  <inkml:trace contextRef="#ctx0" brushRef="#br0" timeOffset="1679.3475">10319 10428 304 0,'-4'0'112'0,"1"6"-60"0,-4-3-32 0,7 6 30 16,0 1-12-16,-4 6-2 0,1 2-9 16,-1 7-5-16,1 4-12 15,3-1-4-15,0-3-2 0,0-6-2 16,0 6 1-16,3 0-15 31,1-13-5-31,3-2-20 0,0-10-6 16,3 0-33-16,4-10-14 15,4-8-47 1</inkml:trace>
  <inkml:trace contextRef="#ctx0" brushRef="#br0" timeOffset="1964.6754">10379 9901 344 0,'-4'0'129'0,"4"6"-70"0,-3 7-45 15,3 2 31-15,-4 4-21 16,4 9-3-16,0 4-13 16,0-4-5-16,0 0-2 15,0-3-4-15,4 3 2 0,3-2-23 16,3-8-12-16,1 1-43 0,3 0-17 16,0 0-43-1</inkml:trace>
  <inkml:trace contextRef="#ctx0" brushRef="#br0" timeOffset="2164.7616">10714 10399 220 0,'-11'0'85'0,"11"4"-46"0,-7 2-43 0,7-6 13 16,0 0-73-16,0 0-29 0,-3 9 15 16,3-9 10-16</inkml:trace>
  <inkml:trace contextRef="#ctx0" brushRef="#br0" timeOffset="2664.8056">10717 10384 284 0,'-3'0'107'0,"6"0"-58"0,-3 9-13 16,0-9 36-1,4 0-21-15,-1 10-4 16,5 5-18-16,-8 4-9 16,3 9-11-16,-3 7-4 0,0-1-1 15,-3 4-5-15,-1-4 1 16,-3-5-9-16,0 5-4 15,0-15-18-15,3 3-7 16,1-10-22-16,3-12-126 16,7-3-21-1,3-22 103-15</inkml:trace>
  <inkml:trace contextRef="#ctx0" brushRef="#br0" timeOffset="2817.6977">10926 10490 364 0,'0'0'137'0,"0"0"-74"0,0 0-36 0,0 0 40 16,0 0-37-16,0 0-13 16,7 0-38-16,3 0-14 0,4 0 17 15,4 7-75-15,0-4-31 0,-4 6-22 16</inkml:trace>
  <inkml:trace contextRef="#ctx0" brushRef="#br0" timeOffset="2949.0215">11180 10569 340 0,'7'-16'129'0,"-4"7"-70"0,4-4-73 0,0 7 17 16,4-4-75-16,3 4-26 0,0 6-24 16,0 0-8-16</inkml:trace>
  <inkml:trace contextRef="#ctx0" brushRef="#br0" timeOffset="3080.1232">11395 10519 244 0,'0'-4'93'0,"0"-2"-50"0,3-3-63 0,1 9 7 16,3-3-87-16,3 6-36 0</inkml:trace>
  <inkml:trace contextRef="#ctx0" brushRef="#br0" timeOffset="3302.0127">11666 10509 312 0,'4'16'115'0,"-4"-1"-62"0,-7 7-40 0,0-6 28 0,0 0-25 31,-4 3-6-31,1-7-25 16,-5 4-8-16,1 3 12 0,0-1-63 15,0 1-27-15,4-3-19 16</inkml:trace>
  <inkml:trace contextRef="#ctx0" brushRef="#br0" timeOffset="3649.3887">12104 10001 272 0,'-4'-9'104'0,"4"9"-56"0,-10 6-19 0,10-3 33 15,-4 10-12-15,1-10-3 16,-8 16-11-16,0-4-5 16,-3 14-17-1,-3-11-2-15,-1 23 1 0,4-13-3 16,-7 7 2-16,3-7-12 16,-7 10-2-16,-10 15-4 15,7 0-1-15,3-9-18 16,4 0-7-16,3-9-25 15,4-7-9-15,4-13-209 16,3-11 123 0</inkml:trace>
  <inkml:trace contextRef="#ctx0" brushRef="#br0" timeOffset="3949.5877">11755 10023 312 0,'-7'3'118'0,"7"3"-64"0,0 7-41 0,3-4 30 15,4 7-11-15,7 3 1 16,-3 6 2-16,-1-9 0 31,8 6-19-31,-4 3 0 0,7 3 0 0,-3-3-6 16,7 3-1-16,-4-3-7 15,7 4-2-15,-3-1-11 16,6 6-5-16,8 16-12 16,0-9-5-16,-11-6-22 15,-3-4-10-15,-7-12-84 16,-4-7-52-16,-4-12 90 16</inkml:trace>
  <inkml:trace contextRef="#ctx0" brushRef="#br0" timeOffset="4581.3504">12383 10506 260 0,'0'0'99'0,"0"0"-54"0,0 3-22 0,0-3 29 16,0 6-12-16,0 4-3 0,-4-1-8 16,0 10-4-16,1 6-13 15,-4-6 1-15,3 9 3 0,1-3-2 16,-1 3 0-16,4-2-8 15,4-1-2-15,-1-7 0 16,4 1 0-16,0-9-13 16,4-1-4-1,0-3-27-15,-1-6-9 16,1-6-48-16,3-6-18 0,4-4-18 16</inkml:trace>
  <inkml:trace contextRef="#ctx0" brushRef="#br0" timeOffset="4750.7152">12400 10283 288 0,'4'-9'107'0,"3"3"-58"0,-7 6-57 0,3 0 16 16,4 0-35-16,0 0-11 0,0 0-76 15,0 0-33-15</inkml:trace>
  <inkml:trace contextRef="#ctx0" brushRef="#br0" timeOffset="5303.3685">12524 9926 252 0,'-22'-19'96'0,"15"19"-52"0,-7 0-21 0,14 0 31 15,-3 3-17-15,-1-3-4 16,-3 16-13-16,0-7-2 15,-3 20-11-15,2-4 2 0,1 9 2 16,0-6-4-16,7 1 1 16,0 5-1-1,4-6 1-15,-1-9-4 16,1 3-3-16,-1-9 0 16,5-4-1-16,-5 0-3 15,4-12 0-15,0-3-7 16,4-7-2-16,-1-2-4 15,4-20-3-15,-3 7 4 16,3-6 4-16,-3-1 6 0,-4 4 3 16,0-1 6-16,0 10 2 15,-4-3 9-15,1 10 4 16,-1-4-3-16,1 19-1 0,-4-3 2 16,0 6 1-1,0-3-1-15,0 19 2 0,0-4-4 16,0 14 1-16,0-1-9 0,0 12-4 15,0-11-9-15,0 8-1 32,0-2-26-32,4-7-8 15,3 7-47-15,0-7-21 16,3-13-42 0</inkml:trace>
  <inkml:trace contextRef="#ctx0" brushRef="#br0" timeOffset="5567.0245">12838 9979 296 0,'0'3'112'0,"3"22"-60"0,4 13-14 16,-3-22 39-16,3 12-16 0,3 6-5 16,1 4-28-16,0 6-12 15,-4 0-10-15,-4-7 0 0,-3 17 3 0,-7 5-5 16,-4 7-2-16,-3 0-1 15,-3-9-1-15,-1-4-16 16,-3 0-4-16,-4-15-25 31,-3-4-12-31,-4-6-90 16,8-12-82-16,2-13 83 16</inkml:trace>
  <inkml:trace contextRef="#ctx0" brushRef="#br0" timeOffset="12909.3504">9564 12488 348 0,'0'-25'129'0,"0"15"-70"0,0 7-62 0,0-3 22 0,0 3-3 31,0-3 2-31,0 6-1 0,0-7 0 16,0 7-9-16,0 0-3 16,0 16 1-16,-4 0 3 0,1 2 2 15,-4 11-5-15,0 15-2 16,0 12 2-16,0 13 1 16,-1 0-1-16,5-3 1 15,-1-3-4-15,4-4-2 0,4-2 0 16,-1 5-1-16,5-8-14 15,2-1-3-15,1-12-31 16,-1-10-11-16,4-9-111 16</inkml:trace>
  <inkml:trace contextRef="#ctx0" brushRef="#br0" timeOffset="15775.1008">9899 13049 248 0,'-14'3'93'0,"10"4"-50"0,1-4-15 16,3-3 32-16,0 0-5 16,0 0 3-16,0 0-20 15,7 0-6-15,3-3-18 0,5-7-2 0,2-15-1 16,1-3-4-16,-1-16-2 0,1 0-2 15,0-19 0-15,-1 1-9 16,-3 8-1-16,-3 1-1 16,0 0 0-16,-4 9 2 15,0 6 4-15,0 10 1 32,-4 6 1-32,-3 22 0 15,7 6 0-15,0 13 0 16,1 9 0-16,2 16 0 15,1 9 0-15,3-9 2 16,3 7-3-16,-2-14 0 16,-1 1 1-16,0-10 2 15,-4-6-1-15,-3-9-1 0,0-4 1 16,1-12-1-16,-1-13-5 16,0-3-1-16,-4-25-13 15,4-3-5-15,0-3-5 16,0 6-2-16,0 7 12 15,0 2 9-15,0 7 8 16,-3 3 6 0,0 15 10-16,-1 1 5 15,1 9 4-15,-1 9 1 0,1 1-2 16,-1 6-2-16,1 12-6 16,-1 13-4-16,1-4-5 15,-1 1-2-15,1 3-8 16,-1-4-2-16,1-9-20 15,3 7-10-15,-4-10-54 0,5-6-21 16,2-10-30 0</inkml:trace>
  <inkml:trace contextRef="#ctx0" brushRef="#br0" timeOffset="16276.095">10428 12701 296 0,'0'-6'110'0,"7"15"-60"0,7 10-30 16,-7-3 30-16,4-1-16 16,0 4-5-16,-1 9-16 15,1 1-6-15,-1 2-5 16,1-3-6-16,-1-3-2 0,-3 4-28 15,1-11-13-15,-1 1-44 0,-4 0-19 0,-6-19-6 16</inkml:trace>
  <inkml:trace contextRef="#ctx0" brushRef="#br0" timeOffset="16513.0255">10855 12801 276 0,'7'25'104'0,"-3"4"-56"0,-1 5-41 0,-3-15 26 0,0 0-19 15,4-3-2-15,-1 2-35 16,1 1-11-16,-1 0-70 15,1-10-56 1,10 4 59-16</inkml:trace>
  <inkml:trace contextRef="#ctx0" brushRef="#br0" timeOffset="16645.1444">11176 12830 284 0,'14'-13'107'0,"4"7"-58"0,-8 6-92 15,1-3-1-15,0-4-67 32,3-2-25-32</inkml:trace>
  <inkml:trace contextRef="#ctx0" brushRef="#br0" timeOffset="16745.3852">11395 12808 272 0,'-7'-7'104'0,"3"7"-56"0,4 10-58 0,0-10 16 0</inkml:trace>
  <inkml:trace contextRef="#ctx0" brushRef="#br0" timeOffset="16776.6375">11395 12811 231 0,'17'-3'-126'0</inkml:trace>
  <inkml:trace contextRef="#ctx0" brushRef="#br0" timeOffset="16960.6898">11719 12826 324 0,'4'10'121'0,"-1"15"-66"0,-3 3-36 16,-3-9 34-16,-1 0-22 15,1 6-8-15,-4 3-18 16,0-3-6-16,-4 0 0 16,0 4-46-16,1-1-19 0,-4 0-94 15</inkml:trace>
  <inkml:trace contextRef="#ctx0" brushRef="#br0" timeOffset="17514.8243">11973 13043 324 0,'-7'-19'121'0,"7"3"-66"0,4-2-47 15,-4 5 27-15,3-18-20 0,4-7-6 32,4-15-16-32,7-13-9 15,6 6 9-15,4-2-6 0,-3 8-1 0,-4 10 10 16,-3 16 4-16,-4 3 7 16,0 16 4-16,-3 9 5 15,-1 6 4-15,1 6-4 16,0 14 1-16,-1 11-8 15,-3 7-1-15,4 0 0 16,-1-6 2-16,4 2-1 0,1-11 0 16,-5-1-5-16,1-3-1 15,-1-6 1-15,-3-13 2 16,0-6-8-16,0-16 0 16,1-12-9-16,-5-16-3 15,1 0-10 1,3-3-5-16,0-6 5 15,-4 3 1-15,1 6 16 16,-1 0 6-16,4 16 10 16,-3 0 5-16,3 12 6 15,-4 16 2-15,5 6 0 16,-5 13 1-16,1-3-4 0,-1 6-2 16,1 9-9-16,-1 7-3 15,1 9-8-15,3-4 0 16,0 1-37-16,0 0-15 0,3-6-82 15,8-7-74 1,3-12 73-16</inkml:trace>
  <inkml:trace contextRef="#ctx0" brushRef="#br0" timeOffset="17915.1733">12774 12604 300 0,'-3'-35'112'0,"3"26"-60"0,0 9-36 0,0 0 29 15,-4 0-13-15,1 6-1 16,-8 4-12 0,0 2-4-16,-3 13-8 15,-3 10 4-15,2-7 4 0,5 6-5 16,3-5-3-16,3 5-4 16,4-9-3-16,4-3-2 15,3-6 1-15,0-7-6 0,4-2-3 16,-1-14-8-16,1-8-1 15,-4-4-6-15,0-16 1 16,0-2 0-16,0-7-1 16,0 0-1-16,0-9 1 15,-3-10 7-15,-1 0 6 0,1 10 27 16,-4 9 12-16,0 16-2 16,0 18 0-16,0 20 1 31,0 9 3-31,0 15-11 0,0 1-3 15,3 12-9-15,1 12-4 16,3 4-23-16,0 0-11 16,3-10-28-16,1-6-10 15,0-3-71 1</inkml:trace>
  <inkml:trace contextRef="#ctx0" brushRef="#br0" timeOffset="18193.5121">13085 12071 356 0,'7'-10'132'0,"10"29"-72"0,11 25-37 16,-13-19 35-16,2 13-6 16,1 6 2-16,-1 18-19 15,-2-8-7-15,-5 8-16 16,-6 26-5-16,-4 3-3 0,-7-3-2 15,-4-6 1-15,-7-4-11 32,-6 3-4-32,-4 7-36 15,-4-6-14-15,-11-1-118 16,1-12-78-16,3-12 105 16</inkml:trace>
  <inkml:trace contextRef="#ctx0" brushRef="#br0" timeOffset="73139.251">12721 16674 376 0,'32'-28'143'0,"-25"22"-78"0,-3-4-47 15,-4 10 36-15,0 0-10 16,0 0 1-16,0 10-10 16,-8 5-4-16,-9 4-17 15,-15 6 0-15,-14 29 0 0,0 11-3 0,-3 23-1 16,-4-9-9-16,-3 12 0 16,3 6-1-16,3 0 0 0,4-12-16 15,1-10-6 1,6-19-29-16,7-6-10 0,7-21-43 15,8-17-19-15,3-21-47 16</inkml:trace>
  <inkml:trace contextRef="#ctx0" brushRef="#br0" timeOffset="73355.6026">12213 16737 424 0,'7'-10'159'0,"0"17"-86"0,0-4-56 0,0 3 36 15,0 13-15-15,4 19-2 16,0 15-16 0,3 10-5-16,3 6-9 15,5-4-4-15,2-2-1 0,-3 6-15 16,4 3-5-16,0-9-30 16,10-3-13-16,4-13-43 15,3-13-16-15,-3-15-42 16</inkml:trace>
  <inkml:trace contextRef="#ctx0" brushRef="#br0" timeOffset="73571.5526">12894 17289 436 0,'-25'19'165'0,"11"-1"-90"0,-3 33-54 16,10-23 39-16,-1 6-25 15,5 4-7 1,-1-4-11-16,8 4-3 15,-1 0-8-15,8-4-4 0,0 1 1 16,3-10-4-16,3-6-2 16,1-1-18-16,0-8-7 15,3-10-27-15,0-10-12 16,11-8-47-16,0-8-17 16,-1-11-26-16</inkml:trace>
  <inkml:trace contextRef="#ctx0" brushRef="#br0" timeOffset="73740.377">13173 17163 376 0,'-25'-6'143'0,"18"6"-78"0,7 0-45 0,0 0 48 16,14 0-26-16,7 0-28 16,4 6-16-16,0-6-1 15,3 0-55-15,0 0-22 0,4 0-103 16</inkml:trace>
  <inkml:trace contextRef="#ctx0" brushRef="#br0" timeOffset="74255.5453">14326 16602 420 0,'-7'-16'156'0,"4"16"-84"0,-8-9-66 0,4 9 33 15,-7 6-19-15,-7 4-3 16,-11 8-4-16,0 11 1 15,1-4-7-15,-5 28 2 0,-3 10 4 16,1 9 2-16,6 0 0 16,11 0-5-16,7-12-2 15,10-4-2-15,11-3-1 0,7-2-3 16,4-7-2-16,3-16-19 16,11-3-8-16,10-16-32 15,1-9-13-15,-8-6-61 16,-11-3-25-16,-13-17 12 15</inkml:trace>
  <inkml:trace contextRef="#ctx0" brushRef="#br0" timeOffset="74471.4289">13995 17057 384 0,'-36'-7'145'0,"33"7"-78"0,10 0-58 16,0 0 32-16,7 0-3 15,4 0 2-15,3 0-9 16,4 7-4-16,6 8-15 15,5 4-8-15,-1 3 0 0,-7 13-3 0,-7-1 2 16,-7 1-4-16,-7 21 0 16,-7-3-6-16,-3 7-3 15,-4-7-12-15,-4-6-6 16,-3-3-16-16,4-9-5 16,-1-7-42-16,4-12-17 0,3-7-42 31</inkml:trace>
  <inkml:trace contextRef="#ctx0" brushRef="#br0" timeOffset="75202.8012">11508 16577 396 0,'-14'34'148'0,"6"4"-80"0,-9 15-51 16,6-12 38-16,-3 25-16 15,0 22-2-15,3-7-19 16,4 7-9-16,4 12-5 16,3-12-23-16,10-6-8 0,8-13-21 15,7-22-10-15,7-13-44 0,-4-24-18 0,0-20-26 32</inkml:trace>
  <inkml:trace contextRef="#ctx0" brushRef="#br0" timeOffset="75356.4336">11758 16665 408 0,'-14'34'151'0,"10"-15"-82"0,-6 44-56 0,6-10 33 16,1 10-22-16,3 18-3 16,7-9-31-16,7 16-10 15,11 13 9-15,6-7-79 0,15-13-30 16,7-18-46-1</inkml:trace>
  <inkml:trace contextRef="#ctx0" brushRef="#br0" timeOffset="75756.4088">14439 16495 364 0,'11'0'134'0,"-1"7"-72"0,1 5-26 0,-8 7 43 16,-3 6-11-16,-3 10-3 16,-4 2-25-16,-4 35-10 15,1 7-18-15,-1 9-3 0,4-7-2 0,4-3-10 16,3-5-3-16,3 14-24 16,4-11-8-16,4-17-31 15,3-21-13-15,3-4-54 16,1-24-21-16,-4-17 10 15</inkml:trace>
  <inkml:trace contextRef="#ctx0" brushRef="#br0" timeOffset="75941.3673">14884 16568 468 0,'7'53'176'0,"0"-9"-96"0,-4 9-60 16,1-9 41-16,-4 19-35 15,3 9-9-15,1 9-20 0,-1-9-8 16,5 7 5-16,-1 9-42 16,0-23-14-16,3-14-35 0,1-23-12 15,-1-19-61 1</inkml:trace>
  <inkml:trace contextRef="#ctx0" brushRef="#br0" timeOffset="76241.4288">15074 16194 392 0,'11'-9'148'0,"6"-4"-80"0,5-12-57 0,-12 19 34 16,4 3-24-16,0-3-6 16,1 6-12-16,-5 9-4 0,-6 7 0 15,-8-1 0-15,-3 4 3 0,-4 9 12 16,1 7 6-16,-1 9 3 15,4-7 3-15,4-8-10 16,3 2-2-16,7-9-2 16,14-6 2-16,14-7-7 15,11 0-4-15,3-9-9 16,-6 0-1-16,-1-3-37 16,0-3-15-16,-3-3-72 0,-7 2-30 15,-7-2-4 1</inkml:trace>
  <inkml:trace contextRef="#ctx0" brushRef="#br0" timeOffset="76404.4545">15646 16655 472 0,'3'-6'178'0,"11"6"-96"0,11-3-76 16,-7-3 36-16,13 6-36 0,15-10-10 15,0 1-50-15,-7 6-20 0,-4-4-125 16,-7 7-56-16</inkml:trace>
  <inkml:trace contextRef="#ctx0" brushRef="#br0" timeOffset="76541.8031">15632 16881 452 0,'17'6'170'0,"4"-12"-92"0,36-3-75 0,-8 6 31 16,11-13-82-16,18 3-33 15,24 1-108-15,32-16-47 16</inkml:trace>
  <inkml:trace contextRef="#ctx0" brushRef="#br0" timeOffset="77020.7536">17219 16505 368 0,'-10'0'137'0,"20"0"-74"0,22 0-34 16,-15 0 39-16,26-3-13 15,24-4-2-15,14 7-17 16,11-9-7-16,31 3-17 16,-3 3-8-16,0-7 0 0,-11-6-19 31,-6 4-6-31,-4-10-37 0,-18 13-14 15,-25-10-58-15,-24 9-22 16,-15 4-2 0</inkml:trace>
  <inkml:trace contextRef="#ctx0" brushRef="#br0" timeOffset="77390.5574">17046 16630 368 0,'-10'16'140'0,"27"-7"-76"0,19 10-39 0,-8-13 36 16,14-2-7-16,25 2 1 16,21-3-25-16,1 3-8 15,-1-3-13 1,-7 4-8-16,-4 2-2 0,-13-9-23 16,-18 9-10-16,-21 1-11 15,-18 6-2-15,-22 5 9 16,-16 14 6-16,-26 9 16 15,-24 0 10-15,4 9 19 16,-1-6 12-16,4 3 7 0,10-6 3 16,15-6-4-16,14-10 1 15,14 7-7-15,17 2-3 16,18-5-4-16,18-4 1 16,35 0 1-16,10 0 2 0,12-3-8 15,-5-6-1-15,22-13-12 16,4-12-3-16,-8-3-50 15,-7-1-22-15,-10-9-161 16</inkml:trace>
  <inkml:trace contextRef="#ctx0" brushRef="#br0" timeOffset="78344.6197">17406 17872 280 0,'-18'0'104'0,"8"6"-56"0,-4 4-14 16,7-1 34-16,-4 7-15 15,1 6-6-15,2 9-12 16,1-3-5-16,-3 7-16 15,3-7 4-15,0 7 5 0,7-1-8 16,0-6-1-16,0 0-6 16,3-9-3-16,1-3-11 0,3-7-6 15,3 7-30-15,5-16-10 16,-1-6-57-16,3-10-25 16,1 4-22-1</inkml:trace>
  <inkml:trace contextRef="#ctx0" brushRef="#br0" timeOffset="78460.1162">17473 17772 356 0,'-7'-16'134'0,"14"13"-72"0,7 3-72 15,-3 0 20-15,3 0-41 0,4 0-12 16,-1 0-99 0,4 3-45-16</inkml:trace>
  <inkml:trace contextRef="#ctx0" brushRef="#br0" timeOffset="78642.0541">17653 17869 444 0,'-14'-6'167'0,"17"2"-90"0,15 4-63 16,-4-6 39-16,7 3-33 0,8-3-10 15,-1-4-38-15,7 1-17 16,4 9 23-1,0-6-69-15,-11 12-25 0,-10 3-48 16</inkml:trace>
  <inkml:trace contextRef="#ctx0" brushRef="#br0" timeOffset="78807.409">17611 18157 452 0,'3'7'170'0,"8"2"-92"0,17 0-64 0,-10-2 36 15,10-7-28 1,4 3-7-16,10-13-43 0,11 1-17 16,3 0 23-16,-3-7-60 0,-3-3-23 0,-5-9-65 15</inkml:trace>
  <inkml:trace contextRef="#ctx0" brushRef="#br0" timeOffset="78975.827">18210 17637 476 0,'7'37'178'0,"1"-2"-96"0,-1-1-71 0,0-15 39 15,-4 19-25-15,1 15-6 16,-1 7-22-16,-3-4-9 16,0-2 6-16,7-4-48 0,-7-19-21 15,0 4-294 1,0-29 187-16</inkml:trace>
  <inkml:trace contextRef="#ctx0" brushRef="#br0" timeOffset="79577.4413">17247 17932 368 0,'-3'-16'140'16,"3"13"-76"-16,7 3-46 0,-7 0 34 0,7 9-18 16,0 1-5-16,0 15-10 15,0 3-2-15,0 0-10 16,-3 16 2-16,-1-6 2 0,1 12 0 16,-4-13 1-16,0 7-4 15,0 10-3-15,0-1-2 16,-4 3 0-16,-6-5-2 0,-5-14 2 15,-6 1-7-15,-7-7 1 16,0-18-12-16,-7-4-3 16,-11-9-7-16,-4-12 1 15,-3-13-9-15,4-13-4 16,7 3-35-16,3 7-14 16,7-6-74-16</inkml:trace>
  <inkml:trace contextRef="#ctx0" brushRef="#br0" timeOffset="80309.5294">18080 15762 340 0,'3'-32'129'0,"-3"23"-70"0,-10-1-51 0,3 7 27 15,-4-3-7-15,4 6 3 16,-18 0-4-16,-3 0-2 15,0 19-13-15,0 15-1 0,-4 17 2 0,0 11-7 16,4 4-1-16,3-6-3 16,8-13 1-16,6 6-2 15,8-9-1-15,3-6 1 16,7-13-1-16,3-7 0 16,1-8 0-16,3-10-3 0,4 0 2 15,3-13-6-15,7-18 0 16,4-16-6-16,-1-25-2 15,-2-10-2-15,-5 4-3 16,-2-4 7-16,-5 1 3 16,-6 6 8-16,-4 12 3 31,-7 10 12-31,0 5 3 0,-4 20 1 16,1 9 2-16,-1 13-8 15,1 12-2-15,3 16 8 16,0 13 6-16,0 3-3 15,0 5 0-15,0 26-7 16,0 4 0-16,0 8-6 16,0 1-2-16,-4-13-11 0,1 0-6 0,-1 6-52 15,1-3-22-15,-1-9-119 16</inkml:trace>
  <inkml:trace contextRef="#ctx0" brushRef="#br0" timeOffset="81580.2952">18916 16238 320 0,'-21'0'121'0,"7"25"-66"0,-11 35-42 0,11-22 30 16,-7 15-4-16,-4 10 1 15,0-1-4-15,1 20 0 16,2 15-20-16,5 0 2 0,6 0 2 15,8-15-7-15,6-10 0 0,4 10-7 16,7-1-4-16,8-12-15 16,2-12-4-16,4-7-31 15,4-13-14-15,4-18-80 16,6-13-33-16,0-12 36 31</inkml:trace>
  <inkml:trace contextRef="#ctx0" brushRef="#br0" timeOffset="81849.3875">19749 16568 368 0,'7'-10'140'0,"-7"10"-76"0,-4 0-55 0,1 10 30 15,-8 5-2-15,-7 4 4 16,-10 9-5-16,-4 7-1 15,-3 9-20-15,0 18 2 0,-1 10 1 16,1 7-8-16,-11-4-1 16,4-15-5-16,3-4-3 0,4-3-14 15,3 1-6-15,4-10-23 16,0-10-11-16,3-9-25 16,0-15-11-16,1-7-84 15</inkml:trace>
  <inkml:trace contextRef="#ctx0" brushRef="#br0" timeOffset="82096.8885">19209 16649 388 0,'17'6'145'0,"-2"4"-78"0,9 18-43 15,-10-19 40-15,7 1-11 16,4 15 1-16,3 19-21 0,-3 9-10 15,0 3-14-15,3 4-4 0,4 3 1 16,3-10-3-16,7-6-2 16,-3-6-11-16,-4 3-6 15,-3-7-34-15,-7 7-15 16,-7-9-70-16,-11-7-30 16,0-9 2-1</inkml:trace>
  <inkml:trace contextRef="#ctx0" brushRef="#br0" timeOffset="83051.2413">19985 17273 268 0,'0'0'101'0,"3"0"-54"0,1 6-17 0,-4-6 34 16,0 3-14-16,0 7-4 15,0 6-4-15,-4 12-2 16,1 6-22-16,-4 4 7 0,3 3 3 16,1-4-2-16,3-2-1 15,3 2-13-15,1-11-5 16,-1 2-5-16,4-9-2 0,0-4-13 15,4-5-4-15,0-1-33 16,-1-12-13-16,1-3-46 16,-1-13-19-16,1-6-29 15</inkml:trace>
  <inkml:trace contextRef="#ctx0" brushRef="#br0" timeOffset="83198.4303">19960 17113 416 0,'-7'-19'154'0,"14"16"-84"0,0-3-84 15,-3 3 22-15,3-3-60 16,0-4-22-16,3-6-87 0,12-2-34 16</inkml:trace>
  <inkml:trace contextRef="#ctx0" brushRef="#br0" timeOffset="83598.159">19985 16210 388 0,'3'-3'145'0,"4"6"-78"0,1 3-60 0,-1-3 29 15,0 7-10-15,0 6 2 16,0 12-5-16,0 16 0 16,0-7-12-16,3 13-4 0,-3-3-1 0,1 7 1 15,-8-10 3-15,-4 0-3 16,-3-7-2-16,-4-2-2 0,-3 2 0 15,0-5-2-15,-7-4 2 16,0-9-2-16,-4 0-1 16,0-10-6-16,1-9-1 15,3-3-17-15,3-7-7 16,0-5-21-16,4-10-9 31,0-4-56-31,-4-14-23 0,1-20 1 16</inkml:trace>
  <inkml:trace contextRef="#ctx0" brushRef="#br0" timeOffset="83767.0389">19995 15906 460 0,'11'-10'170'0,"-7"14"-92"0,-1-4-91 0,-3 0 26 0,7 6-42 15,0 3-13-15,0 1-143 16,0 8-66-16</inkml:trace>
  <inkml:trace contextRef="#ctx0" brushRef="#br0" timeOffset="84152.5102">20306 16809 376 0,'-11'0'143'0,"11"0"-78"0,4 6-43 0,-1-3 39 16,4-3-12-16,4 7 1 0,10-7-13 15,7 3-5 1,4-3-18-16,3 0-7 0,8 0-2 0,10 0-3 31,3 0-2-31,1 0-15 0,-8-3-5 16,-3 3-25-16,-7-7-12 15,-8 4-66-15,-6 6-29 16,-4-25-13 0</inkml:trace>
  <inkml:trace contextRef="#ctx0" brushRef="#br0" timeOffset="88003.4479">21071 17800 336 0,'0'0'126'0,"4"0"-68"0,7-3-37 15,-4-4 33-15,10-2-12 16,11-16 1-16,11-3-12 16,4-16-2-16,-1-9-16 15,-3-13-3-15,0 3-3 0,-1-6-3 0,-2-3-1 16,-5-25-3-16,1-13-1 15,-4 6-8-15,-3 4-4 16,-7 0 0-16,-4 6 2 0,-4 12 7 16,1 10 2-16,-4 19-1 15,-3 24 0-15,-1 14 2 16,-3 15 2-16,0 19-2 16,0 21-2-16,0-2 4 0,4 9 1 15,-1 6-3-15,1 10 1 16,3-10 0-16,3-2 0 15,4-14 0-15,1-2 0 16,2-7 2-16,1-12 1 31,-1-13-1-31,1-6-2 0,0-23-4 16,-1-8-2-16,1-4-2 16,0 4 0-16,-1-13-4 15,1-13 0-15,0-2-1 16,-4 5 1-16,-4 7 7 15,1 12 4-15,-4 13 6 16,-4 16 2-16,-3 9 3 0,0 15 4 16,0 14 5-16,0 8 5 15,0-2 1-15,4 18 2 16,-1 7-11-16,1 2-4 0,3 1-7 16,0-6-4-16,-3-4-22 15,3-9-11-15,0 0-31 31,0-7-12-31,0-18-114 16</inkml:trace>
  <inkml:trace contextRef="#ctx0" brushRef="#br0" timeOffset="88272.146">22193 17066 460 0,'18'47'170'0,"3"-12"-92"0,4 15-67 15,-15-38 37-15,1 13-24 16,0 13-5-16,3 12-10 0,-4-3-1 0,-6 3-5 16,-4-9 0-16,-11 3 1 15,-10-9-5-15,0-10 1 0,-4-6-22 16,0-10-10-16,-6-9-37 15,-5-19-14-15,1-15-112 16</inkml:trace>
  <inkml:trace contextRef="#ctx0" brushRef="#br0" timeOffset="88403.6987">22267 16843 368 0,'60'-18'137'0,"-28"11"-74"0,7-2-80 0,-25 6 17 16,0-3-77-16,-3 6-29 0,-1 0-23 16,4 0-9-16</inkml:trace>
  <inkml:trace contextRef="#ctx0" brushRef="#br0" timeOffset="88688.6854">22444 16254 376 0,'0'-16'143'0,"7"16"-78"0,7 7-49 16,-4 2 35-16,5 7-9 16,9 15 0-16,5 13-10 15,2 19-5-15,-3 6-15 0,-3 3-8 0,-4 28-2 16,-7 16-2-16,-3-3 0 15,-4-13-5 1,-10 7-1-16,-8 6 3 0,-7-22 1 16,-3-10-9-16,-7-9-3 15,0-18-33-15,-8-10-12 16,1-10-139-16</inkml:trace>
  <inkml:trace contextRef="#ctx0" brushRef="#br0" timeOffset="90289.6055">22627 15925 340 0,'0'-29'126'0,"11"14"-68"0,10-7-46 16,-10 9 32-16,6 4-10 15,18-4 3-15,15 7-10 0,-1 3-4 16,-6 6-13-16,-1 6-6 0,-7 7-3 15,-7 3-4-15,-10 9 2 16,-11-3-4-16,-7 3 1 16,-14 7 0-16,-14-1-1 15,-11 1 4-15,0-7 2 16,4 7 6 0,7-13 4-16,3 0 2 15,7-10 3-15,8 4-5 16,13-7 1-16,22 1-1 15,17-1 3-15,8-9-5 16,10 0-3-16,3 0-43 16,1 0-20-16,6-9-154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51:35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2259 176 0,'-3'-16'68'0,"3"10"-36"0,0 6-26 0,0 0 15 16,0 0-7-16,0 0 0 16,0-3-2-16,0-4 0 15,0 7-6-15,0 0 7 0,0-3 6 0,0-3 5 16,0 6 5-16,0-3-2 15,-4-3 1-15,-3 6-10 32,-3-3 0-32,-5 3-7 15,-6 3 1-15,-3 3-3 0,-8-3 0 16,-3 6-1-16,-4 1 0 16,-4 6-2-16,5 2-1 15,2-2-3-15,12 3 1 16,10 0-4-16,10 0 0 15,15 12 1-15,10-3 0 0,11 0 0 16,6 10 0-16,5 22 0 16,-1-4 0-16,-3 13 0 15,-7-6 0-15,-8-4 2 16,-6-2 3-16,-11-10 0 16,-14 12 0-16,-14-2 5 15,-11 5 4 1,-14-8-5-16,-14-10-1 15,-3-10-2-15,6-6-1 16,4-18-3-16,-3-10-2 16,-1-13-15-16,4-15-5 0,11-3-10 15,14 2-4-15,17 11-19 16,15-7-8-16,14 6-23 16,10 0-8-16,18 0-12 15</inkml:trace>
  <inkml:trace contextRef="#ctx0" brushRef="#br0" timeOffset="584.9418">10866 3018 312 0,'35'3'118'0,"-10"-3"-64"0,10-3-43 0,-21 3 28 15,4-7-6-15,3 4 3 0,0-9-16 16,-3 2-4-16,-1-8-10 16,-3-1 5-16,-3 0 2 0,-4 0-4 15,-4-6-3-15,-3 9-1 16,-7 4 1-16,-3 6-3 15,-8 12 0-15,-7 6-1 16,1 13-2 0,-1 4 3-16,0-4 2 15,4 9-2-15,7 1-2 16,7 2-3-16,11 1 1 16,10-4-1-16,14-8 0 15,7-14-7-15,0-6-4 0,8-15-2 16,6 0-1-16,-3-10-2 15,-4-3 1-15,-6 0 4 16,-5-10 4-16,-6 4 7 16,-7 0 3-16,-8 12 9 0,-3 7 6 15,-3 9 3-15,-4 9 1 16,-7-2 0-16,-4 11 0 16,1 1 0-16,-1 6 0 31,4-6-9-31,4 0-2 0,3-3-5 15,3-1-1-15,4-12-1 16,0-3 1-16,4-9-2 16,-4 0 2-16,3-1-2 15,1-5-1-15,-4 5 1 16,4-6-1-16,-4 4-3 16,3 6 2-16,1 3-1 0,-1 3-2 15,5 0 3-15,-1 9 2 16,3 0 0-16,4 10 2 15,4 9-4-15,7-6 0 16,0-3-21-16,6-6-8 0,5-13-31 16,6-3-12-16,8-7-106 15</inkml:trace>
  <inkml:trace contextRef="#ctx0" brushRef="#br0" timeOffset="832.1827">12446 2090 420 0,'-4'21'159'0,"4"5"-86"0,4 17-65 16,0-17 32-16,3 11-8 16,3 7 1-16,4 0-16 15,4-6-8-15,3 9-5 16,4 12-4-16,7 4 1 0,3-10-23 15,-3 1-10-15,3-17-26 0,0-12-9 16,4-9-39-16,0-22-17 16,7-19-17-1</inkml:trace>
  <inkml:trace contextRef="#ctx0" brushRef="#br0" timeOffset="1032.8086">13222 1933 340 0,'0'25'129'0,"-3"-16"-70"0,-12 19-20 0,5 4 43 16,-15 21-26-16,-7 13-9 16,-3 15-15-16,-7 14-4 15,-8 21-15-15,-6 9-6 0,3-15-2 16,0 12-6-16,4-3 1 16,6-12-11-16,12-16-3 15,13-13-24-15,11-18-8 0,14-23-42 16,11-18-17-16,6-28-70 15</inkml:trace>
  <inkml:trace contextRef="#ctx0" brushRef="#br0" timeOffset="1232.9483">13342 2645 436 0,'7'-7'165'0,"7"-2"-90"0,14 6-74 16,-10-4 32-16,7 4-9 15,3-6 1-15,14-4-17 32,18 4-4-32,4 0-3 0,-1 5-30 0,-3-2-10 15,-3 6-54-15,-11 10-20 16,-15-1-53 0</inkml:trace>
  <inkml:trace contextRef="#ctx0" brushRef="#br0" timeOffset="1432.5475">13458 2968 444 0,'-28'15'167'0,"28"-15"-90"0,4 3-59 15,6-3 41-15,8-3-18 16,3-6-3-16,14-7-20 16,22 0-6-16,6-2-8 15,8-14-14-15,3-2-3 16,-3-10-40-16,20 0-16 15,5-3-37-15,-1 3-16 16,0-6-49 0</inkml:trace>
  <inkml:trace contextRef="#ctx0" brushRef="#br0" timeOffset="1670.3645">15162 1923 392 0,'0'0'145'0,"0"0"-78"0,-3 16-36 0,-1-7 40 15,-6 1-27-15,-8 9-8 16,-10 18-8-16,-11 29-1 16,-14 0-15-16,-21 12-5 0,0-2 0 15,-7 30-4-15,3 1 0 0,8-1-8 16,6-15-2-16,8-12-9 16,6-10-5-16,8-7-20 15,7-14-7-15,10-5-38 16,11-17-15-16,3-8-77 15</inkml:trace>
  <inkml:trace contextRef="#ctx0" brushRef="#br0" timeOffset="1970.8993">14365 1904 428 0,'4'0'162'0,"-1"0"-88"0,1 10-62 0,3-1 35 16,0 1-10-16,0 9 1 15,7 15-10-15,7 16-3 16,4 16-14-16,7 12 0 0,3-12 2 16,14 28-3-16,18 13 0 15,0 9-6 1,-7-16-3-16,0-9 0 15,-7-12-1-15,-7 2-14 16,-4-9-3-16,-6-9-20 16,-5-13-9-16,-2-15-37 15,-1-13-15-15,7-16-98 16</inkml:trace>
  <inkml:trace contextRef="#ctx0" brushRef="#br0" timeOffset="2352.5056">16037 1967 420 0,'7'-19'156'0,"-10"13"-84"0,-8-3-71 0,8 9 30 16,-4 0-15-16,-11 0-1 15,-17 9-9-15,-15 7-4 32,1 9-1-32,-4 19 10 0,-10 12 5 0,3 16-2 15,3 0 2-15,1 7 0 16,3 12-1-16,10 6-3 16,15 0-2-16,14-6-2 15,14-12 0-15,11-23 2 16,13 4 4-16,15-13 1 15,4-3 0-15,24-19-1 0,14-7-1 16,0-8-5-16,-4-10-3 16,1-3-22-16,0-13-11 15,10-9-129-15,18-22-59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53:10.5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11730 7063 244 0,'-4'19'93'0,"4"-4"-50"0,-3 4-22 0,3-9 28 0,-4 8-9 16,1-8 2-1,-4 12-9-15,0-10 0 0,-4 7-19 16,4-9 5-16,0-1 4 0,0 3-3 31,3-8-2-31,1 2-6 0,3-12-2 16,7-4-4-16,3-15-1 15,8-12-6-15,3-7 1 16,4-22 2-16,3-10 1 16,4-5-1-16,-4-10-2 15,0 0-2-15,8-12 1 16,6 12-8-16,-3 12-2 0,-4 17 6 16,0 8 2-16,-6 7 3 15,-5 13 0-15,-3 5 0 16,-3 4 0-16,-4 10-3 15,0 5 2-15,0 10 1 16,1 0 0-16,-1 7-3 16,0 11 2-1,0 20-1-15,4 15 0 16,3 7 2-16,0 6 2 16,0 3 1-16,0-7 1 15,-3 20 0-15,-1 6 0 16,-2-7 0-16,-5 1 0 15,1-7-2-15,-4-12 1 16,0-10-2-16,-4-6-1 0,1-9 1 0,-1-13 1 16,1 0-21-16,-1-12-7 15,1-4-25-15,3-12-10 16,-3-7-51-16,10-15-23 16,0 0 11-1</inkml:trace>
  <inkml:trace contextRef="#ctx0" brushRef="#br0" timeOffset="299.7364">11737 6774 316 0,'-14'13'121'0,"21"-13"-66"0,11 6-20 15,-8-3 40-15,8-3-18 16,6-3-3-16,1-3-18 16,7 3-7-16,7-3-17 15,7-4-5-15,-1 4-1 0,1 3-5 16,0-4-3-16,-4-2-19 0,1 9-9 16,-1-3-17-16,0 3-6 15,-3 0-36-15,0 3-13 16,3 6-52-1</inkml:trace>
  <inkml:trace contextRef="#ctx0" brushRef="#br0" timeOffset="699.5301">12771 6903 400 0,'-15'-28'151'0,"12"9"-82"0,3-22-72 0,3 22 27 0,5 1-15 16,2-8-3-1,8-2-6-15,3-6 0 0,0 12 0 16,4-3-3-16,-1 9 0 0,-2 7 6 0,-1 5 3 15,3 8 3-15,12 14 2 16,-1 4 6-16,7 0 3 16,4 3 3-16,0 4 1 15,0-4-7-15,0-6 0 16,0-1-6-16,-4-8 1 31,-7-4-7-31,-3-12-3 0,-4-4-17 16,-7 1-5-16,1-10-32 15,-5 0-12-15,4-15-48 16,4-1-18-16,0-2-25 16</inkml:trace>
  <inkml:trace contextRef="#ctx0" brushRef="#br0" timeOffset="1397.086">13956 6608 380 0,'25'35'143'0,"-4"-10"-78"0,0-3-45 31,-10-7 37-31,-4 14-22 0,0 15-5 16,0 6-18-16,-4 6-5 16,1-3-5-16,-1 1-2 0,1-10 3 15,-1-10 0-15,-3-6 3 16,0-9-3-16,0-3 0 15,0-16-1-15,0-10 1 16,-3-15-15-16,-4-25-5 0,0-16-9 16,0-12-1-16,0-19 3 15,3-19 4-15,8 6 7 16,3 13 4-16,3 9 9 16,11 16 5-16,18-3 11 15,14 9 7-15,0 19 3 16,3 9 4-16,-3 13-14 0,-3 9-4 15,-11 16-15-15,-8 10-5 16,-6 12-10-16,-11 0-1 16,-7 3 3-16,-10 3 2 15,-4 16 4-15,-4 0 1 16,-3 0 3-16,3-7 2 0,1-2-3 31,3-7 2-31,3-9 1 0,11 6 2 16,11-6 3-1,7-4 6-15,3 10 4 16,4-6 2-16,10 0 5 16,7 9-8-16,4-3-3 15,-7 4-4-15,-4-1 0 16,-6 6-4-16,-12 10 0 0,-3 0 3 16,-10 3 1-16,-14 3 10 15,-15-6 3-15,-21 0-5 16,-3-6-4-16,-8-1 0 15,-10-5 0-15,-7-10-1 16,-21 3-1-16,-4-16-1 16,15-3 0-1,-1-12-20-15,8-9-7 16,10-4-21-16,14-10-8 16,18-8-84-16,17-4-37 15,11-22 33 1</inkml:trace>
  <inkml:trace contextRef="#ctx0" brushRef="#br0" timeOffset="2164.3125">16090 6376 356 0,'-17'10'132'0,"2"-1"-72"0,-16 7-50 16,17-7 28-16,-18 7-15 15,-14-4-3-15,-3 13-3 16,-1-6-1-16,-3 9-8 0,-7-3 1 0,7 4 2 16,4-4 0-16,3-6 3 15,4-1-3-15,7-2-1 16,6 0-6-16,12-4-3 16,10-2 0-16,10-4-1 0,11 3 4 15,11 1 5-15,7-1-1 16,3 1 3-1,0 5-4 1,4-5-2-16,0 9-2 0,3-1-3 16,-3 7 1-1,0-6 1-15,-7 6-3 0,-4-6-2 16,-4-3-12-16,-2-4-5 16,-5-2-9-16,1-10-3 15,0 0-17-15,3-13-7 0,3-6-58 16,8-3-24-16,0 4 6 15</inkml:trace>
  <inkml:trace contextRef="#ctx0" brushRef="#br0" timeOffset="2479.9527">15819 6680 304 0,'-64'19'115'0,"57"-13"-62"0,3-6-38 31,12 7 31-31,9-7-1 0,18 0 5 16,11 0-7-16,14 0-4 16,11-7-22-16,28-2 3 0,21 3 1 15,7-7-5-15,3-2-1 16,15-4-12-16,-4 3-1 15,-14-3-18-15,-21 10-6 16,-8-7-18-16,-6 7-7 0,-18-1-22 16,-17 1-6-16,-22 9-64 15,-14 0-54 1,-10 0 74-16</inkml:trace>
  <inkml:trace contextRef="#ctx0" brushRef="#br0" timeOffset="2717.8686">16475 6743 388 0,'35'-9'145'0,"-14"-1"-78"0,11 1-60 15,-14 9 29-15,3 0-12 0,-4 0 0 16,19 0-11-16,-5-3-5 15,33-4-5-15,28-2-16 0,-32 3-4 16,-7-4-22-16,6 1-10 16,33-4-38-16,-7-2-15 15,-11-1-36 1</inkml:trace>
  <inkml:trace contextRef="#ctx0" brushRef="#br0" timeOffset="3033.7337">17092 6226 300 0,'0'-4'112'0,"21"4"-60"0,11 10-21 0,-14-1 35 16,10 1-15-16,4 9-5 0,13 6-20 16,12 12-8-16,-1-5-11 15,-3-1-5-15,-3 3 1 0,-8 1 2 16,-3 12 2-16,-7-6 3 15,-11-10 1-15,-11 4 6 16,-10 9 1-16,-7-1-1 0,-17 11 0 16,-12-7-9-1,-10 3-3-15,4-6-3 0,3-7-2 16,4-8-15-16,3-4-7 16,4-6-29-16,7-1-12 15,10-8-75-15,15-4-31 16,6-15 22-1</inkml:trace>
  <inkml:trace contextRef="#ctx0" brushRef="#br0" timeOffset="3950.4315">19202 6207 304 0,'-4'0'115'0,"1"0"-62"0,-8 19-51 0,4 6 25 16,-7 19-16-16,-7 12-3 16,-7 13 3-16,-4 3 5 15,0 16-8-15,4 3 9 0,3-3 5 0,4-10 4 16,3-6 2-16,4-15-9 15,0-13-1-15,7-10-9 16,3-18 4 0,4-23-1-16,8-8-7 15,2-39 0-15,8-8-5 16,10-20-1-16,11-18-8 0,3-22-4 16,-3 2 0-16,-4 4 0 15,-3 13 8-15,-4 18 2 0,-7 16 5 16,1 22 1-1,-5 13 1-15,1 15 2 16,-1 19-1-16,-2 12 2 0,2 23-2 31,1 3 2-31,-1 31 7 0,5 12 3 16,-5 1 0-16,4 5 0 16,1-8-9-16,2 12-3 15,1-3-3-15,3-7-2 16,-7-9-17-16,-3-3-9 15,-4-22-19-15,-7-3-8 16,-7-16-44-16,0-12-20 0</inkml:trace>
  <inkml:trace contextRef="#ctx0" brushRef="#br0" timeOffset="4181.1828">18965 6646 432 0,'22'-10'162'0,"13"7"-88"0,32-12-60 16,-35 11 36-16,13-5-19 16,8-7-6-16,0 7-19 15,-3 3-6-15,6-7-1 0,11 4-24 0,4 2-11 16,-11 4-39-16,0-3-14 15,0 6-91 1</inkml:trace>
  <inkml:trace contextRef="#ctx0" brushRef="#br0" timeOffset="4403.6743">19960 6313 460 0,'14'-18'170'0,"-7"8"-92"0,11-9-78 16,3 10 34-16,18 0-19 0,10-4-3 15,1 4-14-15,-1-1-6 16,1 1 4-16,-5 9-32 0,-6-3-12 0,-7 3-62 16,-7 9-27-16,-11 4-16 15</inkml:trace>
  <inkml:trace contextRef="#ctx0" brushRef="#br0" timeOffset="4635.5457">19861 6705 444 0,'18'0'167'0,"-7"7"-90"0,13-7-57 0,-10 0 41 16,4 0-20-1,10 0-1-15,18-7-19 16,14 7-5-16,0-9-10 16,11 3-2-16,-1-4 0 0,-10-2-13 15,7-4-4-15,18 0-38 16,-4-2-14-16,0-4-90 16,-7 6-40-16,-10-12 29 15</inkml:trace>
  <inkml:trace contextRef="#ctx0" brushRef="#br0" timeOffset="5421.2692">21618 6063 348 0,'0'0'132'0,"0"9"-72"0,0-15-57 0,0 6 26 0,4 12-6 15,-1 1 1-15,1 12-2 16,-1 9-2-16,4 23-10 16,0 6 2-16,4 15 4 0,0 3-2 15,-1-12 0-15,1 4-6 0,-1 2-3 16,1 0-5 0,0-12-2-16,-1-16-19 0,1-3-7 15,-1-7-23-15,1-18-10 16,-4-3-44-16,0-16-21 15,-3-10-2 1</inkml:trace>
  <inkml:trace contextRef="#ctx0" brushRef="#br0" timeOffset="5953.2028">21131 6063 288 0,'4'-10'110'0,"3"4"-60"0,4-4-41 16,-1 10 25-16,8-9-8 15,10-3-1-15,7-4 2 0,8 0 2 16,6-3-15-16,7-6 5 0,-6 3 4 15,3-3-10-15,3 10-2 16,8-4-7-16,3 9-3 16,-4 10 0-16,-6 7-1 15,-1 5 0-15,-3 4 0 16,-4 9-3 0,-6 3 2-16,-8 0 1 15,-3 7 2-15,-4 2-3 16,-3-8 0-16,-8 2 1 15,-3-3 2-15,-3 1-1 16,-7-1 2-16,-4 6-2 0,-4 1 2 16,-10 2 0-16,-7-2 1 15,-11-7-2-15,-10-3-2 16,-15 0 3-16,-10-6 2 16,4-10-7-16,6 7 0 0,8-6-5 15,3-1 2-15,11-6-6 16,3 3-1-16,7-6-15 15,8 0-6-15,6 0-35 16,4 0-16-16,14-9-64 16</inkml:trace>
  <inkml:trace contextRef="#ctx0" brushRef="#br0" timeOffset="7922.2932">23040 5937 380 0,'0'0'143'0,"3"3"-78"0,5 4-52 0,-1 8 35 16,0 7-18-16,0 13-5 16,0 2-6-16,0 17 0 15,0 24-10-15,-4-6-5 0,1 10-1 0,3-4-2 16,-4-15 2-16,1-10-7 16,0 0 1-16,-1-6-26 15,-3-3-8-15,0-12-30 16,0-10-12-16,0-13-90 15</inkml:trace>
  <inkml:trace contextRef="#ctx0" brushRef="#br0" timeOffset="8468.6711">22814 6034 376 0,'18'-31'143'0,"6"3"-78"0,19-7-54 0,-18 16 32 16,10-9-14-16,11-6 0 16,3-1-5-16,7 7-3 15,12 9-11-15,6 4-9 0,-7 15-1 16,-7 6-2-16,-7 22 0 16,-11 0-7-16,-10 13-2 15,-15 3-1-15,-13 3 0 16,-11-3 0-16,-14 3 0 0,-11-13-2 15,-3 4-1-15,-1-3 3 16,4-1 5-16,8-9 4 16,3-6 2-16,7 0 1 15,3-10 0-15,7 1 0 16,11-10 0 0,15 0 6-16,16 6 4 15,5-3 6-15,3 6 2 16,-1 16-9-16,1 1-3 15,-7 2-4-15,0 0 1 16,-7 13-2-16,-4-4-1 16,-7 7 1-16,-7-6-1 0,-7-4 0 15,-7-5 2-15,-10 5 1 16,-15-6 1-16,-10 4-2 16,-18-10-2-16,-14 3 1 15,3-10-1-15,-3-11 0 0,-3-4 2 16,-1-10-10-16,-3 1-2 15,7-7-11-15,7-3-4 16,14 0-28-16,21 1-14 16,18-7-96-16</inkml:trace>
  <inkml:trace contextRef="#ctx0" brushRef="#br0" timeOffset="8784.6012">24515 6037 416 0,'14'0'156'0,"-7"0"-84"0,0 10-73 0,0 6 29 15,0 2-14-15,0 11 2 16,0 11 4-16,0 23 2 16,0 9-11-16,0 7-4 0,-3-4-1 15,-4-12-3-15,0-4 0 32,0-6-8-32,0-5-4 0,0-5-26 15,0-5-10-15,0-19-26 16,-4-3-7-16,1-16-89 15</inkml:trace>
  <inkml:trace contextRef="#ctx0" brushRef="#br0" timeOffset="9238.4834">23943 5990 320 0,'0'-50'121'0,"14"31"-66"0,11-24-42 16,-8 21 30 0,8-10-9-16,10-5 1 15,11 2-5 1,0 7-1-16,11-7-16 0,10 7 5 0,10 3 5 16,-3 3-8-16,0 0-3 15,-3 10-10-15,-8 5-1 16,-3 7-1-16,0 7 0 15,0 5 2-15,-3 4 1 0,-4 3-1 16,-11 6-2-16,-7 12 1 16,-6 7 1-16,-12 6-1 15,-10-9 2-15,-10 3-2 16,-15 0-1-16,-10-6 1 16,-4 2 1-16,-7-5 1 15,-10-7 1-15,-7-9-5 0,-8 0 1 16,-10 0 0-16,0-4 0 15,7-5-11-15,10-1-5 16,8-3-10-16,7-2-1 16,10-4-19-16,7-10-6 0,11 1-45 15,14-1-18-15,14-5-25 32</inkml:trace>
  <inkml:trace contextRef="#ctx0" brushRef="#br0" timeOffset="9606.6834">24751 5188 404 0,'7'-7'151'0,"4"4"-82"0,6-6-56 0,-6 3 33 15,3 6-13-15,7 0-2 0,11-10-15 16,10 10-7-16,4-3-6 15,0-3-5-15,0-4 1 0,0 10-15 16,-1-6-4-16,-2 6-23 16,-4-3-10-16,-4-3-32 0,-3-4-11 15,-1 7-55 1</inkml:trace>
  <inkml:trace contextRef="#ctx0" brushRef="#br0" timeOffset="9954.4015">25636 4651 324 0,'4'0'121'0,"-1"0"-66"0,1 4-29 0,-1-4 34 16,1 9-15-16,0 16-1 16,-1 3-12-16,-3 16-3 0,-3 16-16 15,-1-4 1-15,-3 7 0 0,3 0-1 0,1 15 0 16,3 0-5-16,3 4-3 16,4-10-2-1,1-3-3-15,2-12-24 16,-3-4-11-16,7-9-77 0,4-7-32 15,3-30-34 17</inkml:trace>
  <inkml:trace contextRef="#ctx0" brushRef="#br0" timeOffset="38307.5877">24402 7395 340 0,'-4'-37'126'0,"11"18"-68"0,4 3-30 15,-4 7 38-15,0 6-34 16,0-4-11-16,0 7-10 16,0 0-1-16,0 19-5 15,4 16 4-15,-1 27 3 0,4 10 3 0,0 23 0 31,1 30-1-31,-1 10 1 16,0 25-4-16,0 9-1 16,-3-15-6-16,-1 15-1 15,-3-6-1-15,0-15-2 16,-3-23 1-16,-1-15-1 16,1 3-11-16,-4-13-5 0,0-19-14 15,0-8-6-15,0-14-21 0,-4-21-6 16,1-13-38-16,-4-16-13 15,-4-15-21 1</inkml:trace>
  <inkml:trace contextRef="#ctx0" brushRef="#br0" timeOffset="38645.4647">23495 8672 348 0,'-11'-4'132'0,"22"-2"-72"0,14 3-46 0,-8-3 33 0,12-4-13 15,13 1-2 1,14-4-3-16,36-2 1 0,17-1-16 15,11-3 3-15,32 0 3 16,17 10-7-16,18-7-2 0,4 7-6 0,-11 6-4 16,21-4 0-16,-7 14-1 15,-28-4-14-15,3 6-3 16,-14 7-13-16,-17-7-6 16,-18 1-39-16,-14-10-14 15,-18 0-85 16</inkml:trace>
  <inkml:trace contextRef="#ctx0" brushRef="#br0" timeOffset="38907.6653">26208 8358 448 0,'3'0'167'0,"12"9"-90"0,2 1-65 0,1 2 35 16,10 1-25-16,0 6-5 0,0 6-12 15,1 3-4-15,-5 6-1 16,-6 4 0-16,-4-3 0 0,-3 5 0 16,-8-2 2-16,-6-3-1 15,-8-7-1-15,-7-3-15 16,-3-3-7 0,0-7-22-16,4-5-8 15,2-1-43-15,5-9-16 16,6-9-46-1</inkml:trace>
  <inkml:trace contextRef="#ctx0" brushRef="#br0" timeOffset="39445.5641">26617 8286 288 0,'-25'-19'107'0,"22"10"-58"0,6-10-35 16,4 9 28-16,4-12-19 15,10-6-4-15,11-6-4 16,7-4 1-16,14-9-9 16,3-3 9-16,15 3 4 0,24 3 5 15,4 9 2-15,7 7-3 0,6 9-1 32,19 4-3-32,-1 5-1 15,-10 7-12-15,-10 3-5 0,6 3-6 16,-10 13-2-1,-25-7-24-15,0 10-10 16,-10 6-39-16,-15-12-15 0,-6-4-71 16</inkml:trace>
  <inkml:trace contextRef="#ctx0" brushRef="#br0" timeOffset="39745.6053">28399 7696 392 0,'10'10'145'0,"4"-1"-78"0,7 1-58 16,-6-4 30-16,2-3-11 15,-3 3-2-15,11-3-14 16,-4 4-5-16,11 2-5 16,-7 0-4-16,6 7 1 0,-2-3 1 15,-1 18 0-15,0 7 0 0,-14-1 2 31,-10 4 1-31,-11-13 1 16,-4 10-5-16,-3-13-1 0,-4 3-19 16,1-9-7-16,-8-3-20 15,4-1-10 1,0-5-57-16,3-7-26 0</inkml:trace>
  <inkml:trace contextRef="#ctx0" brushRef="#br0" timeOffset="40261.096">30099 6677 324 0,'18'-25'123'0,"-18"25"-66"0,10 0-44 0,-10 0 28 16,11 10-6-16,-1-4 4 16,5 22-6-16,-5-3-3 15,-3 47-16-15,0-6 0 0,-7 47 0 31,0-16-3-31,0 51 1 0,-3 127-5 16,3-17 1-16,10-8-5 16,1-36-2-16,-4-10-5 15,3-23-2-15,1-30-22 16,-4-26-8-16,0-27-29 16,0-17-11-16,0-28-98 15</inkml:trace>
  <inkml:trace contextRef="#ctx0" brushRef="#br0" timeOffset="40577.6607">28755 8446 336 0,'-25'0'126'0,"43"0"-68"0,35 0-35 0,-18 0 37 15,14-6-18-15,22-4-1 0,45-9-9 16,29 7 0-16,39-4-18 16,20 0 1-16,40 4 1 0,-1-4-4 15,25 7 1-15,-14-1-8 16,14 1-3-16,-28 3-28 15,-95-4-10-15,-25 10-37 16,21-9-16-16,-18 6-101 16</inkml:trace>
  <inkml:trace contextRef="#ctx0" brushRef="#br0" timeOffset="42362.6161">27213 7590 412 0,'-14'6'154'0,"14"-6"-84"0,-3-6-68 0,3 3 30 16,3-10-17-16,4 0-1 0,4-12-8 16,6-9-4-16,5-13-1 15,2 3-1-15,5-19 2 0,2 1-3 31,-2-1 0-31,-1-6-1 16,-4 6 0-16,-2 10 2 0,-1 6 0 16,-4 3 0-16,-2 16 0 15,-1 3 0-15,-4 6 2 16,1 12-1-16,-1 14-1 16,1 12 5-16,0 9 1 15,3 16-2-15,0 0-1 0,0 6-1 16,-4-9-2-16,1 9 1 15,3 3-1-15,0 3-14 16,0-5-3-16,-3-7-18 16,0-7-5-16,-1-9-39 15,-10-12-119 17</inkml:trace>
  <inkml:trace contextRef="#ctx0" brushRef="#br0" timeOffset="42562.7896">27309 7179 304 0,'-15'6'115'0,"22"-3"-62"0,4-3-20 16,0 0 38-16,10 0-13 0,11 0-4 16,3-9-19-16,4 6-10 15,3-3-14-15,7-1-14 0,1 4-3 16,-4-3-49-16,-4 6-18 15,-7 0-117 1</inkml:trace>
  <inkml:trace contextRef="#ctx0" brushRef="#br0" timeOffset="44530.8391">24853 8145 200 0,'-10'-19'77'0,"6"19"-42"0,-6-13-17 0,6 7 25 32,-3-3-13-32,-4-1-3 0,-3 1-9 15,-3-7-3-15,-1 7-9 16,-3-4 5-16,-4-2 2 0,0 5-2 16,-3 4 1-16,-7 3-7 15,-4 6-3-15,-3 3-1 16,-1 4 1-16,5 8-1 15,2 7-1-15,1-3 3 0,0 13 2 16,0-4-2-16,-1 1 0 16,4 2 1-16,4 16 0 15,7 13-2-15,7 0 1 16,7 3 0-16,10 6 3 0,12-10 1 16,2-8 1-16,4-1 0 15,8-3 0-15,13-3-4 16,14 3-1-16,1-9-1 15,3 0 1-15,0-13-2 0,0-9 2 16,-4-13 0-16,1-15 1 16,6-16-2-16,4 0 1 15,0-4-4-15,-10-8 0 32,-8-7 3-32,-7-9 1 0,-6-16-4 15,-12-13 1-15,-10 13-2 16,-7-6-2-16,-7 3-2 15,-14-4 1-15,-14 14 3 16,-14 5 1-16,-1 13 1 16,-6 10 0-16,-7 12-3 15,-8 6 2-15,-13 16-4 0,-8 0 1 16,7 16-25-16,8-3-8 16,3 5-47-16,7-2-19 15,7 3-17 1</inkml:trace>
  <inkml:trace contextRef="#ctx0" brushRef="#br0" timeOffset="45735.0599">30727 7571 244 0,'0'-10'93'0,"-4"1"-50"0,-3 0-28 16,7 9 26-16,-7 0-24 15,-3 0-9-15,-8 3-1 16,-7 12 2-16,1-2-5 16,-5 12 5-16,-16 0 3 0,-12 10-4 0,1-4 0 15,-4 19-4-15,-11 13-1 16,-6 9-3-16,-22 10-1 15,4-4-1-15,10 4 0 16,7 15 2-16,1-6 0 0,10-4 0 16,10 4 2-16,8-12-1 15,6-10-1-15,15-3 7 16,7-4 3-16,11 1-1 16,10-10 0-16,17-9-1 0,8-6 2 15,10-13 1-15,15-6 3 16,24-19-1-16,14-13 0 15,0-12-1-15,-3-3 0 32,17-13-6-32,4 0-2 15,-32 7-7-15,32-38 0 0,-11-22-4 16,-10 9 0-16,-1-18-5 16,1-4 0-16,-14-9-1 15,-15 9 1-15,-17 16 4 16,-18 13 5-16,-28 3-5 15,-11 15 1-15,-14 7-6 0,-13 15 1 16,-15 19-1-16,-29 10 1 16,-2 12-22-16,-19 7-10 15,-10 15-81 1,-10 22-42-16,-8 28 79 0</inkml:trace>
  <inkml:trace contextRef="#ctx0" brushRef="#br1" timeOffset="71852.9586">24751 9634 288 0,'0'-9'107'0,"3"-1"-58"0,1 1-26 0,-4 9 31 15,3-6-17-15,-3 3-4 16,4 3-4-16,-4-7 1 15,0 7-16-15,-4 7-1 0,1 8-2 16,-4 7-2 0,-4 19 2-16,-3 0-4 15,0 18-2-15,-4 20 2 16,4 2 2-16,0 10 0 16,0-3 2-16,4-10-4 15,6 7-2-15,0 3-5 16,4-10 0-16,4-12-13 15,3-3-7-15,4-10-14 0,-1 0-3 16,1-18-16-16,-4-1-7 16,-4-15-25-16,1-9-8 15,-4-10-35-15</inkml:trace>
  <inkml:trace contextRef="#ctx0" brushRef="#br1" timeOffset="72135.2999">24486 10418 356 0,'0'-3'134'0,"11"6"-72"0,7 7-44 0,-8-1 36 16,4 10-28-16,0 22-8 16,0 2-6-16,1 5-1 15,-1 5-5-15,0 10 3 0,0-20 1 32,-4 4-3-32,1 4-2 0,0-4 2 15,-1-3 2-15,1-10-6 16,-4-9-2-16,3-12 1 15,1-4 3-15,0-18-2 16,3-4 0-16,0-2-6 16,0-11-2-16,0-8-18 15,0-4-5-15,0 1-21 0,0-7-7 16,1-10-76-16,6 11-34 16,0 8 40-1</inkml:trace>
  <inkml:trace contextRef="#ctx0" brushRef="#br1" timeOffset="72556.8996">25287 9713 352 0,'-10'0'132'0,"10"3"-72"0,-4 19-48 0,4-10 30 16,-4 13-22-16,1 4-6 15,-4-1-6-15,0 16-3 16,0 9-3 0,0 0-2-16,3-9 1 0,1-9-10 15,-1-7-4-15,4-3-31 16,0-9-13-16,0-7-33 0,7-15-11 15,0-13-17 1</inkml:trace>
  <inkml:trace contextRef="#ctx0" brushRef="#br1" timeOffset="72857.2191">25160 9622 360 0,'0'-22'134'0,"4"12"-72"0,3-2-44 15,0 6 36-15,7-7-28 16,4 4-6-16,3 2-11 15,0 1-4-15,0 12-2 16,0 4 0-16,0 9 0 16,-3-1-1-16,0 17-2 15,-4-1 1-15,0 4-1 16,-4 6 2-16,-3-10 1 16,-7 4-1-16,0 6-2 15,-7-3 3-15,-7-4 0 16,-7 1-1-16,-4-4 1 15,-3-15-9-15,0-9-1 0,0-14-14 16,3-11-6-16,0-10-28 16,4 6-12-16,7-9-69 15,7-7-58 1,7 7 73-16</inkml:trace>
  <inkml:trace contextRef="#ctx0" brushRef="#br1" timeOffset="73088.9179">25351 9421 404 0,'3'6'151'0,"8"-6"-82"0,-1 0-50 0,-3 0 37 15,4-6-29-15,3 3-9 16,7 3-19-16,0-6-7 15,4 6 4-15,3 0-21 0,1 0-5 16,-1 0-25-16,-4 0-10 0,5 0-91 16,-1 0-54-1,-3-10 96-15</inkml:trace>
  <inkml:trace contextRef="#ctx0" brushRef="#br1" timeOffset="73288.9817">25777 9189 352 0,'-7'6'132'0,"11"4"-72"0,-4 15-44 15,0-13 35-15,0 10-29 16,0-9-9-16,-4 31-6 16,1 15-3-16,-1-2-2 15,1 5-21-15,-4-2-8 0,-4 3-43 16,4-7-20-16,-14 7-59 15</inkml:trace>
  <inkml:trace contextRef="#ctx0" brushRef="#br1" timeOffset="73558.33">25269 9857 260 0,'4'0'99'0,"-4"6"-54"0,4-6-31 16,-4 0 28-16</inkml:trace>
  <inkml:trace contextRef="#ctx0" brushRef="#br1" timeOffset="73705.5149">25273 9882 530 0,'-4'19'45'0,"1"15"-22"0,-1 4-4 0,-3 3-1 16,0-4-2-16,0 1 1 16,0 6-9-16,0-7-3 15,0 4-3-15,0-6-2 16,0-4-10-16,0-6-6 15,3-6-17-15,4 0-6 16,0-10-52 0,11-9-103-1</inkml:trace>
  <inkml:trace contextRef="#ctx0" brushRef="#br1" timeOffset="74606.3875">25319 10776 312 0,'-4'6'118'0,"8"16"-64"0,-4 22-41 15,0-25 30-15,0 25-13 32,-4 18 0-32,1 32-4 0,-1-3-1 15,1 25-14-15,-1 10 0 0,1-1 2 16,3-9-7-16,0 10-1 15,3-10-3-15,1-13-2 16,-1-12-15-16,1-9-7 16,3-10-14-16,-4-10-2 15,1-11-26-15,-4-14-10 0,3-9-68 16</inkml:trace>
  <inkml:trace contextRef="#ctx0" brushRef="#br1" timeOffset="74975.8005">24345 11936 252 0,'-17'0'96'0,"17"0"-52"0,0-3-32 0,0 3 26 16,10 0 0-16,11-6 4 15,22 2-6-15,10-2-1 16,17-3-20-16,8 2 11 0,28-5 4 0,21 2 0 16,3 1 2-1,25 3-12 1,4 0-4-16,-7 6-14 15,-18 6-4-15,10-6-12 0,-17 6-4 16,-10-3-18-16,-11-3-4 16,-18 0-36-16,-14-3-14 15,-14-3-68 1</inkml:trace>
  <inkml:trace contextRef="#ctx0" brushRef="#br1" timeOffset="76340.7715">24853 11437 276 0,'0'16'104'0,"0"-7"-56"0,0 10-38 0,4-9 25 15,-1 15-15-15,8 19-1 16,6 3 4-16,8 6 3 0,7 10-14 15,7-1-5-15,3-2-2 0,4 12-1 16,7 0 2-16,0 0-3 16,-4-3 0-1,-3-12-1-15,0-13 1 0,0-4 2 16,3-8 4-16,1-10-2 0,-5-13 1 16,-6-15-3-16,-4 3 2 15,-3-13-4-15,-7-22-2 16,-7-12 0-16,-8-3 1 15,-3 0-1-15,-10-19-1 32,-15-1-4-32,-14-18 0 0,-10 4 0 15,3 15 2-15,-3 3 7 16,-11 22 5-16,-7 3-1 16,-4 9 0-16,-6 10-5 15,-4 6-1-15,7 16-3 16,7 3-1-16,7 0-1 0,7 3 0 15,7 7-20-15,7 15-8 16,11 3-49-16,7 6-19 16,4 20-50-16</inkml:trace>
  <inkml:trace contextRef="#ctx0" brushRef="#br1" timeOffset="76994.4682">26525 11933 288 0,'-45'3'110'0,"41"-3"-60"0,0 0-32 15,4 6 28-15,0-6-11 16,4-6-1-16,7 6 1 16,17-9 0-16,25 5-19 15,17-8 6-15,11 2 2 16,15-2 1-16,24-4 2 15,14 7-11-15,-11 9-4 16,18 0-10-16,-3 0-3 16,-11 9-22-16,-14 1-8 0,-15-1-22 15,-2 0-8-15,-19-2-45 16,-13-7-18-16,-18 0-18 16</inkml:trace>
  <inkml:trace contextRef="#ctx0" brushRef="#br1" timeOffset="77258.0748">27757 11748 340 0,'14'-6'129'0,"14"12"-70"0,21 3-36 16,-24 1 35-16,17-4-15 15,1 3-2-15,10 1-19 16,7 8-8-16,0 1-9 15,-8 6-6-15,-13-6 0 0,-14 6-4 16,-14-6-1-16,-22 6 0 0,-10-6 4 16,-7 6-8-16,-1-6-1 0,-6-7-27 15,-4-5-11 1,0-7-69-16,-3 3-29 16,-11-16 15-16</inkml:trace>
  <inkml:trace contextRef="#ctx0" brushRef="#br1" timeOffset="77563.4276">27548 10867 368 0,'-7'-4'137'0,"11"14"-74"0,3 9-47 16,0-10 35-16,0 10-22 15,-3 6-6-15,-1 25-12 16,1 0-3-16,-1 10-4 0,4-4-5 16,-3-2-2-16,-1-10-9 0,4-10-5 15,-3-6-29-15,3-6-10 0,-4-12-37 16,5-17-14-16,2-2-25 15</inkml:trace>
  <inkml:trace contextRef="#ctx0" brushRef="#br1" timeOffset="77942.9689">27612 10829 316 0,'11'-35'118'0,"10"26"-64"0,17-10-26 0,-13 10 38 15,10 3-18-15,8 2-3 16,-1 4-20-16,0 0-7 15,-3 10-11-15,-11 6-3 0,-6-4 0 16,-8 13-11-16,-11 0-3 16,-10-3-4-16,-3-6 1 0,-4 9 2 15,-4-3 2-15,4-6-1 16,0 2-1-16,0 1 6 16,10-3 2-16,8 3 3 15,13-4 0-15,4-2 0 16,8 3 0-16,2 2 8 0,5-2 5 15,2 3-2-15,1 0-1 16,0 0-6-16,-7-4-3 16,-15 4 0-16,-10 9-1 15,-17-6 0-15,-8 0 0 0,-6 3 0 16,-12-6 2-16,-13 0-1 16,-11-3-1-16,-14-7-4 31,-4 0-2-31,11 1-19 0,14-4-7 15,7-3-38-15,11 3-18 16,10-6-63 0</inkml:trace>
  <inkml:trace contextRef="#ctx0" brushRef="#br1" timeOffset="78580.925">29743 10791 344 0,'0'-25'129'0,"0"25"-70"0,0 10-49 16,0 5 28-16,0 7-8 16,0 13 2-16,0 28-7 15,0 31-3-15,10 6-12 16,-6 35-2-16,6 15-1 0,1-5-6 16,10 14 0-16,-3 1-3 0,3-15 0 15,-7-39-16 1,7 7-5-16,-7-3-24 0,-3-13-10 15,-4-25-43-15,-7-18-18 16,-7-26-9 0</inkml:trace>
  <inkml:trace contextRef="#ctx0" brushRef="#br1" timeOffset="78880.4305">28737 12005 260 0,'7'-6'99'0,"25"6"-54"0,28 0-17 16,-32-3 30-16,18 3-6 15,7-7-1-15,35 4-13 16,22-3-4-16,13-10-19 15,25 4 0-15,18-4 1 0,10-3-6 16,22-6-3-16,0 6-4 16,10-9 0-16,-18 3-44 0,-10 0-19 15,-21-3-78-15,-22-7-34 16,-34 7 39 0</inkml:trace>
  <inkml:trace contextRef="#ctx0" brushRef="#br1" timeOffset="80613.4498">30282 11321 220 0,'0'-9'82'0,"0"-1"-44"0,0 1-18 16,0 9 27-16,0-3-12 16,0-3 0-16,0-4-11 0,0 10-3 15,-3 0-12-15,-4 0-1 0,3 10-1 16,-10-1-1-16,-7 7 1 0,-7 3-4 16,-7 6-2-16,-8-3 0 15,-10 3-1 1,-14 3 2-16,7 6 1 0,0 10 3 15,0 10 3-15,0-1 0 0,0 3 0 16,8-2-5 0,-5 8-3-16,4-8 0 0,0 5-1 15,4 7 0-15,14 3 0 16,3-6 0-16,11 0 0 16,7-10 0-16,6 0 0 31,12-9-3-31,10-6 2 0,7-4 5 15,4-6 2-15,-4-12 6 16,25-6 3-16,3-20 3 16,1-6 1-16,24-12-4 15,7-16-1-15,11-18-2 16,-8-1 2-16,-6 0-9 16,-7 0-3-16,-1-15-11 0,1-13-2 15,-8-6-1-15,-10 9 0 16,-11 16 0-16,-17 0 2 15,-7 6 4-15,-18 6 1 16,-18 26-11-16,0 6-1 16,-10 12-16-16,-11 7-5 0,-6 15-89 31,-19-3-77-31,1 3 71 16</inkml:trace>
  <inkml:trace contextRef="#ctx0" brushRef="#br1" timeOffset="81866.3925">29856 9857 280 0,'3'-19'107'0,"1"13"-58"0,-4-4-31 15,7 7 28-15,-4 3-20 16,1-6-4-16,-1 6-12 15,-3 0-4-15,0 0-3 16,0 9-3-16,-3 7 1 0,-1 3 3 16,1 15 5-16,3 13 1 0,0 16 2 15,0 6-2-15,0 10-1 16,0-7-1-16,0 15 2 16,0-21-3-16,0 38-2 15,3-10-5-15,1-9 0 16,3-13 0-16,-4-7 2 0,8 4-3 31,-4-6-2-31,-3-9-12 0,-1-17-5 16,4-2-20-1,-3-17-10-15,6-8-48 0,-3-20-20 16,7 1 2 0</inkml:trace>
  <inkml:trace contextRef="#ctx0" brushRef="#br1" timeOffset="82429.3914">29623 9885 244 0,'0'0'93'0,"0"6"-50"0,10-6-28 0,-10 0 26 16,7 0-7-16,0 0 3 16,4 0-15-16,0-6-3 0,-1-3-11 15,1 6-3-15,-1-13 1 0,4 3-1 16,1-9 2-16,-1 0-2 16,10-9 2-16,-6 3-4 15,0-7-2-15,-4 7-3 16,-4 3 1-16,1 6 1 15,3 0 0 1,-3 10 0-16,-1 0 0 16,1 9 2-16,-1 9 3 15,5 0 0-15,-1 17 0 16,0 2-3-16,-4 0 1 16,8 3-2-16,-11 1 2 15,11-7-4-15,-4 3 0 16,0-3-23-16,7 3-12 0,-3-3-52 15,3 4-21-15,0-4-18 16</inkml:trace>
  <inkml:trace contextRef="#ctx0" brushRef="#br1" timeOffset="83382.5868">30480 9901 296 0,'-7'-19'110'0,"10"13"-60"0,1-4-23 0,-4 10 34 16,0 0-25-16,7 10-8 0,0-4-2 15,0 19 0 1,-3 13-13-16,-1 9 1 0,1 12 0 0,-4 4-5 31,0-7-3-31,0-2-3 0,0-10 0 16,0 0-13-16,0-1-6 15,0-5-27-15,0-3-12 16,0-7-59-16,0-6-25 16,-7-10 7-1</inkml:trace>
  <inkml:trace contextRef="#ctx0" brushRef="#br1" timeOffset="83767.3246">30272 9907 268 0,'-7'-6'101'0,"10"3"-54"0,1-10-22 0,6 10 31 16,5-3-17-16,13 3-2 15,7-7-11-15,7 4-4 16,1-4-12-16,-1 10-4 0,7-3 0 16,4 6-3-16,-10-3-2 0,-1 7-3 31,7-4 1-31,-3 6 1 16,-3-2 2-16,-8 2-1 0,0 0 2 15,-3 10-4-15,-14-3 0 16,-8 3-1-1,-10 0 0-15,-14 6 2 0,-11-7 2 16,-6 7 3 0,-5-6 4-16,1 0-2 0,-7-3-2 0,-1-4-2 15,-6-2-3-15,0-1-10 16,3 4-4-16,-4-4-37 16,15 1-17-16,10-7-96 15</inkml:trace>
  <inkml:trace contextRef="#ctx0" brushRef="#br1" timeOffset="154152.5893">6435 13087 384 0,'-4'-38'143'0,"8"13"-78"0,3-22-45 15,0 16 37-15,7-23-18 16,0-18-5-16,4 0-11 0,6-9-4 16,12-10-11-16,2-3-5 0,1 3 0 15,-3 18-4-15,-5 5 0 16,-3 20 1-16,-3 14 2 16,-4 15-1-16,1 19-1 15,2 25 5-15,1 19 1 31,0 19-2-31,3 3-1 0,0 28 1 16,0 0 0-16,-3 9-5 16,0-12 1-16,-4-9-16 15,-4 12-6-15,-2-9-18 16,-5-13-5-16,-6-19-18 16,-4 0-8-16,-4-21-30 15,-6-10-13-15,-5-16-12 16</inkml:trace>
  <inkml:trace contextRef="#ctx0" brushRef="#br1" timeOffset="154306.1939">6541 12883 440 0,'-4'-9'165'0,"25"15"-90"0,25-22-61 0,-14 13 36 15,14-3-24-15,14-4-4 16,3 1-30-16,1-7-11 15,10 7 9-15,10 6-69 0,-3-4-25 16,-6 7-82 0</inkml:trace>
  <inkml:trace contextRef="#ctx0" brushRef="#br1" timeOffset="154821.835">7878 12927 392 0,'17'-28'145'0,"-6"9"-78"0,-1-9-67 0,-6 12 29 16,3-3-20-16,0-9-5 15,-3-7 0-15,-1 1 1 0,-3 6-2 16,-3 3 3-16,-1 9 0 0,-3 13 0 16,-7 6 1-16,-4 19 0 15,-3 6 1-15,-4 7-2 31,4 2-1-31,7 1-1 0,11 3 2 16,6-10-5-16,11-6-3 16,4 0-8-16,3-6-4 15,4-10-6-15,3 1-2 16,0-13 3-16,0-13 1 16,-3 0 4-16,-4-12 3 15,0 0 7-15,-7-7 4 0,1 1 5 16,-5 6 2-16,1 3 12 15,-4 12 7-15,0 4 2 16,3 9 1-16,1 3-3 16,3 6 1-16,4 7-6 15,3-4-3-15,-3 10-13 16,-8 0-2 0,-3 3-3-16,-10-6 2 15,-4 6-1-15,-4-6 2 16,0 0-15-16,1 0-5 15,-1-13-15-15,4 3-6 16,0-9-43-16,7 0-20 0,14-9-71 16</inkml:trace>
  <inkml:trace contextRef="#ctx0" brushRef="#br1" timeOffset="155907.2962">9137 12648 392 0,'-18'-35'145'0,"8"26"-78"0,-22-1-63 15,18 10 29-15,-4 4-10 16,-6 11-2-16,-5 10-5 16,1 4 0-16,3 8-9 15,8 4 0-15,10-3 3 0,7-1-4 16,10 7-1-16,4-16 0 0,4 4-1 15,3-10-2-15,0-13-2 16,1-3-4-16,-1-15 0 0,0-10-9 16,0-15-4-16,-3-13-2 15,-4-22 1 1,0 0 1-16,0-13 1 16,-3-9 4-16,-4 3 5 15,0 16 17-15,0 16 8 0,-4 6 9 16,1 31 6-16,-4 19-5 0,0 19 0 15,0 15 0-15,0 13 0 16,0-3-11-16,0 25-3 16,3 3-6-16,4-6 0 15,-3 3-7-15,3-16-3 32,0-9-19-32,0-6-7 0,0-13-12 15,0-16-2-15,0-15-5 16,0-13 2-16,4-9 5 15,-4-6 4-15,0 5 21 16,0 10 8-16,4 4 21 16,-1 15 11-16,1 9 7 15,3 7 5-15,0 3-5 0,0 0-2 16,-3-1-3-16,-1 4-2 0,-3-9-8 16,0 2-2-1,0-2-3-15,-3-7 0 16,-4 4-6-16,7-26-13 15,4-3-7-15,3-9-22 16,7-6-7 0,0-4 4-16,4 10 4 15,3-4 4-15,0 10 5 16,0-3 12-16,1 10 5 16,-1-4 13-16,-7 9 5 15,-3 1 11-15,-4 0 7 16,-7 2-1-16,-7 4-1 15,-4 13 0-15,-3-1-1 0,-3 16-2 16,-4 3-2-16,3 7-6 16,0-7-4-16,4 0-5 15,4-3-2-15,3-6-8 16,3-3-4-16,4-7-11 16,4-9-5-16,0-9-6 15,3-7-1-15,0-9 4 0,-4 6 2 16,1 0 8-16,0 1 6 15,-4 8 11-15,0 10 8 16,0 16 8-16,0 6 3 16,0 3 2-16,3 13 0 15,1 5-5-15,0 11-1 16,3-10-6 0,-4 3 0-16,1 6-7 0,-8 0-3 15,-3-3 3-15,-7-6 1 16,-3-12 0-16,-4-1-2 15,-4-9-4-15,-7-6-2 16,-3-10 3-16,-4-12 1 16,1-13-1-16,-1-6 2 15,7-3-6-15,4 2-3 0,10-2-8 16,8 3-1-16,6 6-8 16,12-6-3-16,2 6-32 15,8 1-12-15,3-1-79 16</inkml:trace>
  <inkml:trace contextRef="#ctx0" brushRef="#br1" timeOffset="156707.8555">9652 12535 260 0,'-4'-3'99'0,"1"-4"-54"0,-1 7-22 0,1 0 29 16,-1 0-16-16,1 0-6 15,-4 0-6-15,-4 0-4 32,1 0-10-32,-1 0 0 0,-3 10 1 0,0-4-2 15,-4 13 0-15,1 0 3 16,-1 9 5-16,0 6-7 16,8 1-1-16,3-7-3 15,3 4 1-15,4-4-4 16,7-9-2-16,0-1-3 15,4-2 1-15,-1-13-8 0,4-3-4 16,1-9-7-16,-1-1 0 16,0-18 0-16,0 0 2 15,-3-7 3-15,-1 1 4 16,-3 9 7-16,0 6 2 16,0 0 15-16,-3 13 8 15,-1 12 3-15,-3 13 3 0,4 6-6 16,-1 10-1-16,4-4-11 0,8 4-5 15,-1-1-17-15,3 0-4 16,1-5-44-16,3-10-20 16,11-10-88-1</inkml:trace>
  <inkml:trace contextRef="#ctx0" brushRef="#br1" timeOffset="157038.9309">10044 12532 312 0,'-25'-7'115'0,"18"7"-62"0,-11 0-29 0,11 0 33 16,-3 0-20-16,-5 7-4 15,-2-4-8-15,-1 6-4 16,1 7-11-16,2 3 0 0,5 6 3 0,3 3-3 15,3 0 0-15,8-3-4 32,3-6 1-32,0-3-2 0,3 0 2 15,5-7-4-15,-1-6 0 16,0-3-10-16,0-9-3 16,-3-1-15-16,-1-5-4 15,-3-4-27-15,-3 0-11 16</inkml:trace>
  <inkml:trace contextRef="#ctx0" brushRef="#br1" timeOffset="157654.8493">10118 12516 328 0,'-14'0'123'0,"17"9"-66"0,4 17-29 15,-3-11 38-15,6 7-23 16,1 13-4-16,-1-1-23 15,1-6-8-15,0 1-5 16,3-4-3-16,-7 0 3 16,0-13-2-16,-4 1-1 15,1-10-2-15,-4-3-1 16,3-16-9-16,1-12-3 16,-1-6-1-16,8-7 0 0,3 6 0 15,0 1 0 1,0 9 9-16,0 6 6 0,4 10 14 15,0-1 7-15,-1 10 9 16,1 3 7-16,0 13-15 16,-1 12-7-16,-3 7-6 0,4-1-1 15,0 1-17-15,6-7-6 16,1-3-27-16,0-3-11 16,3-13-28-16,0-2-14 15,0-7-54-15</inkml:trace>
  <inkml:trace contextRef="#ctx0" brushRef="#br1" timeOffset="158008.685">10816 12419 364 0,'0'-22'137'0,"-7"16"-74"0,-3 15-54 15,2 0 30-15,-2 7-5 16,-4 3 5 0,-4 0-9-16,-3 0-1 15,3 12-16-15,4 0-1 0,4 10-1 16,6-6-6-16,4-7-3 15,0-9-4-15,11-10-12 16,3-18-3-16,0-7-8 16,0-3 1-16,0-6 6 15,0 6 6-15,0 0 5 0,-3 1 2 16,-4 8 16-16,0 10 7 16,0 0 9-16,0 16 4 15,0 6-6-15,0 12-1 16,4 1-7-16,3-7-2 15,4 0-16-15,3-3-4 32,0-9-18-32,0-7-5 0,0-15-19 15,0-19-6-15,-3-6-13 16,-4-4-6-16,-3-15-19 16,-1-6-7-16,-3-26-22 15</inkml:trace>
  <inkml:trace contextRef="#ctx0" brushRef="#br1" timeOffset="158170.9807">11091 11961 424 0,'0'9'159'0,"0"1"-86"0,4 9-45 0,-1-1 43 16,1 26-17-16,-1 10-2 0,1 15-20 15,7-3-10-15,-8-4-13 16,1 1-4-16,-1 12-1 0,1-3-27 16,-1-9-11-16,1-16-27 15,-1-6-12-15,1-19-34 16,-1-7-12-16,8-21-54 15</inkml:trace>
  <inkml:trace contextRef="#ctx0" brushRef="#br1" timeOffset="158424.6256">11275 12441 380 0,'3'-6'143'0,"1"6"-78"0,3 9-45 0,0-3 37 0,-4 4-5 15,5 2 4-15,-1-2-22 16,0-4-11-16,0 3-13 15,0 1-5-15,-4-1-1 0,1 10-2 16,-4 3-2-16,0 0 1 16,0 3-1-16,0-6-5 15,0-1-1-15,3-2-2 0,-3-6 0 16,0-1-9-16,0-3-1 16,0-6-18-16,0 0-6 15,7-6-9-15,-3 6-1 16,-1-9-43-16,5 9-15 0,6-7-31 15</inkml:trace>
  <inkml:trace contextRef="#ctx0" brushRef="#br1" timeOffset="158724.2591">11222 12312 388 0,'-14'-3'145'0,"24"3"-78"0,4 0-78 0,-3 0 24 16,7 0-19-16,3 0-1 0,0 0-42 16,4 0-20-1,3 0-80-15,4 9-32 0</inkml:trace>
  <inkml:trace contextRef="#ctx0" brushRef="#br1" timeOffset="158987.1329">11529 12409 360 0,'-25'7'134'0,"18"-4"-72"0,0 3-52 0,7-6 28 16,-4 3-8-16,1 4 0 16,-1 2-11-16,-3 0-4 15,-3 1-8-15,-4 5 6 0,0-5 4 0,-1 6 4 16,5-4 2-16,-1 7-4 16,4 3-1-1,0 0-8-15,4-3-4 16,3 6-3-16,7-7-3 0,3 1 1 15,11-3 1-15,8-7-19 32,6-2-6-32,4-14-30 0,0-2-14 15,3-7-37-15,0 4-15 16,-3-4-37 0</inkml:trace>
  <inkml:trace contextRef="#ctx0" brushRef="#br1" timeOffset="159672.26">11836 12419 412 0,'-25'6'154'0,"18"4"-84"0,-14-1-60 0,10 0 34 16,1 7-15-1,-1-7 0-15,0 1-10 0,1 9-4 16,3-1-8-16,3 1-5 0,4 6 1 16,4-6-2-16,3-9-1 15,3-4-17-15,1-6-6 0,3-10-7 16,0-5-1-16,4 5 3 15,0-8 5-15,-1-8 0 16,-3-2-1-16,0 9 18 16,-3 4 8-16,-4 5 15 15,0 7 7-15,-3 6 10 32,-1 16 3-32,1-3 3 0,-1 3 0 15,1 15-11-15,-1 1-3 16,4-4-15-16,0 3-7 15,0-8-9-15,0-8-2 16,1-11-10-16,2-17-4 16,4-15-9-16,0 0-4 15,8-3-1-15,-1-16 1 0,7-19 1 16,0-18 3-16,0-7 10 16,-3 16 7-16,-4 12 19 0,-7 23 10 15,-3 2 17-15,-4 16 7 16,-4 19 1-16,-3 19-1 15,-3 16-6-15,-8 2-4 32,-6 7-12-32,-4 9-6 0,-4-9-7 15,4-6-2-15,3-4-1 16,4-8 1-16,7-8-11 16,7-2-4-16,10-3-3 15,12-7 1-15,6 3-1 16,0 1 2-16,4-1 5 15,0 0 2-15,-4 7 6 0,-3 3 2 16,-4 0 4-16,-7 0 3 16,-7 6 0-16,-11 3 2 15,-6-3-4-15,-4-6 1 16,-11-4-5-16,-3-5-2 16,-4-7-25-16,0-6-11 15,8-7-11 1,9-15-2-16,12-9-23 15,10 3-9-15,11-20-83 16</inkml:trace>
  <inkml:trace contextRef="#ctx0" brushRef="#br1" timeOffset="160009.5166">12358 12077 384 0,'21'-28'143'0,"-10"28"-78"0,-4 3-45 0,-4 6 37 16,-3 7-7-16,0 19 3 0,-3 8-15 15,-4 8-3-15,0 8-20 16,3-6 2-16,0-5 3 0,1 2-7 15,3-3 0-15,3 6-7 16,5-9-4-16,2 0-4 16,1-16-1-16,-1-3-9 15,-3-15-5-15,0-10-7 0,4-10-2 16,0-15-15-16,-1 0-4 16,1 3 6-16,-8-3 6 15,-3 0 19-15,-3 12 10 16,-1 4 19-16,-3 9 8 0,-3 0 11 15,-5 3 5-15,1 16-5 32,4 6-1-32,3 3-12 0,3 7-5 15,8-1-5-15,3 1-2 16,7-7-8-16,14-3-2 16,25-6-53-1,14-7-22-15,4-5-157 16</inkml:trace>
  <inkml:trace contextRef="#ctx0" brushRef="#br1" timeOffset="160488.3344">13847 12240 404 0,'14'-12'151'0,"0"15"-82"0,-4-3-65 0,-6 6 29 15,-8 3-15-15,-3 1 0 16,-7 15-5-16,-14 3 0 16,-14 7-7-16,-8-4 9 0,4 3 5 15,8-8-2-15,-1 2 0 0,3-3-4 16,8 0 1-16,4-3-6 16,9 3-1-16,12 0 0 15,6-6 2-15,15 0-1 16,24-4 2-16,15-5-4 15,-4-7 1-15,7-3-18 16,0-10-6 0,-4 1-41-16,1-3-15 15,-8-4-82-15,4 6-36 16,-11-15 29 0</inkml:trace>
  <inkml:trace contextRef="#ctx0" brushRef="#br1" timeOffset="160656.4835">14101 12482 496 0,'21'0'187'15,"21"0"-102"-15,39 6-73 0,-42-6 43 0,14 3-26 16,7-6-4-16,14 3-22 16,14-6-6-16,-3 6 0 15,-11-4-34-15,-7-2-13 0,-14-3-36 0,-14 6-13 0,-18-4-96 31</inkml:trace>
  <inkml:trace contextRef="#ctx0" brushRef="#br1" timeOffset="160825.0404">14365 12532 420 0,'-21'9'159'0,"28"-6"-86"0,11 4-56 0,-1-1 38 15,15-3-20-15,10-3-3 16,15-3-18-16,20-3-7 15,1-1-4-15,-4-2-49 0,-7-1-19 0,-7-2-60 16,-14-10-23-16,-11 0-10 16</inkml:trace>
  <inkml:trace contextRef="#ctx0" brushRef="#br1" timeOffset="161024.8529">14933 12086 332 0,'-18'0'126'0,"26"26"-68"0,13 21-30 0,-4-19 35 16,12 6 2-16,6 4 3 15,4 12-9-15,14-3-4 32,-1-6-30-32,-2-3-8 0,-15 5-5 0,-17 4-7 15,-22-3-1-15,-13 0-15 16,-8 0-6-16,-7-6-40 16,-7-13-15-16,1 3-139 15,-12-3-80 1</inkml:trace>
  <inkml:trace contextRef="#ctx0" brushRef="#br1" timeOffset="161525.7719">16221 12996 436 0,'3'-28'165'0,"8"3"-90"0,14-19-59 16,-8 19 40-16,15-19-30 16,14-19-6-16,3 6-18 15,1-2-4-15,-1-4 1 0,0-9-5 0,-6 9 2 16,-8 7 8-16,-7 6 7 16,-7 12 8-16,-3 10 3 15,0 12-7-15,-4 16-2 16,0 25 4-16,0 10 1 15,7 6-1-15,7 2 2 16,15 30-10 0,3 5-5-16,-1 3-8 15,-2-8 0-15,-8-4-20 16,-7-16-7-16,-3-9-22 16,-22-16-81-1,-13-12 2-15,-15-13-61 16</inkml:trace>
  <inkml:trace contextRef="#ctx0" brushRef="#br1" timeOffset="161688.5627">16365 12641 436 0,'39'10'165'0,"14"-4"-90"0,14 4-65 16,-28-10 36-16,10 6-25 15,32-3-6 1,15 6-38-16,-1 7-17 15,-3-3 20-15,-8-4-57 0,-6 7-19 16,-7-1-70 0</inkml:trace>
  <inkml:trace contextRef="#ctx0" brushRef="#br1" timeOffset="161957.8954">17371 12839 396 0,'-43'-13'148'0,"33"7"-80"0,-1-13-51 16,8 10 36-16,-1-7-15 15,4-6-2-15,0-12-16 0,7-1-5 16,4 7-9-16,10 0 0 0,4 3 4 15,6 9-6-15,1 7 0 16,0 6-2-16,0 6 1 16,-4 12 4-16,-3 11 4 15,-1 5-2-15,5 0 2 0,-1-3-2 16,4-9 2-16,-4 0-2 16,0-9 0-16,0-4-5 15,0-12-3-15,4-7-16 16,3-12-7-16,8-3-29 15,-1-7-10-15,0 7-32 32,-3-7-11-32,4 1-77 15</inkml:trace>
  <inkml:trace contextRef="#ctx0" brushRef="#br1" timeOffset="162158.1441">18327 12309 420 0,'10'38'156'0,"1"-4"-84"0,0 10-44 0,-8-25 41 16,4 9-16-16,4 7-4 16,3 18-25-16,3 7-12 15,8-4-8-15,0-3-19 0,3-6-5 16,-7-6-39-16,-7-13-14 16,-7-9-90-16,-7-19-39 15,-3-12 50 1</inkml:trace>
  <inkml:trace contextRef="#ctx0" brushRef="#br1" timeOffset="162427.3136">18073 12071 368 0,'21'-19'137'0,"7"25"-74"0,15 7-29 0,-15-4 42 15,11 13-17-15,6 6-2 16,22 7-19-16,15 2-6 15,-5 7-19-15,1 3-3 0,-11 4 0 0,-11-14-8 16,-10 7-3 0,-14 3 0-16,-14 6 0 15,-22 10-2-15,-17-13 2 0,-21-3 1 0,-26 4 0 16,1-14-16 0,-7-2-4-16,0-7-30 0,4-9-12 15,3-10-81-15,10 1-34 16,26-10 12-1</inkml:trace>
  <inkml:trace contextRef="#ctx0" brushRef="#br1" timeOffset="163444.2773">19876 12504 360 0,'-50'0'134'0,"32"3"-72"0,-10 6-35 0,14-3 37 15,-11 7-19-15,-10 9-3 16,3 9-14-16,4 4-3 0,7-1-14 15,10-6-7-15,11 1 0 0,11-4-10 32,10-6-1-32,7-4-18 15,1-5-9-15,6-10-9 16,0-16-3-16,0-3-4 0,-3-9 1 16,0-7 11-16,-7 1 6 15,-8 6 34 1,-3 3 15-16,-7 6 21 0,-7 9 12 15,0 1-12-15,-3 9-2 0,-1 9-6 16,1 10-1-16,3 6-5 16,7 3-1-16,0 4-12 15,4-10-7-15,-1-3-2 16,1-4 0-16,3-5-6 16,0-10-1-16,4-10-9 15,-1-5-2 1,-3-14 4-16,0 1 5 15,1 3 4-15,-1 6 2 16,-4 4 3-16,4 2 1 16,1 4 5-16,-1 9 5 15,0 9-1-15,0 10 3 0,0 6-8 16,0 3-2-16,0-3-3 16,0-3 1-16,-3-6-2 0,-1-7-1 15,-2-2 1 1,2-14-1-16,1-12 0 0,-1-6 0 15,1-9-3-15,3 6 2 16,0 3 1-16,7 6 0 16,0 6 0-16,4-2 0 15,0 5 2 1,-1 10 1-16,-2 0-1 16,-5 19-2-16,4 6-2 15,8 3-1-15,6 10-29 16,7-13-12-16,4 0-23 15,0-12-11-15,0-4-75 16,0-12-55 0,-4-7 84-16</inkml:trace>
  <inkml:trace contextRef="#ctx0" brushRef="#br1" timeOffset="163876.2302">21191 12193 420 0,'25'-6'159'0,"-4"21"-86"0,7 20-50 16,-13-16 40-16,2 18-24 15,1 7-5-15,-4 0-20 0,0 3-9 16,-3 13-3-16,-8 3-22 0,-3-10-9 16,-3-16-12-16,-8-2-4 15,-7-16-16-15,-6-19-6 16,-4-19 7-16,-1-6 4 16,1-6 27-16,3-13 15 31,4-16 22-31,7-12 12 0,7 0 22 15,14 3 10-15,14 12-7 16,15 13-3-16,6 19-1 16,4 16 1-16,3 18 1 15,8 7 1-15,-12 22-11 16,-2-4-5-16,-8 13-19 16,-7-3-5-16,-7 0-1 0,-10 0 0 15,-7 0-4-15,-12 9-1 16,-9-6 1-16,-15-3 0 15,-7-9-2-15,-17-7 0 0,-11-3-9 16,3-6-3 0,15-4-14-16,7-2-7 0,6-7-18 31,12 4-6-31,6-4-47 0,14-3-19 16,15-12-22-1</inkml:trace>
  <inkml:trace contextRef="#ctx0" brushRef="#br1" timeOffset="165995.1861">22363 12488 328 0,'-15'-16'123'0,"5"13"-66"0,-15-6-42 16,15 2 29-16,-12 7-15 15,1 0-5-15,0 0 0 16,-4 10-1-16,1 5-12 15,-4-2 4-15,3 12 3 0,0 0 1 16,11 13 1-16,7-4-9 16,7-6-4-16,7-9-2 0,4-3-1 15,3-16-11-15,7-16-5 0,7-3-10 16,7 1-3-16,1-7 6 16,-1-4 4-16,4-5 6 15,-11-10 6-15,-3-3 0 16,-4-16 1-16,-4 0 2 15,-2 10 2-15,-5 9 12 0,1 16 8 16,-4 12 4-16,-4 26 2 16,-3 5 2-16,4 23 4 15,-4 6-8-15,3 6-1 16,1-9-10-16,3 3-4 16,0 0-11-16,0 0-5 31,0 0-13-31,0-16-4 0,0-3-10 15,0-9-3-15,4-16-1 16,-4-13 0-16,4 4 4 16,-4-4 5-16,0 4 15 15,0 2 9-15,-4 4 7 16,1 3 5-16,3 3 7 0,0 7 4 16,0-1-4-16,0 1 1 15,4-4-8-15,-8 3-3 16,4-9 5-16,-3-6 3 0,-1-3-3 15,-3-1-1-15,0-2-4 16,0-4 1-16,4-3-2 16,3 0-11 15,0 1-4-31,3-4-13 16,1 9-3-16,3-3-6 15,4 7-3-15,6 6 4 0,8-3 2 16,7 6 5-16,0 0 2 15,-4 6 13-15,-3-6 7 16,-7 0 26-16,-8 0 14 16,-6 0 1-16,-11 0-1 0,-7 3-8 15,-7 6-4-15,-11 7-1 16,0-3 1-16,0-4-5 16,4 7-1-16,4 2-11 15,3-2-3-15,7 3-4 16,3 0-2-16,0 0-4 15,15-13-2 1,7-3-11-16,3-6-3 16,0-3-1-16,0-7 0 15,0-3 3-15,1 7 1 0,-5-10 7 16,1 3 6-16,-4 7 7 16,-4-3 3-16,1 5 9 15,-4 7 2-15,0 0-6 16,4 7-2-16,-1-4-5 0,4 12-3 15,4-2-25-15,3 9-11 16,4-10-18-16,0 4-4 16,-4-7-10-16,0-9 0 15,-3-6 14-15,-1 3 9 16,-6-6 50-16,-1-7 24 16,-6-3 18-16,-4 3 8 0,0-5-4 15,-4 5-2-15,-3 0-8 16,0 7-3-16,0 9-11 15,0 0-3-15,4 9-8 16,3 1-2-16,3 5-5 16,4 10 1-16,0 10 3 0,0 6 1 31,4 9-8-31,-4-3-2 16,-3 6-3-16,-4-9-2 15,-4 0 1-15,0-6 1 0,-13-4-3 16,-4-9 0-16,-8-6 1 15,1-10 0-15,0-9-7 16,3 0 0-16,4-9-24 16,4-7-9-16,6-12-23 15,7-6-9-15,11-4-43 0,11 3-16 16,7 1-10 0</inkml:trace>
  <inkml:trace contextRef="#ctx0" brushRef="#br1" timeOffset="166484.0135">23502 12488 324 0,'25'-19'123'0,"-22"13"-66"0,-6-4-47 16,-1 10 30-16,-3 0-7 0,-10 0 3 15,-8 0-3-15,-7 10 0 16,0-1-18-16,1 7 4 0,2 0 4 16,8-4-3-16,4 7-2 15,2 6-8-15,8-6-2 16,4 0-6-16,3-4-2 15,7-5-7-15,7-4-3 0,4-12-14 16,3-4-7-16,7-5 5 16,0 2 2-16,-3-3 1 15,0 4 0-15,-4-4 10 16,-4 10 5-16,-2-4 10 16,-5 10 6-16,-3 0 9 0,0 10 7 31,0-4-2-31,-3 13 1 15,-1-3-8-15,-3-4-2 16,0 4-7-16,0-7-4 16,4-15 3-16,-1-3-10 15,1-1-1-15,3-9 1 16,0 10 2-16,4-10-3 16,3 3 2-16,0-2 4 0,0-1 2 15,0 13 2-15,0-4 0 16,0 10 4-16,-3 10 3 15,3-4-4-15,-3 3-2 16,3 7-18-16,0 3-8 16,0 0-34-16,4 6-13 15,3-13-32-15,0 4-15 0,7-7-22 16</inkml:trace>
  <inkml:trace contextRef="#ctx0" brushRef="#br1" timeOffset="166783.6246">23975 12532 332 0,'3'-19'126'0,"-3"3"-68"0,-3 1-37 0,-1 15 35 15,-3 0-17-15,-3 0-5 32,-4 6-2-32,-4-3-1 0,0 10-16 15,1-1 4-15,2 4 2 0,5 3-7 16,3-1-3-16,0 1-6 16,3-3-2-16,8-7-6 15,3 1 0-15,3-10-4 16,8 0 0-16,0-10 1 15,3 1 4-15,0-1-4 0,-3 4 2 16,-1-3 0 0,-3 9 2-16,1 6 7 15,-5 7 5-15,1 2-1 0,-1 10 2 16,-3-6-6-16,0 6-1 16,0-6-20-16,1-6-7 31,-5-13-109-31,1-4-76 15</inkml:trace>
  <inkml:trace contextRef="#ctx0" brushRef="#br1" timeOffset="166984.1253">24253 12184 432 0,'-3'-7'162'0,"6"23"-88"0,1 19-38 0,0-17 46 0,-1 11-16 16,1 21-3-1,-4-9-30-15,3 2-12 16,1 20-13-16,-1 9-6 0,1 4-1 0,-4-4-37 16,0-6-15-16,-4 6-126 15,-3-28-57-15,-3-19 39 16</inkml:trace>
  <inkml:trace contextRef="#ctx0" brushRef="#br1" timeOffset="168270.4332">12756 15279 420 0,'-10'-32'156'0,"13"14"-84"0,1-8-68 16,-1 14 29-16,5-13-10 16,6-19 0-16,7-9-6 0,7-29-2 0,4 4-9 15,0-7-4-15,-1-3 1 0,5 0 0 16,9 10 1 0,-2 12 2-16,-4 7 3 15,-4 12-4-15,0 21-1 16,-7 17 2-16,1 18 3 0,-5 17 0 15,-3 21 2-15,-3 15-4 0,0 35 1 16,-1 7-5-16,4-10 0 16,1 3-1-16,-1 16 1 15,0-13-9-15,-3-12-1 16,-1-9-23-16,-3-17-10 16,-3-15-28-16,-4-12-10 31,-3-16-117-31</inkml:trace>
  <inkml:trace contextRef="#ctx0" brushRef="#br1" timeOffset="168469.8631">12866 15047 420 0,'10'3'156'0,"15"6"-84"0,14-9-60 16,-18 0 35-16,32-3-14 15,14-3-2-15,14 3-24 16,0-4-11-16,-3 1 1 16,14 3-81-16,-1-3-33 0,1-4-71 31</inkml:trace>
  <inkml:trace contextRef="#ctx0" brushRef="#br1" timeOffset="168670.6793">13959 14890 496 0,'0'-3'184'0,"22"-4"-100"0,13 7-78 16,-25-3 36-16,5 3-36 16,9 3-12-16,8-3-42 15,0 10-17-15,-4-4-137 16,-10 4-57-16,-11 2 124 0</inkml:trace>
  <inkml:trace contextRef="#ctx0" brushRef="#br1" timeOffset="168817.8866">13822 15112 444 0,'32'7'165'0,"6"-14"-90"0,26 4-57 31,-39-3 39-31,10 6-45 0,21-6-15 15,11 3-72-15,4 3-30 16,-1 0-86-16,-10-7-34 16</inkml:trace>
  <inkml:trace contextRef="#ctx0" brushRef="#br1" timeOffset="169155.6783">15374 14310 492 0,'32'62'184'0,"-22"-8"-100"0,1 27-80 0,-4-46 35 15,-3 18-20-15,-1 16-3 16,4 6-12-16,-3 4-2 16,-1-7-2-16,1-13-33 15,-1-12-15-15,-6-3-40 16,-1-15-17-16,-10-4-79 15</inkml:trace>
  <inkml:trace contextRef="#ctx0" brushRef="#br1" timeOffset="169471.8054">14997 14382 376 0,'-18'-53'143'0,"29"24"-78"0,10-15-56 0,-7 32 30 0,7-13 0 15,4 9 5-15,13-3-10 16,22 0-3-16,11 4-18 16,7 5 3-16,-1 1 2 0,-6 9-4 15,3 9 0-15,0 10-11 16,-3 6-1-16,-15 10-2 16,-10-1 2-16,-21-5-1 0,-18 8-1 15,-22-2 1-15,-9 2-1 16,-12-2 0-1,-6-1 2-15,10-6-10 0,-24-9-4 16,-8 3-25 0,1-3-11-16,7-6-22 0,10 2-8 31</inkml:trace>
  <inkml:trace contextRef="#ctx0" brushRef="#br1" timeOffset="169718.8357">16115 14379 408 0,'0'3'154'0,"3"13"-84"0,4 21-44 16,1-21 39-16,-5 18-20 15,1-5-6-15,3 8-20 16,-4 13-10-16,1 7-5 15,-1 6-8-15,4-10-2 0,0 0-26 0,0-9-9 16,0-9-41-16,1-10-15 16,9-7-88-1</inkml:trace>
  <inkml:trace contextRef="#ctx0" brushRef="#br1" timeOffset="170087.6101">15981 14131 344 0,'-4'-9'129'0,"11"9"-70"0,4-7-45 15,0 7 33-15,6 0-6 16,11 7 2-16,8 8-1 15,6 7 1-15,22 10-24 16,13 5 5-16,-3 10 0 0,0 3-10 16,-7 4-3-16,-7-7-9 31,-14 6-2-31,-11-9-7 0,-10 9-3 16,-14 1-1-16,-18-1 1 15,-18-6 4-15,-17-3 1 16,-25-10 3-16,0 1 1 15,-8-13-10-15,1 0-5 16,7-10-19-16,7-12-5 16,15-3-39-16,20-13-16 0,18-12-76 15</inkml:trace>
  <inkml:trace contextRef="#ctx0" brushRef="#br1" timeOffset="170303.2716">17099 14112 416 0,'4'-6'154'0,"-8"31"-84"0,4 19-51 15,0-16 39-15,-3 16-19 16,-4 9-2-16,0 10-20 16,-1-3-5-16,1 5-8 15,0 17-9-15,4-4-2 0,3-5-30 16,0-4-11-16,0-16-41 0,0-9-16 15,0-16-71 1</inkml:trace>
  <inkml:trace contextRef="#ctx0" brushRef="#br1" timeOffset="170581.1119">16866 14049 380 0,'32'-34'143'0,"3"25"-78"0,11-10-54 0,-25 12 34 16,11 7-11-16,7 0 1 16,3 7-5-16,1 2 1 31,-5 10-17-31,1 0-6 0,-4 0-1 0,-6 6-4 16,-8 12-2-16,-14 7 0 15,-11 6-1-15,-3-3 2 16,-14-3 1-16,-7 0-6 15,-11-9 0-15,-3-7-23 16,-8-9-11-16,-6 0-42 16,7-13-17-16,13-3-87 15</inkml:trace>
  <inkml:trace contextRef="#ctx0" brushRef="#br1" timeOffset="170787.2567">17194 13852 460 0,'29'-6'170'0,"-5"6"-92"0,5 0-69 16,-12 0 36-16,11 6-34 15,15-3-9-15,6-3-50 0,1 9-20 16,-5-9-131-16,1 10-58 0</inkml:trace>
  <inkml:trace contextRef="#ctx0" brushRef="#br1" timeOffset="170976.6586">17731 13472 472 0,'10'16'176'0,"1"3"-96"0,3 6-67 0,-7-16 41 0,-4 20-30 16,1 15-7-16,0 15-36 16,-4 4-12-16,-4 3 15 15,-7 6-96-15,-3 6-38 0,0-15-30 16</inkml:trace>
  <inkml:trace contextRef="#ctx0" brushRef="#br1" timeOffset="173464.6341">18281 14846 444 0,'7'0'167'0,"11"6"-90"0,3-3-72 0,-11-6 33 15,5 3-25-15,6 0-7 16,10 0-35-16,8 0-14 16,0 3 22-16,-7-3-82 0,-11 0-34 15</inkml:trace>
  <inkml:trace contextRef="#ctx0" brushRef="#br1" timeOffset="173627.9836">18221 15078 368 0,'-4'-9'140'0,"26"5"-76"0,13-11-66 0,-14 12 25 16,14-13-12-16,32-3 1 31,11 0-25-31,10-3-10 16,0 0 11-16,8-9-56 0,6 3-21 0,4 0-48 31</inkml:trace>
  <inkml:trace contextRef="#ctx0" brushRef="#br1" timeOffset="173843.4812">19509 14379 412 0,'-22'-7'154'0,"19"14"-84"0,3 21-51 0,3-9 37 16,5 6-18-16,6 12-2 15,0 4-17-15,3 13-6 16,5 11-8-16,-1 4-6 0,3-3 0 0,-2 3-17 15,-5-6-5-15,-6-16-31 16,-4-3-13-16,-7-10-41 16,-4-5-20-16,-3-20-22 15</inkml:trace>
  <inkml:trace contextRef="#ctx0" brushRef="#br1" timeOffset="174128.7936">19138 14200 364 0,'32'-60'137'0,"0"51"-74"0,24-10-45 15,-21 19 36-15,11-6-10 16,32 3 1-16,17 3-12 16,0-7-3-16,-6 14-17 0,-12-7-8 15,-6 9-1-15,-15 7-3 0,-17 3-1 16,-18 3 3-16,-14 12 0 15,-10 1 1-15,-26 2 0 16,-9 4-2-16,-19-3 1 16,-13-4-20-16,6-6-8 0,11-3-25 31,11-6-11-31,14 0-60 16,17-10-27-16,15-2-4 15</inkml:trace>
  <inkml:trace contextRef="#ctx0" brushRef="#br1" timeOffset="174797.7791">21089 13407 412 0,'4'-25'154'0,"-1"6"-84"0,1 9-71 0,-4 10 29 16,-4 0-12-16,-3 0 3 15,-11 10-10-15,-13-1-5 0,-12 1-3 16,-13 5 1-16,-15-2 1 0,4 2-1 15,11 4-2-15,3 0 1 16,4-3-1-16,3-1 0 16,7-2 2-16,7-4 3 0,11 1 2 15,7 5-3-15,7-5-1 16,3 9-1-16,4-1 1 16,4 17-2-16,3 15-1 15,0 7 1-15,-4 12-1 0,1-4 0 16,-4 30 0-16,4 14 2 15,-1 7 1-15,1 10 3 16,-1 18 3-16,1 16 2 16,-1-10 3-16,4 10-3 31,0 10 1-31,0-26-5 0,-3 16-2 16,-1-6-5-16,1-13-2 15,-4-25 1-15,0-16 2 16,-4-6 0-16,1-19-1 15,-1-6-4-15,1-22-2 16,3-6 0-16,0-13 2 0,7-9 2 16,3-9 1-16,15-4 3 15,14-12 3-15,10 2 0 16,8-5 2-16,6 0-6 16,-3-4-3-16,0 4-30 0,14-4-12 15,4-6-78-15,3-6-36 16,-7-9-13 15</inkml:trace>
  <inkml:trace contextRef="#ctx0" brushRef="#br1" timeOffset="176167.6737">21163 13498 400 0,'-7'-4'151'0,"11"8"-82"0,10 11-54 16,-4-5 34-16,8-1-16 15,7 10-4-15,3 9-15 16,0 16-4-16,-3 6-6 16,-1-3-3-16,1 0 0 0,3 3-1 31,-3-3 0-31,0-3-11 0,-1-3-5 16,1-13-14-16,0-6-4 15,-4 3-15-15,-3-6-4 16,-4-3-27-16,0-7-9 15,-11 7-48 1</inkml:trace>
  <inkml:trace contextRef="#ctx0" brushRef="#br1" timeOffset="176467.3194">21001 14106 384 0,'-11'-3'143'0,"11"3"-78"0,4 0-54 15,3 0 34-15,3 0-13 16,5-7-1-16,-5-2-9 16,4-10-1-16,7 0-12 15,4 1-8-15,7-14-1 0,7 10 0 16,-1-3 2-16,-2 0-12 0,-1-3-6 15,-3 9-11-15,-4 0-6 16,4 0-11-16,-8 4-3 16,-2-1-23-16,-5 7-10 15,1 6-61 1</inkml:trace>
  <inkml:trace contextRef="#ctx0" brushRef="#br1" timeOffset="176746.3875">21819 13883 392 0,'18'7'148'0,"-11"11"-80"0,0 7-70 16,-3-6 27-16,3 0-15 16,0 6-3-16,0-6-13 0,0 0-4 15,0 0 5-15,0 3-37 0,0-4-17 16,4 1-101 0</inkml:trace>
  <inkml:trace contextRef="#ctx0" brushRef="#br1" timeOffset="176999.4927">22218 14576 440 0,'7'7'165'0,"18"-4"-90"0,6 12-94 16,-9-12 21-16,-1 4-37 15,7-4-10-15,7 3-65 16,1-3-27-16,6 13 8 16,-3 0 7-16</inkml:trace>
  <inkml:trace contextRef="#ctx0" brushRef="#br1" timeOffset="177115.4098">22744 14855 364 0,'7'22'134'0,"0"-12"-72"0,7-1-61 0,-4-6 25 0,8 4-38 31,3-4-11-31,7-3-134 16,1 6-61-16</inkml:trace>
  <inkml:trace contextRef="#ctx0" brushRef="#br1" timeOffset="177268.604">23188 15150 356 0,'11'6'132'0,"-4"4"-72"0,3-1-72 16,-3-3 20-16,4-2-63 16,0 5-25-16,3 7-55 15,7-1-20-15</inkml:trace>
  <inkml:trace contextRef="#ctx0" brushRef="#br1" timeOffset="177616.083">23643 15050 376 0,'-14'-10'140'0,"21"17"-76"0,4 5-44 0,-1-2 35 16,4 8-15-16,4 7-3 0,3 13-10 15,7 22-3-15,15-4-13 16,13 13-2-16,4-6-2 0,4 0-1 15,-1-10-1-15,-6 10-17 16,-8-10-6-16,-3 0-24 16,-7 1-9-16,-4-17-26 31,-3-2-9-31,-4-7-84 16</inkml:trace>
  <inkml:trace contextRef="#ctx0" brushRef="#br1" timeOffset="177916.0449">23682 15890 392 0,'4'-22'145'0,"6"0"-78"0,15-9-43 15,-15 15 38-15,4 1-14 16,11-7-1 0,10-3-29-16,11-1-11 0,4-2-5 15,-8 3-29-15,-3-3-11 0,-7 3-58 16,-4 6-26-16,-7 0-55 15</inkml:trace>
  <inkml:trace contextRef="#ctx0" brushRef="#br1" timeOffset="178768.5369">24613 15514 316 0,'4'0'118'0,"6"9"-64"0,1 7-28 0,-4-3 36 15,0 8-18-15,0 1-5 16,4 3-14-16,-1 13-3 15,1 6-13-15,0 6-3 0,-1-3 0 16,1-9-1-16,-1-4 2 16,-3-5-6-16,0-14-3 31,0 1 1-31,0-13 0 0,4-12-8 16,-4-10-4-16,0-6-4 15,4-13 0-15,-1 4 4 16,4-1 6-16,1 4-1 15,-1-1 3-15,0 14 9 16,-4-1 7-16,4 13 8 0,-3 12 3 16,0 3 0-16,-1 10 1 0,-3 16-11 15,0 12-4-15,4-4-10 16,0 1-1-16,-4 0-39 16,-4 0-14-1,-3-9-142-15</inkml:trace>
  <inkml:trace contextRef="#ctx0" brushRef="#br1" timeOffset="179316.2788">21519 15523 268 0,'18'7'101'0,"-7"-4"-54"0,-1 16-37 16,-6-4 23-16,-1 4-5 16,-3 0 1-16,0 15 1 15,0 10 4-15,4 10-19 16,3-1 3-16,3 0 0 0,5-6-6 0,9-3-2 16,19-9 1-16,10-7 0 15,7-9-3-15,3-13-3 16,1-16-2-16,-8-15 0 15,-7-9-7-15,1-13 1 16,-11 0-10-16,-11-6-4 16,-14-7 0-16,-14-3 0 0,-14 0 7 15,-22-5 4-15,-20 2-1 16,-29 22 0-16,-3 16-1 16,-11 21 2-16,-6 17-5 15,-5 8-1-15,15 14-13 16,17-4-4-16,18 10-53 15,32-4-24 1,21 1-9-16</inkml:trace>
  <inkml:trace contextRef="#ctx0" brushRef="#br1" timeOffset="179747.6993">23114 13937 308 0,'-49'15'115'0,"24"13"-62"0,-10 7-27 15,17-16 36-15,-7 6-15 16,4 9-5-16,7 10-18 16,11 3-5-16,10-3-11 15,10-6 4-15,11 3 1 0,8-13 2 16,6-3 1-16,0-13-8 0,1-12-5 0,10-9-2 16,7-19 1-16,-4-7-3 15,-7-2-2-15,-10-7-7 16,-11-6-2-16,-13-13-4 15,-22-3-3-15,-22-6 6 16,-6 3 3-16,-7 22 3 16,-11 6 3-16,-11 22-18 0,1 10-6 15,-1 18-34-15,8 1-12 16,17 24-81 0</inkml:trace>
  <inkml:trace contextRef="#ctx0" brushRef="#br1" timeOffset="180432.8847">24913 13425 392 0,'0'-9'148'0,"25"9"-80"0,21-6-55 16,-22 6 33-1,8 0-17-15,3 6-5 16,11-3-7-16,4 3-1 15,-4 4-9-15,-4-1-2 0,0 1 1 16,1-1-5-16,-1 7-1 16,-7-7 6-16,-3 7 4 15,-7-4-3-15,-4-2-2 16,-7 5 2-16,0 1 0 0,-3 3-1 16,-1 9 1-16,-3 10-2 15,4 6 2-15,-1 0-4 16,1 15-2-16,3 7 0 15,0-3 1-15,4 15-1 16,-1 22-1-16,1 7 3 16,3-3 0-16,0 24-4 0,4 13 1 15,0-9 0-15,0 3 2 0,-1 9-3 16,1 0 0-16,-7-12 1 16,-4-16 0-1,-4-25-5-15,1 44-1 16,-4-19 0-16,-7-10 4 0,-4-24-4 31,-6-4 2-31,-4-5 2 0,-4-1 1 16,-3-10 3-16,-7-2 1 15,-8-13-1-15,-9-13 1 16,-8-5 0-16,0-14 1 16,3-5-5-16,4-13 1 15,4-13-18-15,3-9-8 16,4 3-24-16,7 0-11 0,7-6-62 15,10 0-26-15,8-7-4 16</inkml:trace>
  <inkml:trace contextRef="#ctx0" brushRef="#br1" timeOffset="180748.2804">26437 14382 384 0,'11'-35'143'0,"-4"42"-78"0,0 2-49 0,-4 16 32 15,1 3-6-15,-1 19 1 16,-3 7-14-16,0 24-6 16,4 10-13-16,0-7-6 0,-1 7-3 0,1-16-26 15,-1-9-8-15,1 0-56 16,3-19-22-16,3-7-71 16</inkml:trace>
  <inkml:trace contextRef="#ctx0" brushRef="#br1" timeOffset="181086.9884">25979 14213 356 0,'14'-38'132'0,"14"28"-72"0,25-5-44 16,-25 15 35-16,7-10-16 0,15 10-2 15,10 7-4-15,-4-4 1 16,15 6-16-16,6 7-1 0,-3 9 0 16,-7 6-7-16,-10 10-1 15,-11 3-3-15,-15 0 1 16,-9 3-2-16,-12-9 2 16,-10 5 4-1,-14-8 4-15,-18-7-6 16,-10 4-3-16,0-4-6 15,-8-6-2-15,1 0-26 16,-4-13-9-16,0-6-41 16,0-3-15-16,0 10-83 15</inkml:trace>
  <inkml:trace contextRef="#ctx0" brushRef="#br1" timeOffset="181302.314">26430 13864 408 0,'14'-28'154'0,"-3"25"-84"0,14-3-55 0,-4 6 37 16,17 6-17-16,15-3 0 16,7 7-25-16,0-4-8 15,0-3-2-15,-7-3-43 0,-7 0-18 16,-4-3-86-16,4-13-38 15,-7 1 42 1</inkml:trace>
  <inkml:trace contextRef="#ctx0" brushRef="#br1" timeOffset="181487.034">27100 13303 452 0,'18'44'167'0,"0"0"-90"0,-1 6-65 16,-6-28 35-16,-1 9-27 16,1 10-8-16,0 28-55 15,-4 3-21-15,-7 10-140 16,0 6-62-16</inkml:trace>
  <inkml:trace contextRef="#ctx0" brushRef="#br1" timeOffset="182588.3998">23118 16709 316 0,'-22'12'118'0,"12"-6"-64"0,-11 1-32 0,10 2 33 15,-3 13-14-15,-7 19-1 16,-7 6-12-16,-4 16-5 16,-3 6-13-1,3-4 2-15,4 4 2 0,3 19-5 16,4-13-3-16,7-6-17 15,7-6-5-15,3-16-23 16,8-3-8-16,6-19-50 16,8-6-20-16,-1-19-29 15</inkml:trace>
  <inkml:trace contextRef="#ctx0" brushRef="#br1" timeOffset="182904.8981">22758 16568 392 0,'-4'-19'148'0,"22"3"-80"0,21-6-59 0,-15 13 30 16,8-7-20-16,0 0-3 15,3 4-12-15,4-4-5 0,0 0 0 16,-4 7 0-16,-3 9 1 0,-4 16 6 16,-3 2 4-16,-4 1-1 15,-7 16 2-15,-3-7-4 0,-1 16-2 16,-3-3-11-16,0-1-4 16,0 11-41-1,0-4-17-15,14-3-117 16</inkml:trace>
  <inkml:trace contextRef="#ctx0" brushRef="#br1" timeOffset="212836.2759">23096 17728 260 0,'7'15'99'0,"4"-11"-54"0,7 11-22 15,-8-8 31-15,4-4-6 16,4 6-1-16,-4-3-11 16,4-3-5-16,6-3-17 31,5 0 2-31,2-3 4 0,1-3-9 0,0-3-1 15,-4-7-4-15,-3 3 1 16,-8-5-6-16,-2-14-1 16,-8 4-2-16,-4-10 0 15,-6-5-3-15,-4-5 1 16,-8-2-7-16,-2 13-1 16,-4 2 2-16,-1 10 4 0,1 6 1 15,0 10 3-15,4 9 1 16,-1 19 1-16,0 9 2 15,1 13 3-15,2-4 0 16,1 13 2-16,7-2 2 16,4-5 2-16,3-5-1 15,3 0 1 1,4 2 5-16,7-11 2 0,1-1-1 16,9-3 0-16,8 0-9 15,3-6-3-15,4-3-3 16,-4-7-2-16,1-6-17 15,-1-6-6-15,0-6-22 16,-3-7-9-16,-7 0-40 16,-1-3-17-16,-2-6-47 15</inkml:trace>
  <inkml:trace contextRef="#ctx0" brushRef="#br1" timeOffset="213136.7133">23714 17467 408 0,'3'19'151'0,"4"0"-82"0,0 16-58 16,-3-20 34-16,-1 7-24 16,1 19-4-16,-1-7-8 0,1-5-1 15,0-1-5-15,-1 10-2 0,1-7 0 16,-1-12-4-16,1 0 0 16,-1-10-14 15,1-15 7-31,-1-4 3 0,-3-2 1 15,0-23 5-15,0-18-5 16,0 6 0-16,0 6-4 16,0-22-1-16,4 16-8 15,-1-3-2-15,1 22-27 16,3 0-9-16,3 9-80 16,8 10-56-16,7 9 81 15</inkml:trace>
  <inkml:trace contextRef="#ctx0" brushRef="#br1" timeOffset="213622.1856">24232 17370 356 0,'-14'-25'132'0,"7"25"-72"0,-7-12-39 16,7 12 35-16,-4 3-19 15,-3 6-4-15,-3 16-10 0,3 3-5 16,-1 7-10-16,1 9-5 0,4 0 0 15,3 0-2-15,3 0 2 16,4-7-4-16,4-9-2 16,3-9-7-16,0-3-4 0,0 3-1 15,0-19-1-15,0 0-2 16,-4-19-2-16,1 0 7 16,0-6 5-16,-1 0 5 15,1 6 4-15,-1 7 4 16,4 5 4-16,11 17 7 15,-1 15 2-15,8 9 4 0,-4-2 3 16,0 8-7-16,1 14 0 16,-1 2-9-16,-4-3-1 15,-2 1-4-15,-5-4-3 16,-10-3 0-16,-3-9-1 16,-4 2 0-16,-15-18 2 15,-13 3-1 1,-11-15 2-16,-14-1-4 15,-10-12-2-15,6-3-1 16,11-4 0-16,11-5-8 0,7-7-3 16,10-3-14-1,11-10-4-15,14-9-34 0,18 7-14 16,13 2-89 0</inkml:trace>
  <inkml:trace contextRef="#ctx0" brushRef="#br1" timeOffset="214269.9375">24342 17681 392 0,'-4'0'148'0,"4"3"-80"0,7-6-59 0,0 3 32 16,4-7-16-16,10-5-5 15,7-10-11-15,8 3-4 16,-1-9-3-16,0-7-4 0,-3-2 1 15,-4-7-4-15,-3 0-1 0,-8 9-4 16,-6 7-1-16,-8 3 3 16,-6 6 5-16,-8 10 0 15,-6 6 1-15,-8 12 6 16,-3 19 2-16,3 16 2 0,4 10 2 16,3 2-1-16,11-3 2 15,11-2-8-15,10-14-2 16,7-9 1-16,4-9 1 15,-1-3-4 1,5-7 1-16,2-18-2 16,1-10-2-16,-4-15-2 15,4-10-1-15,-4-13-3 16,-3 4 1-16,0 9 0 16,-4 10 3-16,0 5 6 15,-3 11 4-15,-1 11 5 16,1 17 2-16,-4 15-5 0,-3 3-2 15,-1 0-2-15,-3 13-2 16,0-13 1-16,0 0-1 16,-3-9 0-16,0 6 2 15,-1-15 3-15,1-4 2 16,-1-12 1-16,4-13 0 16,4-9-7-16,6-16 0 0,5 0-1 15,2 0 0-15,1 9 4 0,3 7 2 16,-3 3 6-16,0 13 5 15,-1 5-5 1,1 23 1-16,0 12-8 0,-1 10-1 16,1 6-4-16,0 0-3 31,-4 0-25-31,-3-7-9 0,-1-2-19 16,1-16-7-16,-4-4-26 15,0-9-9-15,-3-6-48 16</inkml:trace>
  <inkml:trace contextRef="#ctx0" brushRef="#br1" timeOffset="214539.2099">25414 17298 352 0,'-3'-6'132'0,"6"12"-72"0,11 13-35 0,-3 0 38 16,10 15-14-16,11 10-2 16,7 0-15-16,-1 3-5 0,-2-6-16 15,-1-10-7-15,0 4-2 0,-7-10 0 16,-3-6 1-16,-4-13-1 31,-7-12 1-31,-3-4-2 16,-8-15-1-16,-3-19 1 15,-7-3 1-15,0-6-3 16,-3 9 0-16,3 6-10 0,0 13-3 16,3 0-13-16,8 6-3 15,6 7-11-15,8 2-4 16,7 4-22-16,6 6-7 0,1 0-84 15</inkml:trace>
  <inkml:trace contextRef="#ctx0" brushRef="#br1" timeOffset="214989.3049">26345 17254 396 0,'-17'-9'148'0,"-1"9"-80"0,-10-6-57 0,14 6 34 15,-11 6-13-15,-14-6 1 16,-7 16-9-16,1-4-3 15,6 13-12-15,7 10 1 0,0 9 3 16,8-1-7-16,6-2-1 16,7 3-3-16,4-9 1 0,4-10-7 31,3-3 1-31,7-7-1 16,7-5-1-16,4-10-3 15,3-10-2-15,7 1 0 0,-3-16 4 16,-1-13 1-16,1-6 0 15,-4 0 1-15,0 7 3 16,-3 12 4-16,-4 0 6 16,0 6 4-16,-3 9 2 0,-1 1 3 15,1 18 3-15,-4 16-2 16,4 19 0-16,-1 3-4 16,1 4-1-16,3-8-11 15,4-2-1-15,-1-9-15 16,4-14-5-16,1-5-21 15,-1-16-8 1,-4-13-21-16,1-21-8 16,0-11-1-16,-1-11 0 15,-3-4-39 1,1-25-57-16,-1-28 52 16</inkml:trace>
  <inkml:trace contextRef="#ctx0" brushRef="#br1" timeOffset="215124.3644">26589 16577 432 0,'3'-9'162'0,"1"18"-88"0,3 16-53 15,-3-6 41-15,-4 9-22 0,0 7-3 16,-4 27-19-16,0 10-6 16,1 16-8-16,-1-9-7 0,4-4-1 15,7 13-33-15,8-7-16 16,2-12-32-16,8-6-12 16,0-19-89-16</inkml:trace>
  <inkml:trace contextRef="#ctx0" brushRef="#br1" timeOffset="215440.5444">26871 17239 404 0,'-35'6'151'0,"24"3"-82"0,-13 7-54 0,16-7 34 16,-2 10-14-16,3 9-3 15,7 7-10-15,3 2-3 16,8-2-11-16,7-7 4 0,6-3 1 0,5-9-2 15,-1-13-1-15,0-6-6 16,0-13-3-16,4-9 0 16,-4-3-1-16,-7 0-3 15,-10 0 0-15,-8-4-3 16,-6 4-1-16,-4 0-5 16,-11 3 0-16,-3 0-3 0,-7 12 2 15,-7 4-6-15,6 2-3 16,5 4-21-16,2 3-8 31,5 3-37-31,10 4-14 0,14 2-52 16</inkml:trace>
  <inkml:trace contextRef="#ctx0" brushRef="#br1" timeOffset="215889.8388">27280 17405 376 0,'-21'19'143'0,"7"-19"-78"0,-14 6-41 0,17-6 38 0,-3-6-19 16,0 2-2-16,0-11-11 15,3-1-4-15,8-3-14 16,3 0-8-16,7 1 0 0,7-7-5 16,4-1 0-16,6-2-8 0,1 3-4 15,3 3 4-15,0 3 5 16,4 4 3-1,0 5 1-15,0 4 0 0,-4-3 0 16,-3 9 0-16,-4-4 2 16,-4 4 1-16,-2 0 3 31,-8 4 6-31,-7 11 2 0,-7 4-5 16,-4 0-1-16,-7-3 2 15,1-4 1-15,-5 20-1 16,5-1 1-16,6 10-2 15,4-4 0-15,7-2-5 16,11-1-3-16,6-12 0 16,8-6-1-16,3-16-18 0,18-16-8 15,18-6-28-15,6-12-13 16,4 9-31-16,-3-10-14 16,-1-6-65-1</inkml:trace>
  <inkml:trace contextRef="#ctx0" brushRef="#br1" timeOffset="216109.8753">28176 16881 420 0,'-28'0'159'0,"28"0"-86"0,-21 35-48 0,14-17 41 15,0-2-16-15,0 9-3 16,3-3-13-16,1 13-4 16,-1 5-17-16,1-8 3 0,3 2 2 15,0 1-8-15,0-1-1 16,3-2-3-16,1 8-1 0,-4-2-3 15,0-4 1-15,-4 10-4 16,-13-6-2-16,-15-10-23 16,-21-3-7-16,-32-6-46 15,-6-3-16-15,-12-7-136 16</inkml:trace>
  <inkml:trace contextRef="#ctx0" brushRef="#br1" timeOffset="218009.8932">19191 15514 304 0,'-7'0'112'0,"0"6"-60"0,-7 4-30 16,3-1 33-16,-6 10-14 15,-8 6-3-15,-3 3-11 16,-4 16-3-16,-3 22-13 31,-4 12 2-31,-10 13 1 0,-8-12-5 0,-6 12-3 16,-4 6-3-16,0-6-3 15,10-4-2-15,4-14-1 16,14-11-20-16,8-2-10 16,9-16-32-16,5-13-13 15</inkml:trace>
  <inkml:trace contextRef="#ctx0" brushRef="#br1" timeOffset="218294.2358">18870 15721 360 0,'0'-38'134'0,"11"23"-72"0,6-14-52 16,-10 20 30-16,0-10-11 15,4-6 0-15,3-3-14 16,4 0-6-16,-1 2-6 16,5 11 0-16,-1 5 0 0,0 10 3 15,0 10 3-15,-3 12 5 16,-1 6 1-16,-3 6-4 0,-3-2-1 16,0 2-9-16,-4 20 0 15,0-1-21-15,0-6-7 16,0 13-37-16,0-13-14 15,-4 6-100 1</inkml:trace>
  <inkml:trace contextRef="#ctx0" brushRef="#br1" timeOffset="219094.5072">16178 17050 360 0,'-10'-3'134'0,"6"6"-72"0,-10-3-55 0,4 7 29 15,-8 2-10-15,-7-3-1 16,-6 4-9-16,-12-1-3 0,-6 1-7 16,-4-1-2-16,3 0 0 0,8 1-2 15,3 9-2-15,-3-10 5 16,10 0 1-16,4-2-2 15,3 2-1-15,8-3 1 16,6 4 0-16,4-1-5 16,4 1 1-16,-1 2 0 0,4 4 0 15,0 12 0-15,4 16 2 16,-1 9-1-16,4 19-1 16,-3 1 1-16,-1-1 1 15,-3 22-3-15,0 6-2 16,0-3 2-16,0 0 2 15,-3-15 0 1,-1-10-1-16,1 7-4 16,-4-4 0-16,3-6 0 15,0-16-1-15,1-6 4 16,3-3 0-16,0-9 1 16,3-1 0-16,8-6 6 0,0-9 4 15,3 0 6-15,7-3 2 16,11-7-1-16,14-3 2 15,6-3-8-15,-6-6-2 16,0-3-36-16,-3 3-14 0,-1-13-42 16,-3 0-15-16,-4-2-82 15</inkml:trace>
  <inkml:trace contextRef="#ctx0" brushRef="#br1" timeOffset="220442.9675">16263 17398 332 0,'-11'-18'123'0,"11"8"-66"0,0 1-38 0,0 9 34 16,0 0-27-1,0 0-6-15,4 9-7 0,3 10 1 16,4 6-7-16,6 10 0 0,8 12 0 0,3 6 3 16,4 0 1-16,0-3-5 15,-1-2-4-15,-2 14 1 16,-1-15 2-16,-3 7-4 15,-4-11-1-15,0-14 6 16,-7-4 6-16,0-16 0 16,-3-9 3-16,-1-12-6 0,-3-20-3 15,4 10-3-15,-4-12-3 16,-3-16-2-16,-1-7-1 16,-3-12-7-16,0 7-4 15,0 5-6-15,0 4-2 16,0 9-15-16,0 9-4 31,0 7-42-31,4 19-120 16</inkml:trace>
  <inkml:trace contextRef="#ctx0" brushRef="#br1" timeOffset="220795.8659">16775 17094 420 0,'-4'0'156'0,"8"7"-84"0,-1 5-60 0,1 4 37 15,-4 3-21-15,0-1-6 16,0 14-13-16,0-10-6 0,0 12-2 16,0 1-19-16,3 9-5 0,1-7-27 15,-1 1-8-15,4-4-64 16,7-5-28-16,1-14 14 15</inkml:trace>
  <inkml:trace contextRef="#ctx0" brushRef="#br1" timeOffset="221043.5578">17074 17091 380 0,'-10'3'143'0,"13"16"-78"0,-6 12-47 31,3-18 36-31,0 18-21 0,0-2-4 16,3 27-8-16,1 4-4 15,-1 12-9-15,1 0-3 0,0-9-1 16,3-1-7-16,0 1 0 16,0 15-21-16,0-12-7 15,0-6-15-15,0-13-4 16,0-13-41-16,3-9-19 0,1-15-35 15</inkml:trace>
  <inkml:trace contextRef="#ctx0" brushRef="#br1" timeOffset="221343.3071">17318 17790 428 0,'-7'-3'159'0,"7"3"-86"0,3 0-83 0,-3 0 25 15,0 0-16-15,4 0 1 16,3 0-42-16,0 0-17 16,4 0-111-16,6 0-49 0</inkml:trace>
  <inkml:trace contextRef="#ctx0" brushRef="#br1" timeOffset="221475.3434">17558 17762 336 0,'7'-6'126'0,"3"3"-68"0,1 3-59 0,-4-6 23 0,4 6-68 16,-1-4-26-16,4 4-63 15,7-6-28-15</inkml:trace>
  <inkml:trace contextRef="#ctx0" brushRef="#br1" timeOffset="221613.418">17822 17693 332 0,'0'0'123'0,"0"0"-66"0,0 0-60 0,0 0 24 16,0 0-37-16,0 0-11 15,7 0-108-15,0 0-53 16,11-3 90 15</inkml:trace>
  <inkml:trace contextRef="#ctx0" brushRef="#br1" timeOffset="221845.0436">18090 16978 420 0,'-3'19'159'0,"10"6"-86"0,4 25-54 16,-4-21 39-16,0 8-21 15,3 13-6-15,1 16-16 16,-1 13-5-16,1-4-6 15,0 10-23-15,-4-20-7 0,3-11-38 16,1-1-16-16,-4-9-73 31,3 3-76-31</inkml:trace>
  <inkml:trace contextRef="#ctx0" brushRef="#br1" timeOffset="222176.5937">18344 17264 368 0,'0'-3'140'0,"11"15"-76"0,0 7-44 15,-8 6 37-15,1 13-16 0,3 12-3 16,3 6-9 0,4 13-4-16,4-15-13 15,7-1-5-15,-1-9-1 0,5 0-1 0,-5-13 0 16,-2-6-3-16,-5-6 1 0,4-10 0 15,-7-9 3-15,-3 0-3 16,-4-9 0-16,0-10-3 16,-3-25-1-16,-4-3 1 15,0-22 2-15,-4-3-10 16,1 16-2-16,-1-4-6 31,4 13-3-31,0 3-9 0,0 6-3 16,0 7-27-16,4 3-13 15,3 9-112 1</inkml:trace>
  <inkml:trace contextRef="#ctx0" brushRef="#br1" timeOffset="222577.536">18785 16997 380 0,'7'0'143'0,"4"16"-78"0,0-1-52 0,-4-2 33 16,0 3-20-16,0 9-4 16,0 3-9-1,0-9-1 1,0 9-7-16,-3-3-3 0,-1-6 1 0,-3-3-2 16,0-7-1-16,0-6-2 15,0 7 1-15,0-10-6 16,0-10-3-16,4 1 6 15,-1-10 1-15,1-9-4 16,3-1 0-16,0-2 3 0,0 9 2 16,-4 3 6-16,4 4 2 15,0 5 11-15,0 4 4 16,1 15-5-16,-1 1-1 16,3 12-7-16,-3-3 0 15,0 9-7-15,4-3-3 16,-1-6-26-16,1 6-9 0,3-13-25 15,4 4-9-15,-1-7-96 16,5 1-55-16,-5-16 107 16</inkml:trace>
  <inkml:trace contextRef="#ctx0" brushRef="#br1" timeOffset="223200.3441">19166 16815 348 0,'-14'-6'132'0,"18"3"-72"0,6-3-39 0,-3 6 33 16,8 0-12-16,2-10 1 15,1 10-12-15,3-9-2 0,4 9-16 16,-1 0-6-16,-2 0-2 0,-5 0-3 15,1 0 1-15,-4 0-2 16,-3 9-1-16,-4-3 1 31,0 4 1-31,0-1 1 0,-4 4 1 16,4 9-2-16,-3 0-2 16,-1 3 1-16,1 9 1 15,3 4 1 1,0 0 1-16,-3 5-2 0,-1 8-2 15,1-4-2-15,-1 22 1 16,1 3 1-16,-1 9 0 0,4 7 0 16,0-16 0-16,0 10 0 15,0-1 2-15,0 13-3 16,4-12 0-16,3-1 1 16,-7-12 0-16,0-6-3 15,-3-10 2-15,-1-15 1 16,-3 6 2-1,-3-10-3-15,-1-2 0 16,-3-1 1-16,0-9 0 16,0 9 0-16,-7-9 2 15,7 3-1-15,-4 1 2 16,1 2 4-16,-8-3 4 0,-7-3-4 16,-3 3 1-16,-4-6-5 15,-3-4 0-15,-11 4-3 16,-7-3-1-16,0-4-10 15,4 4-5-15,7-6-32 0,3-4-14 16,0-3-99-16,0-3-44 16,4 0 54-1</inkml:trace>
  <inkml:trace contextRef="#ctx0" brushRef="#br1" timeOffset="224549.7052">13730 17521 292 0,'28'-35'110'0,"-6"7"-60"0,6-25-36 16,-11 34 28-16,5-6-5 15,6-3 0-15,11-7-9 16,-4-18-5-16,7 0-13 0,18-26 5 0,11 13 2 16,6-3 2-16,4 13 1 15,-3-4-3-15,3 7 2 16,11 9-10-16,0 0-3 15,3 13-4-15,-3-1-2 0,-4 14 1 16,11-1 1 0,3 9-1-1,0 10 2-15,1 0-2 16,-12 7 2-16,12 2 0 0,6 4 3 16,-10 5-3-16,3-2-2 15,-10 3 0-15,-8-3-1 16,1 2 0-16,3 1 2 15,-3 9-1-15,-11 7 2 16,-11 6-2-16,-10-10 2 0,-7 10-2 16,-7-7-1-16,-11-5 1 15,-3-7-1-15,-4 3-14 16,-3-7-5-16,-4-2-19 16,-4-6-6-16,-6-1-15 15,0 0-3-15,-4-9-43 16,-4 7-20-1,-3-7 0 1</inkml:trace>
  <inkml:trace contextRef="#ctx0" brushRef="#br1" timeOffset="224818.9099">16376 17038 288 0,'3'19'107'0,"12"0"-58"0,9-1-22 0,-10-2 32 16,4-3-7-16,3 8-1 15,0 1-13-15,1 0-4 16,-5-9-19-16,1 3 2 0,-4-7 1 16,0-6-2-16,-3 7 1 15,-4-4-1-15,0-6 3 16,0-10-9 0,0-8-1-16,0-7-7 15,0-10-2-15,4-9-9 16,3-12-2-16,0 2-23 15,3 10-8-15,-2 1-40 16,6 14-15-16,7 4-86 16</inkml:trace>
  <inkml:trace contextRef="#ctx0" brushRef="#br1" timeOffset="225703.5015">10717 17916 376 0,'53'0'140'0,"-28"-10"-76"0,3-8-57 0,-14 8 29 0,11 1-12 15,7-7 0-15,3-3-13 16,-3-6-4-16,-4 3-5 16,-3-12-2-16,-8-10 1 0,-10 9-1 15,-10-8 0-15,-11-1-3 31,-7 6 0-31,-4 10-1 0,-3 12 3 16,3 16-2-16,-3 16-1 16,0 12 3-16,3 7 2 15,4 8 4-15,3-5 2 16,7 6 1-16,8 9 2 16,3-6-1-16,7 3 0 15,4-6-8-15,3-12 0 0,7-1-10 16,7-12-4-16,11-16-31 15,3-6-11-15,1-22-32 16,2-10-10-16,5 7-43 16</inkml:trace>
  <inkml:trace contextRef="#ctx0" brushRef="#br1" timeOffset="225919.8016">11363 17609 368 0,'4'31'140'0,"-4"0"-76"0,0 7-55 0,0-13 32 0,-4-6-19 15,0 9-2-15,1 7-6 16,-1 2-1-16,1-2-7 16,-1-1 0-16,1-15 1 0,-1 0 1 15,1-10 2-15,3-9-1 0,0-12 2 16,3-20-6-16,1 10-1 16,3-9-26-16,0-7-13 15,0 1-24-15,4-7-9 16,10-6-45-16,14 12-20 15,7 0 9 1</inkml:trace>
  <inkml:trace contextRef="#ctx0" brushRef="#br1" timeOffset="226383.2614">11882 17496 328 0,'7'6'123'0,"-7"-3"-66"0,-14 13-38 16,6-7 34-16,-2 10-9 15,-4 0 1-15,-4 15-19 0,-3 1-7 31,0-1-12-31,3-5-3 0,4 8 0 0,3-2-2 16,4-1 1-16,4 1-2 16,3-7-1-16,7 0-2 15,0-12 1-15,4-4 1 16,-4-12 0-16,3-3 0 16,1-13 2-16,-4-2-6 15,3-1 1-15,1 3-4 0,0 4 2 16,-1-4 1-16,4 16 2 15,0-6 3-15,1 12 2 16,6 13 7-16,3 25 6 16,8 0-6-16,3 9-1 15,-3 3-5-15,-4 4-3 16,-14-7 2 0,-10-6 2-16,-15-3 4 15,-10 0 2-15,-3 0-3 16,2-6 0-16,-6-20-3 15,-4-2 0-15,-6-16 1 16,-5-16 1-16,4 4-3 16,4-4-3-16,7-3-3 0,10-6-1 15,11-3-9-15,14-6-5 0,11-1-24 16,7 4-9-16,6-10-60 16,12 3-26-16,6 4-28 15</inkml:trace>
  <inkml:trace contextRef="#ctx0" brushRef="#br1" timeOffset="227807.0154">12252 17941 368 0,'-4'0'137'0,"8"-9"-74"0,3-1-49 0,0 1 33 16,4-7-19-1,-1 4-4-15,1-10-12 16,-1 9-3-16,5-12-5 16,-5 9-3-16,-3-12 0 0,0 0-4 15,-7 0 2-15,-3-4-1 16,-4 4-2-16,-4 9-2 16,-3 10 1-16,-4 3 3 0,1 21 1 15,3 4 1-15,3 9 2 0,0 7 3 16,8-1 4-1,3 13-2-15,7-3 1 16,4 0-3-16,3-9 0 16,0-7-6-16,3-13 1 0,5-5 0 15,-1-20 2-15,0-5-3 32,-3-13-2-32,-1 2-7 0,1-8-4 15,3 6-1-15,4-7 1 16,-1 16 8-16,5 1 3 15,-1 8 3-15,0 10 2 16,-3 10-1-16,-4-1 2 16,-3 10-2-16,-4 6-1 15,-4 3 1-15,1 4 1 0,-4-11 3 16,-4-2 4-16,1-9 0 16,-4-4 2-16,0-12-2 15,3-7 0-15,1-12-3 16,-1 0-1-16,1-3-3 15,3-7 1-15,4-5-2 16,-1-1-1-16,1 6 1 0,-1 16-1 16,5 7 0-16,-1 6 2 0,0 15 5 15,0 10 4-15,3 6 0 16,1 0 3 0,3 3-3-16,0 0 1 0,1 7-7 15,-5-1-1-15,-3-5 0 31,0-11 2-31,-3 1-3 0,0-3 0 16,3-16 1-16,-4-6 2 16,-3-7-3-16,0-6 0 15,1-6-1-15,-1 0 1 16,0-19-7-16,0 7-1 16,0-7-16-16,0 0-6 15,0 12-13-15,7 1-5 0,4 12-2 16,3 10-1-16,3 9-6 15,5 9-4-15,-5 1 21 16,1 5 11-16,-4 4 22 16,0 0 13-16,-3-3 29 0,-4-4 13 15,0-5-2 1,-3 2-2 0,-1-9-9-16,-3 0-1 0,-3-16-12 15,-4 16-6-15,0-12-6 16,-4 5-1-16,1 4-5 15,-4 3 1-15,0 10-3 16,0 2 2-16,0 4-4 16,0 3 0-16,3-4-3 15,4 4-1-15,4 0-4 0,3 6-1 16,3-6-15-16,8 0-4 16,3-4-3-16,7-15 2 15,1 0 2-15,-1-6-1 16,-4-3 6-16,1-10 3 15,0-6 10-15,-4 3 3 16,-7-3 7 0,-7-3 5-16,-7-4 8 15,-3 20 4-15,-1 5 1 16,-3 7 1-16,-3 10 0 16,-5 6 3-16,1 9-3 15,0-7-2-15,7 1-5 16,0 9 0-16,7-2-9 15,7 2-2-15,0-3-5 0,4-9-1 16,-1-13-8-16,4-3-2 0,4-16-14 16,7 3-4-16,3-2-5 15,4-20-1-15,0 4 3 16,-1-19 3-16,-3-22-2 16,-3-7 2-16,-4-2 11 15,-7 9 6-15,-3 3 25 0,-4 18 13 16,0 11 12-16,-3 5 6 15,-1 23-8-15,-3 12-4 16,0 12-5-16,0 20 0 16,4 21-4-16,-1 13-2 15,1 12-5-15,-1-6-2 16,1 7-8 0,-1 2-2-16,1 1-11 15,3-13-3-15,0-13-41 16,0-18-17-16,4-13-73 15,-1-25-32-15,-3-10 11 16</inkml:trace>
  <inkml:trace contextRef="#ctx0" brushRef="#br1" timeOffset="228739.1735">13614 17593 368 0,'-21'-16'140'0,"24"32"-76"0,8 0-44 15,-1-13 37-15,8 6-9 16,14 1 1-16,6-1-18 15,1 3-7-15,4-2-14 16,-1-1-4 0,-3-6-2-16,-4 4-7 0,0-4-2 15,-10 3-5-15,-4-6 1 16,-7 0 0-16,-3 3 3 16,-8-3 2-16,-6 16-1 15,-4 3 4-15,-4-4 0 16,-3 4 3-16,3 9 1 15,1 1 3-15,6 5 1 0,4-2 1 16,4-4 2-16,3-9 1 16,4-1 3-16,3-8-3 15,0-10-1-15,0-3-4 16,-4-13-1-16,-2 0-3 0,-1-6 1 16,-4-3-2-1,-3 6-1-15,-3 1-13 0,-4-14-6 16,-4 13-12-16,4-9-6 0,0 9-2 15,3 4 1-15,8 5-6 16,3 1 1-16,3 9 10 16,1 16 7-16,3-4 13 15,4-2 5-15,3 5 14 32,4-5 9-32,-4-1 18 0,-4 0 12 15,-6-2 4-15,-4 2 5 16,-7-6-14-16,-3-3-6 15,-4 0-14-15,-1 0-5 16,1 0-8-16,0 0-3 16,4-12-7-16,6-4 0 15,4-3-8-15,8 0-3 0,2 10 5 16,8-7 3-16,0 7 1 16,3 0 4-16,0 2 0 15,-3 7 1-15,-8 0 0 0,1 7 0 16,-7 2 6-16,-4 0 6 15,-4 1 0 1,-3 5 3 0,-3-5-2-16,-1 9 0 15,1-1-5-15,3 1 0 16,3-3-5-16,4 9 0 0,4-12-1 16,3-7-2-16,11-6-13 15,3-10-6-15,3-5-28 16,1-4-12-16,0 0 4 15,7-15 3-15,3-10 12 0,-3-3 7 16,-4 3 34-16,-7 0 18 16,-6 16 25-16,-8 3 10 15,-4 6 0-15,1 9 0 16,-1 4-19-16,1 12-7 16,3 7-5-16,4 9 0 15,6 6-2-15,-2 7-1 0,-1 2-6 16,-4-9-4-16,-2-9-5 15,-12 16-2-15,-6-1-3 16,-8 4-1-16,-17-4-6 0,-18 1 0 16,-7-10-48-16,0-13-20 15,-14-5-174 17</inkml:trace>
  <inkml:trace contextRef="#ctx0" brushRef="#br1" timeOffset="486444.2516">20024 12337 384 0,'0'0'143'0,"21"16"-78"0,35 3-56 0,-17-4 30 16,10 7-11 0,19 4-2-16,6-1-12 15,17 3-6-15,8 9-5 16,-14 17-5-16,-11-1 1 0,-14 7-1 16,-18-7 0-16,-14-6 2 0,-17-3 0 15,-25 0 2-15,-25-7 3 16,-10-8 4-16,-11-4 2 15,-7 0-8-15,0-6-3 0,-11-4-41 16,-3-2-17-16,21 6-134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2:58:23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8505 7223 356 0,'-21'-35'132'0,"7"26"-72"0,-3-7-50 0,6 13 30 16,-14 3-18-16,-14 0-4 15,-6 0-3-15,-5 10 1 16,1-1-9-16,-8 0 5 0,-3 7 3 16,0-3-3-16,0 2 1 0,8 1-2 15,9 3 3-15,11 6-12 32,11 3-5-32,18 0 1 15,13 7 0-15,12 2 2 16,6-8 2-16,14 5-1 15,-3-6 2-15,-4 7-7 0,0-7 1 16,-3 7 3-16,-7-4 2 16,-7-3 0-16,-11-6-2 15,-7 9 5-15,-7-2 4 16,-8 5-1-16,-13 4 1 0,-7-4-1 16,0 4 0-16,-1-13-4 15,1 0-1-15,0-12-8 16,7-13-4-16,6-10-22 15,12-9-10-15,13-6-40 16,11-3-18-16,15-6-76 16</inkml:trace>
  <inkml:trace contextRef="#ctx0" brushRef="#br0" timeOffset="253.4885">8400 7474 408 0,'21'28'151'0,"-11"-12"-82"0,-3 27-41 31,-3-24 41-31,0 16-27 0,-4-1-9 16,0-2-15-16,0 12-7 16,0 9-6-16,0-3-4 0,3-6 0 15,1-6-12-15,3-4-3 16,0-12-6-16,3-6-3 16,1-10 2-16,-1-22 0 15,1-9 1-15,-4-12 0 0,-3 8-9 16,-1-11-4-16,-3-4-13 15,0 6-4-15,4 4-46 16,3 5-18-16,0 11-4 16</inkml:trace>
  <inkml:trace contextRef="#ctx0" brushRef="#br0" timeOffset="732.7769">10058 8126 412 0,'-21'16'154'0,"17"-16"-84"0,0-10-42 0,4 4 41 15,4-7-21-15,3-12-4 16,4-19-20-16,6-12-5 0,4 6-11 16,8-22-3-16,2-10-1 0,5-24-5 15,-8 2 1-15,0 4-7 16,0-7 0 0,1 16-2-16,-5 13 3 0,1 15 4 15,-4 16 1-15,0 12-2 31,-3 26 0-31,3 9 2 0,0 19 0 16,0 19 1-16,1 2 0 16,-1 26 0-16,0 3 0 15,0 13 2-15,0 5 1 16,0-21-4-16,1-6 1 16,-1-4-2-16,0 4-2 15,-3-13-22-15,-1-3-10 0,-3-10-25 16,-3-5-10-16,-8-14-46 0,-3-5-18 15,-7-17-10 1</inkml:trace>
  <inkml:trace contextRef="#ctx0" brushRef="#br0" timeOffset="932.4364">10216 7696 380 0,'-7'7'143'0,"14"-4"-78"0,11-3-49 15,-4-3 35-15,4-4-9 16,17-2 2-16,18-7-18 16,3 7-5-16,4-1-13 15,4 1-14-15,-4 0-4 0,-7 9-39 0,0 0-18 16,10 0-108 0,-3 0-74-16,0 0 106 15</inkml:trace>
  <inkml:trace contextRef="#ctx0" brushRef="#br0" timeOffset="1102.0992">11127 7609 400 0,'0'0'148'0,"10"-4"-80"0,4-14-42 0,0 11 42 16,11-2-34-16,7-1-10 15,-4 1-26-15,-3 0-10 16,-1 2 6-16,-2 4-35 0,-1 3-12 15,-4 13-72-15,1 2-32 0,-11 4 13 16</inkml:trace>
  <inkml:trace contextRef="#ctx0" brushRef="#br0" timeOffset="1271.0306">11123 7784 472 0,'14'-6'178'0,"-3"3"-96"0,21-13-65 0,-11 16 43 15,7 0-34-15,0 0-9 0,-3 0-35 16,-4-3-14 0,4 3 16-16,3 0-85 0,7 3-35 0,0-6-52 15</inkml:trace>
  <inkml:trace contextRef="#ctx0" brushRef="#br0" timeOffset="2056.3349">12340 7217 448 0,'0'9'167'0,"0"7"-90"0,0 18-65 0,4 4 35 16,3 12-16-16,0 6-1 15,-4 7-15-15,-3-3-6 16,0-4-6-16,4-3-5 0,-4 7 1 16,0-13-12-16,0-9-7 15,0-7-9-15,0-18-3 16,0-13-4-16,0-13-3 15,0-6 6-15,-7-15 3 16,0-26 6-16,-4-21 2 16,1-7 15-16,-1 0 6 0,7 13 17 15,8 6 9-15,7 6 5 0,6 10 2 16,4 9-4 0,4 12 0-16,7 11-1 0,10 17 3 15,1 8-14-15,-5 5-7 16,-2 16-5-16,-12 0-4 15,-13 3-4-15,-11 7 0 16,-14 9-5 0,-11 3 1-16,-3-3-7 15,3 6-1-15,0-19-29 16,1 1-10-16,3-20-54 16,6-3-22-16,8-18-13 15</inkml:trace>
  <inkml:trace contextRef="#ctx0" brushRef="#br0" timeOffset="2271.6902">12989 7116 384 0,'11'19'143'0,"-11"-19"-78"0,7 44-25 16,-4-35 44-16,-3 10-39 16,0-3-13-16,-3 31-17 15,-1-13-3-15,4 26-7 0,-3 21-3 0,-1-8-1 16,4-17-23-16,0-6-8 15,0-15-25-15,4-13-10 16,3-7-31-16,0-15-15 16,4-9-42-1</inkml:trace>
  <inkml:trace contextRef="#ctx0" brushRef="#br0" timeOffset="2518.8119">12954 7028 392 0,'0'-44'145'0,"0"44"-78"0,11-9-52 15,-8 9 34-15,11 6-10 16,-3-3 0-16,21 7-7 16,-4 2 0-16,11 10-18 15,-4 3-4-15,4 4 1 0,7 21-7 0,-11 13 0 16,-10 9-4-16,-11-10-1 16,-11 11 1-16,-13-4 0 15,-22-13-3-15,-14-3 2 16,0-15-1-16,7-4-2 15,0-15-17-15,4 0-9 16,7-13-22 0,10-21-7-16,8-14-40 0,13-14-14 15,18-5-46 1</inkml:trace>
  <inkml:trace contextRef="#ctx0" brushRef="#br0" timeOffset="2919.0133">13712 7028 420 0,'43'32'159'0,"-33"-10"-86"0,-10 22-54 16,-3-19 37-16,-4 3-16 16,-4 25-3-16,-6 10-19 15,-1 9-6-15,4 6-8 16,3-12-3-16,4-6 2 0,4-16-15 16,-1-10-5-16,4-5-18 15,4-11-7-15,3-11-5 0,0-20-1 16,0-15 0-16,-4-29 0 15,-3-15 13-15,0-3 7 16,0 0 33-16,4-4 18 16,3 17 12-16,7 8 6 15,7 10 0-15,4 7-1 16,3 18-2 0,4 3-1-16,7 7-1 15,-11 9 0-15,0 0-11 0,-7 19-2 16,-3-10-14-16,0 16-3 15,-4-6-4 1,-11 16 1-16,1-10-2 0,-18 18-1 16,-15 14-10-16,-2-13-4 15,-12-7-33-15,1-5-12 0,3-23-44 16,11-15-17-16,10-3-58 16</inkml:trace>
  <inkml:trace contextRef="#ctx0" brushRef="#br0" timeOffset="3103.0745">14048 6840 500 0,'14'10'187'0,"-14"-10"-102"0,17 6-77 0,-13-3 40 16,17-3-27-16,-3 0-4 15,13 0-19-15,-2 0-6 0,2 0 3 16,-2 0-37-16,2-3-14 0,-6-3-32 15,3-4-10-15,-3 7-84 16</inkml:trace>
  <inkml:trace contextRef="#ctx0" brushRef="#br0" timeOffset="3271.439">14598 6564 500 0,'0'7'187'0,"0"-7"-102"0,3 28-70 0,-3-22 42 0,4 7-15 16,-4 5-3-16,0 8-19 15,0-1-10-15,4 22-6 16,-4-7-15-16,3 17-2 0,4 24-73 16,7 7-31-16,7-9-116 15</inkml:trace>
  <inkml:trace contextRef="#ctx0" brushRef="#br0" timeOffset="4934.3341">15575 7358 464 0,'-7'-3'173'0,"14"12"-94"0,0 13-74 0,-3 0 35 15,3 9-26-15,0 4-7 16,0 18-8-16,0-6 0 16,0-3 1-16,0 9-5 0,0 7-1 15,0-4-19-15,4-2-7 0,-1-11-18 16,4-8-9-16,4-10-41 16,10-16-16-16,8-15-21 15</inkml:trace>
  <inkml:trace contextRef="#ctx0" brushRef="#br0" timeOffset="5088.045">15995 7778 444 0,'-14'19'167'0,"-7"21"-90"0,-29 48-68 15,22-47 36-15,-11 19-23 16,4 2-2 0,-11 17-10-16,-3 12-2 0,-1 0-4 15,4-4-16-15,8-5-5 0,6-19-48 16,11-10-23-16</inkml:trace>
  <inkml:trace contextRef="#ctx0" brushRef="#br0" timeOffset="5472.6338">17106 7875 472 0,'-10'-25'178'0,"10"-3"-96"0,3 0-89 0,8 12 32 32,3-19-19-32,7-12-3 0,7-31-2 15,0-4-1 1,4-5 0-16,7-14-5 0,7 13 1 0,3 13 2 15,-3 12 1 1,-7 13 9-16,-4 22 5 0,-7 22 2 16,-3 12 1-16,-4 22 0 15,0 7 0-15,1 12-2 0,-5 25-1 16,4 3-5-16,1 0 0 16,-1-6-10-16,0-6 0 15,-3-10-29-15,-4-9-11 16,0-9-37-16,-4-7-14 15</inkml:trace>
  <inkml:trace contextRef="#ctx0" brushRef="#br0" timeOffset="5656.3089">17332 7483 492 0,'11'0'184'0,"10"0"-100"0,32-12-82 0,-18-1 36 0,7 0-24 16,11-5-2-16,0-1-37 16,4-3-13-16,-1 3 19 15,7 0-44-15,8 10-14 0,0-1-110 16</inkml:trace>
  <inkml:trace contextRef="#ctx0" brushRef="#br0" timeOffset="5819.3956">18256 7267 488 0,'4'-7'181'0,"6"7"-98"0,19-9-79 0,-12 9 37 15,4 0-23-15,15-9-4 16,6 5-27 0,4-2-9-16,-4 6 11 15,-7 0-54-15,-10 10-23 0,-11 8-109 16</inkml:trace>
  <inkml:trace contextRef="#ctx0" brushRef="#br0" timeOffset="6003.5468">18225 7649 504 0,'28'-22'187'0,"0"10"-102"0,11-23-84 15,-22 26 38-15,8-10-49 16,14-6-16-16,10 6-43 15,4-6-19-15,0 16-104 16,4 6-43 0,-8 6 117-16,-3 15 60 15</inkml:trace>
  <inkml:trace contextRef="#ctx0" brushRef="#br0" timeOffset="6288.3593">18898 7671 464 0,'-7'0'173'0,"11"-9"-94"0,-1-10-61 0,1 10 41 15,-1-16-31-15,1-13-7 0,3-15-14 16,7-1-3-16,7-8-2 16,7-11-8-16,8-5-1 0,-12 15 3 0,15-18 2 15,-3 12 2-15,-8 15 0 16,-4 17 0 0,-2 12 2-16,-1 22 3 0,0 15 2 15,4 20 3-15,3 15 1 0,0-4 1 16,0 11 2-16,-3 9-7 15,-4 5-4-15,0-2-16 16,-3-6-6-16,-4-7-21 16,-3-15-10-16,-1-4-55 15,-3-12-22-15</inkml:trace>
  <inkml:trace contextRef="#ctx0" brushRef="#br0" timeOffset="6520.2044">19029 7270 400 0,'-14'-19'148'0,"35"10"-80"0,14 5-40 16,-14-2 43-16,11-3-21 16,7-7-4-16,10 4-21 0,1-7-5 15,-4-3-12-15,-1 3-14 0,8 0-4 16,0 4-24-16,4 2-10 15,-8-3-26-15,-7-3-8 32,-6 4-102-32,-1-4-56 15,-7-6 112-15</inkml:trace>
  <inkml:trace contextRef="#ctx0" brushRef="#br0" timeOffset="6705.07">19819 6646 496 0,'7'16'187'0,"-3"-1"-102"0,3-5-73 0,0-1 40 16,0 10-30-16,0 9-7 15,0 7-10-15,0 8-4 16,0 1 0-16,0-6-17 0,0-10-6 16,0 4-36-16,-3-11-14 15,-1-5-71 1,-3-16-31-16,0-16 21 15</inkml:trace>
  <inkml:trace contextRef="#ctx0" brushRef="#br0" timeOffset="6858.4322">19674 6552 432 0,'15'-16'162'0,"16"16"-88"0,12-16-47 15,-15 7 43-15,11 0-48 16,7-1-15-1,17-2-75-15,15-4-33 0,6 0-99 16,-6-3-40-16</inkml:trace>
  <inkml:trace contextRef="#ctx0" brushRef="#br0" timeOffset="9475.6584">21311 7304 376 0,'-14'7'143'0,"25"-4"-78"0,13-3-43 0,-9 0 37 16,13-3-18-16,14-4-3 15,4 4-14-15,18-6-2 0,20-4-13 16,1 4-5-16,0 6-3 0,-4-4-17 16,-14 7-6-16,-7-3-31 15,-4 3-14-15,-10 0-81 0,-7 10-37 16</inkml:trace>
  <inkml:trace contextRef="#ctx0" brushRef="#br0" timeOffset="9675.9043">21474 7609 456 0,'17'6'170'0,"11"-12"-92"0,15-4-60 0,-26 1 39 16,26-1-21-16,20-9-4 16,1 4-25-16,3-7-11 15,3 0 1-15,-10-6-24 0,0-1-9 16,4 1-41-16,-1-3-18 16,-6 12-98-1</inkml:trace>
  <inkml:trace contextRef="#ctx0" brushRef="#br0" timeOffset="9960.7582">22010 7010 456 0,'-11'15'170'0,"11"-5"-92"0,21 2-64 0,-6 1 36 0,9-1-8 15,1 4-1-15,14 3-22 16,17 6-9-16,8-3-7 15,-1 3-3-15,-3 19 1 0,-3 9-1 16,-8 10 0-16,-7 0 0 16,-13 9 0-16,-15-10 2 15,-18-11 1-15,-14 2-1 0,-17 3 1 16,-21-2-11-16,-4-7-2 16,7-7-26-16,7-21-9 15,7-3-70-15,14-13-30 16,22-3-41-1</inkml:trace>
  <inkml:trace contextRef="#ctx0" brushRef="#br0" timeOffset="10493.1178">24388 7097 432 0,'0'0'162'0,"7"10"-88"0,7 15-62 0,-7-13 35 31,3 14-21-31,-3 8-4 0,-3 22-13 16,-1 17-4-16,-3 14-3 15,0-15-6-15,-3-3-2 0,-1 4-8 16,1-1-2-16,-4-10-24 15,3-8-12-15,1-17-49 16,3-12-21-16,3-9-31 16</inkml:trace>
  <inkml:trace contextRef="#ctx0" brushRef="#br0" timeOffset="10878.5078">24084 7144 368 0,'-17'-34'140'0,"17"21"-76"0,-4-31-48 0,8 29 32 16,3-7-15-16,3-10-4 15,8-5-6-15,6-1-3 16,15 4-10-16,-7 9 2 0,3-4 2 16,8 14-10-16,10 15-1 31,7 6-3-31,-8 22 0 0,1 7 0 15,-3 12 2-15,-4 3-1 16,-1-3 2-16,-6 3 2 16,-3-9 4-16,-8 3-2 15,-7 0-2-15,-14 6 0 16,-7-3 1-16,-21 6-3 16,-7-15-2-16,-22 6 0 0,-17-3-1 15,4-10-5-15,-8-6 1 16,-3-16-14-16,7 1-5 15,7-10-17-15,11-10-7 16,13 1-35-16,12-10-12 16,20-6-74-16</inkml:trace>
  <inkml:trace contextRef="#ctx0" brushRef="#br0" timeOffset="11141.5618">24666 6944 488 0,'28'-25'184'0,"-3"6"-100"0,17-13-78 15,-24 23 38-15,7-10-28 16,7 10-6-16,3-7-23 15,4 7-8-15,-1 6 10 0,-2-4-30 0,-8 4-12 16,-3-3-41-16,-8 6-18 16,-3 9-50-1</inkml:trace>
  <inkml:trace contextRef="#ctx0" brushRef="#br0" timeOffset="11363.5616">25217 6458 448 0,'10'0'167'0,"4"0"-90"0,0 6-61 0,-7 3 40 15,0 7-25-15,-3 12-8 16,-4 10-11-16,-4-4-6 16,-3 10-3-16,-3 19-3 0,3 9 3 0,3 0-26 15,4 0-10-15,11-3-21 16,3-12-8-16,4-13-53 15,6 6-21-15,8-6-15 16</inkml:trace>
  <inkml:trace contextRef="#ctx0" brushRef="#br0" timeOffset="11541.6393">25432 7242 464 0,'0'-4'173'0,"7"-2"-94"0,14-9-72 0,0 11 34 16,11-5-22-16,7 0-5 0,-4 2-25 16,0-2-10-16,1 9 11 0,-5 0-36 15,-2 9-13-15,-8 1-126 16,-11 5-65-16,-3 4 120 16</inkml:trace>
  <inkml:trace contextRef="#ctx0" brushRef="#br0" timeOffset="11726.0789">25354 7518 420 0,'11'-7'156'0,"-4"4"-84"0,10-13-49 15,1 13 40-15,21-6-29 16,14-7-8-16,-4-3-32 16,1 10-13-16,2 0 9 31,1-1-38-31,-3 4-14 0,-4-3-96 15,3 9-80-15,0-7 89 16</inkml:trace>
  <inkml:trace contextRef="#ctx0" brushRef="#br0" timeOffset="11994.962">26455 7126 460 0,'0'25'170'0,"3"-6"-92"0,-3 18-73 0,0-27 35 0,0 21-22 16,0 13-4-1,0 3-12-15,-3 16-1 0,-1-10-1 16,1 0-22-16,-1 0-8 0,1-15-25 15,-1-3-10-15,-3-7-111 16,0-3-58 0,-4-9 110-16</inkml:trace>
  <inkml:trace contextRef="#ctx0" brushRef="#br0" timeOffset="12310.7255">26155 7097 420 0,'46'-37'156'0,"-46"37"-84"0,46-41-62 0,-18 28 36 16,0-2-9-16,-3 8 2 15,28-5-10-15,-11 3-3 16,18 9-15-16,-11 0-9 0,4 9-2 16,-7 0 0-16,-3 16 2 31,-8-3-6-31,-10 10-1 0,-4-4 2 15,-18 0 1-15,-17 16 2 16,-25 3 0-16,-10-3-5 16,3 0 1-16,-3-10-11 15,3-8-3-15,3-8-18 16,12-8-4-16,6-10-34 16,14-10-13-16,11 1-88 15</inkml:trace>
  <inkml:trace contextRef="#ctx0" brushRef="#br0" timeOffset="12558.7106">27136 6734 448 0,'21'-4'167'0,"-21"4"-90"0,7 13-72 0,-4-13 35 16,-3 25-15-16,0-6-2 15,0 15-9-15,0 4-1 16,0 15-8-16,0-12-3 0,4 0 1 16,-1 18-15-16,-3-11-7 0,0-14-32 15,0-9-13-15,0-6-39 16,0 0-15-16,0-4-38 16</inkml:trace>
  <inkml:trace contextRef="#ctx0" brushRef="#br0" timeOffset="12742.6986">26906 6699 412 0,'18'-3'154'0,"-18"3"-84"0,49-6-42 0,-42 6 41 16,43-3-23-16,-11 3-4 0,24 0-31 0,-10 0-11 15,18 0-2-15,-11 0-48 0,21 0-19 16,-14 0-146 0</inkml:trace>
  <inkml:trace contextRef="#ctx0" brushRef="#br0" timeOffset="45312.0671">19244 7784 392 0,'0'-6'148'0,"0"6"-80"0,0 0-48 0,0 9 35 15,0-2-21-15,0 8-5 16,0 13-6-16,0 10 0 15,-3 6-13-15,-1 9-3 0,0 1-3 0,1-11-2 16,-1 1-2-16,1-6-10 16,-1-10-4-16,4-3-20 15,0-6-7-15,4-3-19 16,3-13-7-16,0-3-33 0,0-9-11 16,0-4-23-1</inkml:trace>
  <inkml:trace contextRef="#ctx0" brushRef="#br0" timeOffset="45480.4858">19276 7872 300 0,'7'-41'112'0,"-4"38"-60"0,-3-3-19 0,0 6 36 0,4 9-8 16,3 1-1-16,4 5-11 15,-1 10-6-15,-3 4-24 32,0 8-5-32,-3 4-2 0,-1-3-10 0,-3-1 0 15,0 7-22-15,0-9-9 16,0-1-16-16,4-6-7 15,-1 1-30-15,1-1-12 16,-1 6-69 0</inkml:trace>
  <inkml:trace contextRef="#ctx0" brushRef="#br0" timeOffset="47013.1102">20013 8973 416 0,'0'34'156'0,"4"-6"-84"0,-4 7-55 32,0-10 36-32,0 6-21 0,0 10-6 15,0-3-13-15,-4 6-6 16,4-1-4-16,0 1-5 0,0 0-1 15,4-6-20-15,-1 0-10 16,4-13-25-16,0-10-9 16,4-12-63-16,3-6-27 15,0-9 28-15</inkml:trace>
  <inkml:trace contextRef="#ctx0" brushRef="#br0" timeOffset="47397.7701">19960 8828 368 0,'0'-6'140'0,"11"3"-76"0,-1-6-44 0,-6 2 37 16,6 7-20-16,5-3-4 16,6 3-17-16,7 3-5 0,7 7-7 15,8-1-3-15,-5 7 0 0,1 9-4 16,0 12 0-16,0 7 4 15,0 0 1-15,-4 3-7 0,-3 7-2 16,-4-10 2-16,-3 3 2 16,-8-13 0-16,-6 4 1 15,-8-4 0-15,-6 1 0 16,-8-1 6-16,-10 1 2 16,-7-7-2-16,-11 0-3 15,-17-9 2-15,-8-3 2 0,8-7-2 16,-1-3 0-16,4-6-8 15,4-6-4-15,7-10-11 16,3 4-2-16,10-7-29 16,8 3-9-16,11 7-117 15</inkml:trace>
  <inkml:trace contextRef="#ctx0" brushRef="#br0" timeOffset="47713.797">20592 8606 388 0,'-7'0'145'0,"7"9"-78"0,0 10-47 0,3-10 37 16,1 10-20 0,-1-3-6-16,1 12-18 15,-1-3-6-15,4-6-5 16,0 0-4-16,0 0 1 0,0 3-23 16,1-4-10-16,-1-5-28 15,0 3-12-15,-4-7-83 16,1 0-56-16</inkml:trace>
  <inkml:trace contextRef="#ctx0" brushRef="#br0" timeOffset="47898.7772">20422 8606 376 0,'21'-7'140'0,"-10"7"-76"0,14-3-48 0,-11-3 35 16,4 6-16-16,10 0-2 15,7 0-13-15,7 0-5 16,1 0-8-16,-5 0-20 0,-2 6-9 16,-8-3-38-16,0 4-14 15,-3 2-106 17</inkml:trace>
  <inkml:trace contextRef="#ctx0" brushRef="#br0" timeOffset="50846.9352">20553 8242 352 0,'-14'-3'132'0,"7"3"-72"0,-14 3-57 0,10 3 26 0,-7-3-13 16,-10 4-1-16,-7 2-7 15,-8 10 0-15,-9 9-5 0,-8 25-2 0,3 10 0 16,4 22 1-16,-3-10 1 16,-1 32-1-16,1 9-2 15,6 9-6-15,8-9-4 16,7 6 6-16,14-12 1 15,7 3 0-15,10-13 0 32,11-18-1-32,14-13 3 0,11-16 2 15,3-6 4-15,18-12-2 16,18-7 0-16,3-12 1 16,3-7 2-16,-2-9-5 15,-5-19-1-15,8-9 2 16,10-13 1-16,-10-21-10 15,-11-11-3-15,-4 1-11 0,-10-6-4 16,-11-22-4-16,-6-16 0 16,-12 3 9-16,-13 3 5 0,-11-16 17 15,-11 10 11 1,-20 10-2-16,-19 27 2 0,1 17-8 16,-1 8-3-1,1 17-17 1,-4 18-7-16,4 10-93 15,-1 18-65-15,-6 4 70 16</inkml:trace>
  <inkml:trace contextRef="#ctx0" brushRef="#br0" timeOffset="51399.8953">20292 9829 392 0,'7'0'148'0,"-7"18"-80"0,3-8-55 15,1-1 35 1,-1 1-25-16,8 5-7 15,3 20-10-15,0 3-5 16,4-4 0-16,3 4-15 0,0-7-5 16,0-9-26-16,4 3-11 15,-7-9-65-15,-1-13-27 0,-10-6 22 16</inkml:trace>
  <inkml:trace contextRef="#ctx0" brushRef="#br0" timeOffset="51615.4918">20338 9722 496 0,'-11'28'187'0,"18"-3"-102"0,7 0-77 0,0-12 38 0,4-4-26 16,0 7-6-16,3 0-11 16,3 6-2-16,-2 0-1 15,-1 0-20-15,4 3-9 0,6 0-34 16,5-6-14-16,-1-10-92 15,-7 0-76 1,-3-9 93 0</inkml:trace>
  <inkml:trace contextRef="#ctx0" brushRef="#br0" timeOffset="51815.6152">20884 9935 444 0,'-7'19'167'0,"11"9"-90"0,-1 26-61 15,1-29 38-15,0 9-25 0,3 4-3 16,0 12-14-16,0-3-5 16,0-9-4-16,0 2-22 0,0-2-8 15,0-10-35-15,-4-3-12 16,1-9-88 0,-4-13-74-16,0-12 86 15</inkml:trace>
  <inkml:trace contextRef="#ctx0" brushRef="#br0" timeOffset="52131.7397">20729 9738 364 0,'7'-16'137'0,"11"16"-74"0,14-6-32 16,-18 6 42-16,7 0-15 0,11 12-1 15,7-2-24-15,-1 2-8 16,-2 7-15-16,6 6-2 0,7 0-1 15,4 3-3-15,0 23-1 16,-7 5-1-16,-11-3-2 0,-6 10 1 16,-15 0-1-1,-14-10 0-15,-14 0 2 0,-11-9-1 16,-7 3-1-16,0-3 1 0,-10-9 1 16,-11-1 1-16,-7-12 3 15,-18-6-5-15,-6-10-1 16,10-6-13-16,3 0-5 15,4-6-12-15,11 3-6 32,10-3-34-32,11-1-15 0</inkml:trace>
  <inkml:trace contextRef="#ctx0" brushRef="#br0" timeOffset="58935.5307">19011 8919 360 0,'-14'0'134'0,"21"0"-72"0,11 0-28 0,-8 0 40 15,8 0-29-15,7 0-8 16,-1 0-20-16,1 7-8 16,0-4-6-16,-4-3-11 0,4 6-3 15,-8-3-21-15,8-3-9 16,-4-3-16-16,0-3-7 0,-3-4-38 16,0-5-17-16,-1 2-6 31</inkml:trace>
  <inkml:trace contextRef="#ctx0" brushRef="#br0" timeOffset="70003.1932">21551 8831 332 0,'0'-9'123'0,"4"9"-66"0,-1 0-33 0,-3 0 35 15,4 9-21-15,-1 1-4 16,4 15-7-16,-3 19 0 16,-1 9-15-16,1 16-2 0,-8-3 0 15,1-6-6-15,3-4-2 0,-4 7-8 16,1-1-1-16,-1-8-28 15,1-10-9-15,-4-10-38 16,0-15-15-16,0-10-63 16</inkml:trace>
  <inkml:trace contextRef="#ctx0" brushRef="#br0" timeOffset="70350.9147">21142 8904 332 0,'-7'-29'126'0,"14"20"-68"0,11-10-48 0,-4 13 30 15,10-4-11-15,8-8-2 0,3-1-7 16,4 3 0-16,4 7-11 16,6-1 1-16,-3 1 3 0,-7 9-7 15,-1 9-1-15,1 1-3 16,0 5-2-16,-4 4-2 0,1 6 1 15,-8 4 1-15,-3 14 0 16,-8-5 2-16,-6 3 1 16,-11-10-1-16,-11 10 1 15,-6-7-2-15,-5-5 2 0,1-7-4 16,-7 3 0-16,-4-6-10 16,0-10-5-16,1-3-14 15,3-6-6-15,3-6-30 31,7-7-10-31,11-12-77 16</inkml:trace>
  <inkml:trace contextRef="#ctx0" brushRef="#br0" timeOffset="70566.7658">22006 8508 416 0,'21'16'156'0,"-17"-3"-84"0,10 6-68 15,-7-4 29-15,-3 4-19 16,-4 12-3-16,-4 1-7 16,1 2-3-16,-1-6 0 0,1-2-15 0,-1-8-3 15,1 7-33-15,3-9-15 32,-4-3-103-32,4 2-50 15,0-21 109-15</inkml:trace>
  <inkml:trace contextRef="#ctx0" brushRef="#br0" timeOffset="70720.5072">21844 8358 320 0,'46'-9'121'0,"-21"5"-66"0,27-2-36 0,-23 6 34 15,6 0-27-15,7 0-6 16,15-3-55-16,3 3-21 15,-4 0-103-15,-10 9-44 16</inkml:trace>
  <inkml:trace contextRef="#ctx0" brushRef="#br0" timeOffset="71320.3559">19001 8900 336 0,'0'4'126'0,"3"11"-68"0,1 10-39 15,-1-6 34-15,1 9-18 16,-1 13-5 0,-3 0-13-16,0 12-6 15,-3-3-6-15,-1-3-2 0,-3 4 1 16,4-4-9-16,-1 6-2 16,1-9-16-16,3-6-8 15,0-10-30-15,0-6-13 16,0-13-82-1</inkml:trace>
  <inkml:trace contextRef="#ctx0" brushRef="#br0" timeOffset="71604.9592">18867 8838 264 0,'7'-25'99'0,"3"15"-54"0,8-5-17 0,-11 11 30 0,7-2-13 16,11-3-1-16,14 6-12 15,6 3-3-15,1 3-16 16,-7 6-8-16,0-3-1 0,-7 10-5 16,-11-3 0-16,-4 2 1 15,-2 14 0-15,-1 24 0 32,-7-9 0-32,-7 3 0 0,-7-3 0 15,-11 0-7 1,-7-10 0-16,-6-6-19 0,-5-9-8 15,1-9-31-15,3-4-13 16,8-6-65 0</inkml:trace>
  <inkml:trace contextRef="#ctx0" brushRef="#br0" timeOffset="71835.571">19092 8668 344 0,'11'0'129'0,"7"4"-70"0,10-4-36 16,-14 0 35-1,4 0-26-15,-1 6-5 16,4-6-16-16,1 6-7 0,-1-6-3 16,0 0-26-16,-4 3-8 0,-2-3-32 15,-5 0-11-15,-3 0-79 31</inkml:trace>
  <inkml:trace contextRef="#ctx0" brushRef="#br0" timeOffset="72035.4675">19470 8534 304 0,'0'12'112'0,"7"4"-60"0,3-1-17 0,-6-11 38 0,3 11-24 16,4-2-5-16,-4 12-26 15,-4 13-9-15,-3-4-6 0,0 1-20 0,-3-7-6 16,-1 3-24-16,-3-3-10 16,-3-3-65-16,6-3-28 15,-7-6 31 17</inkml:trace>
  <inkml:trace contextRef="#ctx0" brushRef="#br0" timeOffset="72266.579">18627 8838 288 0,'-39'78'110'0,"25"-3"-60"0,-7 29-30 0,14-57 32 16,3 6-19-16,4 19-4 15,11 10-17-15,13 3-5 16,1-10-5-16,0 3-17 0,6-21-7 0,5-4-20 16,3-19-6-16,-1 1-96 15</inkml:trace>
  <inkml:trace contextRef="#ctx0" brushRef="#br0" timeOffset="72582.2525">19466 8571 388 0,'14'10'145'0,"4"-1"-78"0,17 16-60 0,-14-9 31 16,8 6-18-16,-1 3-3 15,0 9-10-15,-3 4-3 16,-4 22-2-16,-3 5-2 0,-8 23 1 16,-6 0-10-16,-8-3-4 15,-10 12 0-15,-4 0 0 32,-6-9-3-32,-1-10-3 0,0-12-16 15,4-13-5-15,4-15-76 16,10-13-76-1,3-9 59-15</inkml:trace>
  <inkml:trace contextRef="#ctx0" brushRef="#br0" timeOffset="72851.357">19805 8248 388 0,'0'0'145'0,"3"3"-78"0,1 7-65 0,3-4 28 16,0 10-12-16,0 6 0 15,-3 12-10-15,-1 10-5 16,1 0-2-16,-4 3-8 0,3-3 0 16,-3-6-26-16,0-4-10 15,0-3-44-15,0-9-18 31,0-6-32-31</inkml:trace>
  <inkml:trace contextRef="#ctx0" brushRef="#br0" timeOffset="73003.6815">19713 8142 324 0,'53'-7'121'0,"-21"-2"-66"0,35-10-49 0,-56 16 25 0,27-10-79 16,-6 10-30-16,32-12-58 16,27-7-20-16</inkml:trace>
  <inkml:trace contextRef="#ctx0" brushRef="#br0" timeOffset="91676.4028">28042 6216 316 0,'-3'-19'121'0,"3"19"-66"0,0-18-44 0,0 18 26 16,0-16-7-16,0 3 0 16,-7-21-6-16,-7-19-3 0,-11-16-11 15,-7 6-4-15,4 25 0 0,3 10-3 16,-31-6-2-16,10 5 0 15,-32-5 1-15,-80-10 5 16,6 6 4-16,-3 7-2 16,-29 9 2-16,1 3-4 15,-11 3 1 1,0 10-7-16,-7 6-1 16,-15 6 0-16,12 10 2 15,10-3-1-15,-7 15 2 16,17 25-4-16,4 22 0 15,-14 10-4-15,21 9-1 16,4 25-4-16,-11 16-1 16,21-3 1-16,11 9 4 0,11 6 3 15,6-5 4-15,1 2-2 0,20-3 0 16,19 13 1-16,13-23 0 16,14 10 0-1,19-6 2-15,20 0-3 0,11-3 0 16,14-13 3-16,21 6 3 15,28-2 2-15,25-7 1 0,11-10 2 16,60 4 4-16,21-3-2 16,-1-10 1-16,40-16-7 15,-7-12-4-15,31-15 1 16,-3-10 0-16,31-22-4 16,-13-7 1-16,-1-5-5 31,-7-14 1-31,-13-11-7 0,6-13-1 15,-21-13 7-15,-3-6 2 16,-4 3 0-16,-14-19 2 16,-32-9 10-16,7-35 3 15,-17 1-3-15,-22-10-1 16,-24-10 0-16,-18-15 2 16,-17 6-3-16,-25-6 1 0,-15-22 1 15,-13 19 2-15,-18-13-3 0,-14-22-3 16,-15 20-2-16,-24 5 0 15,-14 3-4-15,7-2-2 16,-10 27-3-16,-8 10-1 16,-17 10-5-16,-15 18-3 31,8 22-22-31,-4 25-9 0,-14 32-51 16,-4 24-20-16,-10 33-49 15</inkml:trace>
  <inkml:trace contextRef="#ctx0" brushRef="#br0" timeOffset="92115.0414">25432 8625 440 0,'10'15'165'0,"-3"-5"-90"0,-3 18-68 16,-4-3 36-16,0 3-12 16,-4 25-1-16,1 20-8 15,-1 14-3-15,1 4-11 16,-4 0-5-16,0 16 0 16,0-4-2-16,3-5-1 0,1-14-2 0,-1-5-1 15,1-17-18-15,-1-8-7 16,4-17-29-16,4-21-80 15,6-16 8-15,8-38-37 16</inkml:trace>
  <inkml:trace contextRef="#ctx0" brushRef="#br0" timeOffset="92530.2053">25396 8552 328 0,'-28'10'123'0,"18"-1"-66"0,3 1-66 0,-4-10 99 15,0 6-38-15,1-3-9 16,-1-3-12-16,4-3-20 16,0-3 4-16,4-13 3 0,6-6-4 15,4-13 0-15,4-6-6 16,-1 0 0-16,1 7 8 31,3 2-9-31,-3 1 13 16,-1 5-12-16,1-5 12 15,3 15-12-15,4 0 12 16,3 4-12-16,7 12 7 16,0 3-8-16,4 3 2 15,0 12-5-15,-1 1 2 16,-2 3-3-16,-1 9 0 15,-3 10-1-15,-1 6-8 0,-3-1 3 16,1 5-30-16,-1 2 19 16,-4-13-78-1,1-2 51-15,-4 2-215 0,0-5 142 16</inkml:trace>
  <inkml:trace contextRef="#ctx0" brushRef="#br0" timeOffset="93092.9787">24726 9760 376 0,'-32'-3'140'0,"15"12"-76"0,-15 10-61 0,18 0 26 15,-11-1-6-15,-6 26 3 16,-1 25 3-16,7-3 16 15,4 13-25-15,10 18 16 32,11-6-21-32,18 6 10 15,7-9-15-15,17-7 4 0,0-12-9 0,8-6-2 16,-4-16-2-16,10-19-4 16,0-3 2-16,11-25-1 31,-7 0 0-31,0-37-3 0,-7-7 3 0,-3-35-3 15,-15-18-7-15,-14-13-2 16,-14-6 3-16,-14 10 2 16,-14 5 5-16,-18 23 2 0,-14 25 2 15,4 15 0-15,-8 22 2 16,-10 10-3-16,0 22 0 16,-7 28-10-16,0 9-3 0,11 10-22 15,17 9-9-15,14-9-25 16,22-10-11-16,20 6-86 15</inkml:trace>
  <inkml:trace contextRef="#ctx0" brushRef="#br0" timeOffset="94394.7848">23844 9813 348 0,'-3'0'132'0,"3"0"-72"0,3-9-44 0,-3-1 41 31,7-2-34-31,4-29-2 0,7-3-14 0,6-28-4 16,4 9-2-16,4-28 1 15,3 3-1-15,-3-18 4 16,0 15-3-16,-4 0 10 16,-3 12-6-16,0 17 1 15,-1 18-4-15,-3 16 0 16,1 12-1-16,-1 35-2 0,-4 22 1 15,-2 15 1-15,-1 16 3 16,0-9 2-16,0-10-3 16,4 0-3-16,3-12 0 0,0-9-4 31,4-7 2-31,3-7 1 0,0-11 2 16,0-14-3-16,0-2 0 15,-3-19-4-15,-4-16 1 16,-3-12-3-16,-4-20 0 15,0 14 1-15,-3-11 2 16,-4 20 2-16,0 15 3 0,0 20 13 16,0 2-1-1,-4 16 1-15,1 28-2 16,-4 22 2-16,0 13 4 16,4 9 1-16,-4 0-4 0,3 16-1 15,4 3-8-15,0-9-4 16,7 5-8-16,4-8-4 31,0-16-21-31,3-16-10 0,3-13-22 16,1-9-9-16,7-15-29 15,7-10-12-15,10-10-25 16</inkml:trace>
  <inkml:trace contextRef="#ctx0" brushRef="#br0" timeOffset="94795.4677">25266 9355 324 0,'-11'-16'123'0,"-3"16"-66"0,-7-3-36 0,11-3 33 16,-8 12-14-16,-10-3-1 16,-8 4-13-16,-6 2-4 15,3 10-13-15,4 9 1 0,3 13 1 16,8-3-2-16,6-1 0 0,7 7-8 16,4-9 0-16,7-7-1 15,7-9 0-15,11 3 0 0,7-13 0 16,3-9-3-16,0-6 0 15,0-13 2 1,1-6 0-16,2-19-4 0,-3-3 1 16,-3 9 2-16,-7 7 3 31,-4 3 9-31,0 9 5 0,0 13 2 16,-3 6 1-16,-1 15 2 15,1 14 2-15,-4 14-8 16,4 1-1-16,-1 0-9 15,1-6-3-15,3 3-6 16,0-10-1-16,0-6-15 16,0-6-4-16,-3-10-27 0,10-12-11 15,7-22-58-15,11-19-24 16,0-3-12 0</inkml:trace>
  <inkml:trace contextRef="#ctx0" brushRef="#br0" timeOffset="94995.5803">25806 8822 420 0,'-14'9'156'0,"14"7"-84"0,-7 31-49 0,3-6 40 15,0 6-20-15,4 13-2 16,0 2-20-16,-3-5-5 16,3 5-10-16,3 17-6 0,5-1-1 15,2-6-8-15,1-6-4 16,-1-12-26-16,-3-11-13 15,-3-14-16-15,-4-14-8 0,-7-8-36 16,-4-20-16-16,-3-9-5 16</inkml:trace>
  <inkml:trace contextRef="#ctx0" brushRef="#br0" timeOffset="95949.9737">25601 9390 372 0,'-7'-10'140'0,"18"4"-76"0,13 6-50 0,-10 0 31 16,15-6-5-16,6 3 3 15,4 3-13-15,0 9-3 16,-8 0-16-16,-2 1-4 0,-1 15-1 16,-4 3-1-16,-2 10 2 0,-5-4-2 15,-3 7 2-15,-3-3 0 16,0-10 1-16,-4-9-4 16,0 3-3-16,-4-10 0 15,11-21-1-15,4-16 2 16,7-19-6-16,3-3-1 15,0 9-1 1,0 4 4-16,-3 5 1 0,-4 4 1 16,4 6 2-16,-8 4 1 15,1 5 7-15,0 1 4 0,-4 9-5 16,0 9-1-16,-3 10-4 16,-1 16-1-16,-3-1-3 15,4 1-1-15,-1-4-6 16,1 4-3-16,0-7-19 31,3-3-6-31,3-6-20 0,1-13-7 16,0-6-18-16,3-6-5 15,3-7-22-15,5-12-8 16,2-3 5 0,1-13 315-1,-11 3-80 1,-10 13-16-16,-8 3-44 15,-10 7-25-15,-3 5-9 16,-4 10-3-16,0 10-15 16,-1 18 5-16,1-3 3 0,4 3-5 0,3 7-1 15,3-1-9-15,8-6-4 16,6-2-4-16,11-14 1 16,8-6 1-1,9-6 0 1,1 0-7-16,0-9-3 0,0-7-5 15,0-18-4-15,-1-7 0 16,-6 0-1-16,-4 4 8 16,-6 12 5-16,-5 6 11 15,-6 0 5-15,-1 13 2 16,-6 2 3-16,-4 8 2 0,0 11-1 16,0 10-3-16,0 4-2 15,3-1-2-15,5 0 0 16,-1 7-4-16,3-10-3 15,4-7-3-15,-3 1 1 16,-1-3-6-16,8-22-14 16,3-7-2-16,7-12-6 0,4-13 1 15,-4-6 6 1,-3 4 6-16,-4 12 9 16,-7 6 6-16,1 0 11 0,6 12 16 15,3 7 0 1,1 3 0-16,3 9-1 31,1 10 3-31,-1 10 3 0,-4 5-13 16,-6-6-5-16,-7 7-6 15,-8-7 0-15,-10 3-11 16,-7 1-4-16,-7-7-32 16,-7 3-11-16,-11-3-62 15,-3 3-27-15,-18-9-57 16</inkml:trace>
  <inkml:trace contextRef="#ctx0" brushRef="#br0" timeOffset="96466.3205">25340 10374 344 0,'-21'19'129'0,"21"-13"-70"0,-4 19-34 15,4-6 36-15,4 10-20 16,-1 8-6-16,4 7-14 16,1 0-3-16,2-6-11 0,-3 5 2 0,0-11 4 15,0-4-1-15,-3-9 1 16,-4-3 1-16,-4-4 4 16,1-12-4-16,-4-9 0 15,0-1-6-15,-4-15 0 0,4-3-5 16,3-7 0-16,4-12 1 31,8 10 0-31,2 2-2 0,4 1 1 16,7-1-2-1,15 1 2-15,10 6-7 0,6-1-1 16,5 4-27-16,-1 6-9 16,-3-6-30-16,0 7-12 15,-7-1-71-15,3 3-31 16,1-6 51-16</inkml:trace>
  <inkml:trace contextRef="#ctx0" brushRef="#br0" timeOffset="96666.6091">26091 9873 444 0,'-21'-10'165'0,"18"10"-90"0,-4 3-50 16,3 7 41-1,-3 5-19-15,0 23-4 16,0 15-12-16,0 10-3 15,0 15-15-15,3-9-6 0,1 13-2 0,-1 9-6 16,4-3-1 0,0-10-21-16,4-12-10 15,-4-6-36-15,0-23-16 0,0-2-83 16,3-17-37-16,1-8 50 16</inkml:trace>
  <inkml:trace contextRef="#ctx0" brushRef="#br0" timeOffset="97066.7428">25845 10481 456 0,'45'-25'170'0,"-27"22"-92"0,14-13-64 15,-4 7 36-15,18 9-28 16,7-10-9-16,0 7-9 16,3-3-4-16,-3 12 1 15,-4 3-1-15,-10 4 0 0,-11 6-3 16,-3 12 2-16,-7 1 1 31,-8 8 2-31,-3-2 1 0,-3-4 3 16,3 4 1-16,0-3 3 15,0-7 1-15,4-3 1 16,-1 0-2-16,8-13-1 16,10-5-5-16,7-14-1 15,4 4-1-15,0-12 1 0,-4-10-7 16,-6-7-1-16,-8-18-5 15,-4-3-1-15,-10 9-3 0,-14-3 1 16,-10 12 2 0,-12 1 2-16,-6 15-5 0,3 10-4 15,4 5-10-15,4 8-5 16,6 5-18-16,7 16-7 31,4 13-27-31,7-4-11 0,18 10-45 16</inkml:trace>
  <inkml:trace contextRef="#ctx0" brushRef="#br0" timeOffset="97498.5568">26991 10719 312 0,'32'-34'118'0,"-22"18"-64"0,1-22-28 16,-4 20 34-16,-3-17-15 0,-4 1-3 16,-4 5-7-16,0 4-2 15,-3 7-18-15,0 8-2 0,-7 1 0 0,-3 9-7 16,-5 9-1-16,5 10-3 15,-1 9 1-15,8-3-4 16,6 3 0-16,8-2-1 16,3 2-2-16,10-3 0 0,-3 3 3 15,4-3 0 1,10 3 3-16,11 7-3 16,7 2 0-16,0 7-1 15,-7 7-2-15,-4 11-6 0,-10-5-4 16,-8 2 5-16,-10-2 3 31,-14-7 8-31,-17-3 4 0,-12-9 10 16,-3-7 5-16,1-12-9 15,-12-10-2-15,-3-15-6 16,-3-4-3-16,-1-15-7 16,8-12-1-16,7-17-17 15,13 1-4-15,15 0-6 16,14 0 1-16,11-1-24 0,17-8-10 15,11-1-62 1,7 6-65-16,17-2 68 16</inkml:trace>
  <inkml:trace contextRef="#ctx0" brushRef="#br0" timeOffset="97767.7175">27499 10409 332 0,'35'0'126'0,"-35"0"-68"0,0 9-32 31,-3 1 36-31,-8 8-15 0,-3 17-5 16,-4 9-7-16,-3 3-2 15,4-3-18-15,6 0 0 0,11 0 1 16,7-7 1-16,7-5-1 16,4-11-4-16,-4-5 0 15,4-6-9-15,3-10-2 16,3-10-6-16,1-9 1 0,-4-6-9 16,-7-19-4-16,-10-9-7 15,-8-3-2-15,-6 5-13 16,-1 14-3-16,-6 2 3 15,-8 17 3-15,0 2-10 16,4 6-5-16,3 1-48 16,8 18-19-1,6 1 2 1</inkml:trace>
  <inkml:trace contextRef="#ctx0" brushRef="#br0" timeOffset="99285.5291">27848 10588 416 0,'43'37'154'0,"-22"-12"-84"0,-4 3-64 16,-10-12 31-16,1-6-18 0,-1 8-1 16,-4-2-1-16,1-7-2 15,-4 1-7-15,-4-4-3 0,1-12 1 16,3-4-3-16,0-5-2 16,3-20-3-16,1-5-1 15,3-14-1-15,3 4 3 16,4 6-2-16,4 7 1 0,0-1 2 15,-4 3 0-15,3 17 6 16,5 2 4-16,-1 6 10 16,3 17 7-16,1 2-8 15,-4 4-1-15,-7 2-8 16,-3 20-4-16,-4 9-3 16,-3 3 0-1,-4 0-9-15,0 6-1 16,0-9-18-16,3-3-9 15,4-10-11-15,4-6-2 16,3-9 5-16,4-7 6 16,3-9 11-16,3-15 6 15,5-4 6-15,-1-25 6 0,0-12 4 16,4-4 2-16,0 16 14 0,-11 16 6 16,-4 9 2-16,1-6 2 15,-7 6 0-15,3 10 1 16,-7-1-2-16,-7 4-2 15,-7 15-2-15,-7 23 1 16,3 5-1-16,0 10-2 16,4-12-6-1,4 3-2 1,3 5-2-16,7-11-1 0,3-4-3 16,1-15 1-16,0 2-2 15,3-8-1-15,-4-4-4 16,4-13 0-16,-3 1-7 15,3-26-1-15,-3 7 2 16,3-16 4-16,-4 7 1 0,-3-4 3 16,1 3 7-16,-8 13 7 15,7-3-4-15,-7 19 0 16,-7 2 0-16,7 20 0 0,0-10 0 16,0 25 0-1,0-3-2-15,0 13-1 0,7-4-1 16,7 1 0-16,17 9-5 0,5-16 1 15,3-3-9-15,-1-16-2 16,1-9-10-16,-4-9-4 16,1-16-8-16,-1-28-3 15,0-4-2-15,-10 7 1 16,-4 12 13-16,0-43 7 31,-3 12 15-31,3-19 6 0,-3 13 7 16,-8 3 4-16,4 3 9 15,-7 25 5-15,-3 0-4 16,-4 31-1-16,0-2-2 16,-7 40 1-16,-11 22-4 15,8 22 0-15,-1-3-4 16,4-13 1-16,0-12-5 0,7 25-1 16,0-13-6-16,14 0-1 15,-7 1-1-15,4-11-2 16,-1-5-4-16,4-19-2 15,-3 3-2-15,10-19 2 16,-3-3-3-16,10-25 1 16,-7 6 2-1,4-3 1-15,0 0 3 0,-15 10 3 16,4-4 2-16,-17 7 3 16,-1 2 3-16,-10 20 2 15,4-10 1-15,-1 25 2 16,0-6-3-16,4 6 1 15,0-9-1-15,7 9 1 16,0-9-6-16,14 6-2 0,-3-6 0 16,17-10 0-16,-3 1-18 15,10-4-5-15,-3-6-18 16,14-19-6-16,-7 4-24 16,10-23-9-16,-10 10-7 15,21-16 2-15,-4 3 28 16,-6 4 17-16,-5 2 59 0,-9 7 27 15,-8 3 6-15,-3 3 5 16,-8 0-12-16,-3 12-5 16,-3 1-8-16,-4 6 0 15,0-3-14-15,-3 12-3 0,-4-3-11 16,0 6-3 0,-4-2-3-1,-3 2 1-15,4 0-2 0,-8 1-1 16,0-1 1-16,4 7-1 15,0-7 0-15,4 20 2 16,-4-11-3-16,7 14 0 16,0-10 1-16,10 12 2 15,-6-9-1-15,3 4 2 16,-4-11 2-16,4 7 2 0,-3 4-1 16,-8-11 1-16,-3 1-2 15,-7 3 0-15,0-9-3 16,-7 2-2-16,3 1 1 15,-10-3 1-15,-25-4-14 16,-3 0-7-16,6 1-21 16,-10-4-10-1,-10-3-42-15,35 4-16 16,-1-1-84 0</inkml:trace>
  <inkml:trace contextRef="#ctx0" brushRef="#br0" timeOffset="129992.1141">26028 11212 392 0,'-28'-26'145'0,"24"26"-78"0,1 7-65 16,-1 5 28-16,-3 4-5 16,0 18 4-1,0 10 5 1,0-6 1-16,3 15-19 0,1 16-3 0,-1 7 1 16,1 2-6-16,-1-12-2 15,4 3-6-15,0-16-2 16,0-9-21-16,0-10-8 15,0-12-24-15,0-12-67 16,-3-13 8-16,-4-13-47 16</inkml:trace>
  <inkml:trace contextRef="#ctx0" brushRef="#br0" timeOffset="130176.3188">25718 11362 356 0,'-15'-34'134'0,"15"27"-72"0,7-12-48 0,1 19 33 16,2 0-4-16,8 7 4 15,-1 2-17-15,5 4-8 16,-5 9-13-16,-3 0-6 0,4-7-2 0,-4 4-4 16,0 9 2-16,4-3-30 15,-1 10-14-15,5-7-41 16,13 0-16-16,4-3-63 31</inkml:trace>
  <inkml:trace contextRef="#ctx0" brushRef="#br0" timeOffset="130824.7587">28353 11801 360 0,'-21'-25'134'0,"-1"16"-72"0,-34-10-50 0,28 13 30 31,-15-4-20-31,-13-2-2 16,-29-7-10-16,-35-6-2 0,-28 9-4 16,-39-3-3-16,-42 3 2 15,-46 16-4-15,-50 16 0 0,-42 12-4 16,-42 26 1-16,-4 8 2 15,-6 1 1-15,-22 34 1 16,7 19 0-16,0 10 15 16,56-1 7-16,15 26 5 0,52-1 3 15,29-5-12-15,49 24-3 16,57-12-7-16,49-19 0 16,46 12-5-16,53-9 0 15,59-12-1-15,43-23 1 16,78-8-2-16,70-7-1 0,61-13 3 15,59-18 0-15,60-23-1 16,39-18 1-16,39-19-9 16,10-9-1-16,8-17-9 15,-5-17-5-15,-16-14-16 16,-26-34-6-16,-52-3 20 0,-25-6 11 31,-57-23 21-31,-13-14 9 16,-64-14 7-16,-39-28 2 15,-50 13 5-15,-38-13 5 0,-46-3-9 16,-53 13-2-16,-63 0-15 16,-50-7-7-16,-63 32-5 15,-67 25 0-15,-39 15-10 16,-71 32-3-16,-42 28-28 0,-28 32-11 16,-18 43-36-16,14 38-16 15,18 22-79 1</inkml:trace>
  <inkml:trace contextRef="#ctx0" brushRef="#br0" timeOffset="131546.5777">23633 12845 340 0,'-4'10'126'0,"11"9"-68"0,-3 15-39 0,-4-9 34 15,0-3-16-15,0 13-1 16,0 18-10-16,3 0-2 16,1 7-13-16,-1-13 4 0,1 6 3 15,-1-15-6-15,-3-4 1 16,0-9-2-16,0-6 3 31,-3-3-1-31,-4-16 2 0,0-16-6 16,0-18-1-16,0-20-4 15,7 1-1-15,3 0-3 16,11-10-1-16,7 0 1 16,4 1 0-16,10 5 4 15,18-2 2-15,7 11 2 16,-3 14 0-16,-8 9-4 0,-3 16-3 16,-7 15-3-16,-8 3-1 15,-6 16-5-15,-11 7 0 16,-10 8-3-16,-8-2 0 0,-6-10-5 15,-8 7-1-15,-10-7-6 16,-11-3-2-16,0 3-3 31,0-9 2-31,4-3 6 16,0-1 2-16,7-2 11 16,3-7 3-16,11 13 19 15,7 0 12-15,7 6 6 16,7 3 2-16,18 7 1 15,17-7 0-15,7 6 0 16,1 1-13-16,-1-1-4 0,0-5-16 16,1-4-6-16,-8-6-35 15,0-7-14-15,-6-3-76 16,3-2-29-16,-15-17-38 16</inkml:trace>
  <inkml:trace contextRef="#ctx0" brushRef="#br0" timeOffset="131893.7053">24677 13040 360 0,'-50'-7'134'0,"22"14"-72"0,-21-4-44 0,24-3 36 16,-7 9-10-16,4 1 1 15,3 15-16-15,4 3-8 16,7 6-12-16,7 1 0 0,14 3 4 16,18-7-3-16,10-3 2 15,0-9-3-15,4 0 0 16,0-10-5-16,0-9-1 0,-4 0-1 16,-7-9-2-16,-3-10 3 15,-11-6 0-15,-7-10-10 16,-10 4-3-16,-8-3-13 15,-7 5-3-15,-3 4-15 16,-3 0-4-16,-1 6-31 0,4 1-12 31,7 2-83-15</inkml:trace>
  <inkml:trace contextRef="#ctx0" brushRef="#br0" timeOffset="132096.1157">24878 12588 452 0,'7'-28'170'0,"-4"25"-92"0,8 3-56 0,-4 3 42 16,0 6-23-1,0 20-6-15,4 11-16 0,-1 7-7 16,5 16-7-16,-1 0-4 0,3 0 0 16,-3-13-19-16,11 31-8 15,0 1-35-15,-4-13-13 16,-7-13-48-16,-10-12-20 15,-8-16-21-15</inkml:trace>
  <inkml:trace contextRef="#ctx0" brushRef="#br0" timeOffset="133728.9078">24730 13040 404 0,'3'-7'151'0,"11"7"-82"0,15 0-50 0,-12 7 39 15,15-7-23-15,17 0-7 16,11 0-17-16,0 0-7 0,4-7-3 16,3 7-1-16,-7-9 2 0,-7 6-8 15,-7-10-1-15,-4 4 2 16,-10 0 2-16,-11-1 4 16,-7 7 2-16,-7-3-6 0,-11 12-2 15,-3 7 2-15,-7-4 3 16,-3 13 10-16,-4 6 3 15,-1 10-4-15,5-1-3 16,6 7 1-16,8-9 0 31,3-7-3-31,7-12-3 0,3-1 0 16,8-15-1-16,0-15-3 16,-1-10 0-16,4-4-3 15,0-5 1-15,4-1 1 16,-4 7 2-16,-3 0 3 15,-4 3 2-15,0 12 5 16,0-2 3-16,4 8 0 0,0 14 1 16,3-1-6-16,3 3-4 15,1 1-12-15,0 2-4 16,3-2-28-16,4-1-11 0,3-3-10 16,0-6-1-16,1 0 0 15,-5-9-1-15,-2-7 30 16,-5-3 13-16,-6-9 31 0,-7-6 14 15,-8-4 23-15,-6 4 8 16,-5 9 0-16,-2 6 0 16,-8 9-8-16,1 4-4 15,-1 12-8-15,4 13-4 16,0 6-5-16,7 3-4 31,7 1-9-31,7-4-3 0,3 3-7 16,4-3-2-16,4-6-7 15,0 0-3-15,3-10-12 16,4-3-4-16,3-12-4 16,0 3-1-16,0-13 8 15,4-12 6-15,-7 0 8 16,-4-13 5-16,-3 13 18 0,-8 0 8 16,1 9 9-16,-4 3 4 15,0 7-13-15,0 9-5 0,0 9-8 16,3 10-4-1,1-3-5-15,3 2 0 0,0 1-20 16,4 0-9-16,0-3-12 31,3-1-4-31,3-11-5 0,1-4 1 16,0-4 14-16,-4-11 6 16,-3-4 17-16,-4-9 7 15,-4-4 19-15,-3 10 8 16,-7-3 16-16,-3 10 6 15,-8 5-4-15,1 10 1 16,-4 6-8-16,3 7-3 0,0 9-8 16,8-3-3-16,3 0-9 15,3-1-2-15,1 1-4 16,3-3-3-16,4 3-7 16,-1-10-1-16,4-9-8 15,0-9-1-15,0-1-2 16,1-5 1-1,-5-14-4-15,1 1 0 16,-1 0 5-16,-3 3 2 16,0 0 13-16,1 15 7 0,2 1 11 15,1 9 7 1,-1 9-2-16,4 7 1 0,0 3-6 16,1 0-2-16,-1 0-9 15,-4-4-4-15,4-5 1 0,1-1 0 16,-1 0-1-1,0-9-2-15,3-9 1 0,5-7 1 16,-1-2-6-16,0-4-1 16,4-10-1-16,-1 4 2 15,1 3-1-15,0 3 4 16,-1 6 0-16,-2 7 1 0,-1 3 4 16,-4 6 2-16,1 6 0 15,-4-6 1-15,0 3-2 16,0 3 2-16,-7-6-2 15,0 0 0-15,0 7-1 0,-7-7 2 16,0 3-5-16,-3 6-1 31,3 7 0-31,-4-4 0 16,8 4 0-16,-4 3 2 16,3-4-1-16,5-2 2 0,-1-7-4 15,0 1-2-15,0-14 2 16,3 1 2-16,4-3-7 15,4-4-1-15,7-6-9 16,3-6-5-16,0 0-3 0,0-3 3 16,1 3-5-16,-1-3 2 15,-3 2 2-15,-4-2 3 16,-4 9 9-16,-3 1 5 16,4 2 6-16,-4-3 2 15,-3 10 12-15,-1-1 5 16,1 4 5-1,0 6 4-15,-1 0-2 16,1 0 1-16,-1 9-3 16,1 7 0-16,3 12 3 15,0 1 3-15,-3 2-13 0,-4 0-5 16,-4 4-6 0,-6-7-2-16,-8 3-10 15,-3-9-2-15,-7 3-29 0,-11-9-12 0,-21-13-54 16,-10-6-25-1,-15-22-87-15</inkml:trace>
  <inkml:trace contextRef="#ctx0" brushRef="#br0" timeOffset="133881.7573">26081 12425 436 0,'53'3'162'0,"-7"4"-88"0,-4 2-84 0,-24 0 27 16,6 1-38-16,5 5-13 16,6-2-146-1,0 12-66-15</inkml:trace>
  <inkml:trace contextRef="#ctx0" brushRef="#br0" timeOffset="134182.4581">26264 13291 492 0,'-3'18'184'0,"3"-8"-100"0,14-1-82 0,-11 1 33 16,4 5-15-16,4 14-1 16,3-4-14-16,0 3-2 15,4 0-3-15,3-6-22 0,0-9-10 16,0-4-33-16,8-9-11 16,2-9-37-16,5-4-14 15,-1-28-18-15</inkml:trace>
  <inkml:trace contextRef="#ctx0" brushRef="#br0" timeOffset="134350.5998">26748 13159 428 0,'-22'34'162'0,"1"10"-88"0,-25 13-62 0,25-23 37 15,-7 10-10-15,0 3 1 16,3 13-18-16,4 12-8 0,3 0-8 16,8-9-11-16,3-4-2 0,7-12-37 15,10-12-13-15,15-10-53 16,10-31-20-16,18-7-39 15</inkml:trace>
  <inkml:trace contextRef="#ctx0" brushRef="#br0" timeOffset="134883.3346">27383 13071 392 0,'-4'6'148'0,"8"19"-80"0,-8 32-42 0,1-29 42 16,-4 16-31-16,-1 0-8 0,1 0-12 16,0 0-3-16,-3 3-8 0,-1-13-4 0,1-9-1 15,-1-6-1-15,0-9 0 16,-3-10-9-16,0-13-2 16,0-18 6-16,4-13 2 15,2-28 3-15,8 6 0 31,15-13 0-31,6-2 2 0,3 2 1 16,8 7 1-16,7 16 9 16,0 6 3-1,-4 15 1-15,4 16 2 0,3 10-1 16,1 15 0-16,-5 7-9 16,-9 12-5-16,-15 3-8 15,-14 7 0-15,-11 2-20 0,-7-2-9 16,-3 9-12-16,-3-7-5 15,-1-2-3-15,-3-10 0 16,-1-16 16-16,5 1 9 16,6-10 30-16,8 0 15 15,6 0 21-15,15 0 12 16,10 9 1-16,3 0 2 0,15 17-7 31,18-1-2-31,3 3-15 16,-4 0-8-16,1 0-17 0,-5 4-5 15,-2-10-42 1,-4-7-17-16,-7-5-51 16,-8-10-19-16,-2-10-64 15</inkml:trace>
  <inkml:trace contextRef="#ctx0" brushRef="#br0" timeOffset="137335.8534">28106 13033 436 0,'-4'-28'165'0,"8"13"-90"0,-1-4-59 15,-3 16 38-15,0-10-29 16,0 4-6-16,-3-1-10 0,-1 1-1 16,-6 6-5-16,-4 6 5 0,-4 13 2 15,0 2-1-15,1 1 2 16,-4 0-4-16,-1 15-2 16,5 10 0-16,6 3 1 0,8 4-3 15,10-14-2-15,7 4-3 31,7-13 1-31,4-9-6 16,13-16-3-16,15-6-30 16,7-13-13-16,7-15-33 15,0-10-11-15,4-3-25 0,-1-12-9 16,1-16 7 0,3-22 323-1,-17-44-63 1,-33 31-6-16,-20 19-50 15,-1 26-26-15,-13 27-20 16,-4 10-7-16,-4 22-15 16,0 12-1-16,4 10 2 0,0 31-1 15,4 13 3-15,10 9-6 16,7 0-1 0,0 0-4-16,0 10-3 15,0 6-16-15,-4-7-5 16,1-18-36-16,-8-4-14 15,-3-15-28-15,-7-15-9 16,-4-20 3-16,-6-9 1 16,-4-25 62-16,-4-19 30 15,-3 6 54-15,-1-6 23 0,8 10 11 16,7 3 3-16,10 9-27 16,11 3-9-16,11 0-6 15,7 10-3-15,10-7-5 0,3 13-4 16,5-3-12-16,-4-4-6 15,-4-2-8-15,-4-4 0 16,-2-3-9-16,-5-9-2 0,1-7-3 16,0-15 1-16,-1-3-4 15,4 0-2-15,0-4 4 16,1 13 1-16,-5 0 6 16,-3 16 5-16,-7 3 8 15,4 22 5-15,-4 6 10 31,0 6 5-31,4 35 2 0,3 10 3 16,11 8-1-16,-1 11 0 16,-3-11-14-16,4-2-4 15,3-4-7-15,1-2-1 16,-1-11-12-16,0-14-4 16,0-14-5-16,-3-8-2 15,-4-14-2-15,0-8-1 0,0-14-1 16,-3-14 0-16,-7-4 0 0,-4-4 0 15,-4 14 22-15,-6 2 10 16,-1 23 15-16,-6 5 8 16,-5 17-1-16,1 15 2 15,0 3-5-15,0 7 1 32,0-1-5-32,14-6 0 0,0 7-10 15,0-7-5-15,11 7-5 16,3-7-3-16,-4-9-10 15,8-4-4-15,3-15-20 16,7-6-5-16,8-3-20 16,6-10-5-16,4-16 5 15,0-2 4-15,-4-7 28 0,-3 0 16 16,-7 9 30-16,-8 7 15 16,-3 9 3-16,-6 4 2 15,-5 11 1-15,4 14 0 16,-10 6-11-16,-1 6-5 15,-6 3-10-15,-1 3-1 16,-3-3-10-16,0 0-2 0,-3-3-25 0,-1 3-10 16,-3-6-26-1,-4-3-10-15,1-7-3 0,-1-9 0 16,4 0 10-16,3-9 4 16,4-17 28-16,4-2 14 15,3-9 19-15,3-7 10 31,4 3 27-31,0 3 12 0,4 4 7 16,-1 15 4-16,5 10-8 16,-5 9-3-16,8 6-2 15,-1 6-1-15,-2 4-18 16,6 6-5-16,0 9-13 16,-4-2-5-16,8-1-4 15,-4 0 0-15,1 3-2 0,-1-2-1 16,0-1-2-16,0-3 1 15,-3-6-1-15,3-4-2 16,-11-11 3-16,8-4 0 16,-7-10 1-16,-4 1 2 15,3-7-3-15,-6-6 0 16,-4-12-4 0,-4-4 1-16,-6-3 2 0,3-3 1 15,-4 7 1-15,4-7 0 16,-4 9 0-16,8 7 0 15,-1 0-7-15,4 9-3 16,7 3-16-16,4 4-9 16,7-1-21-16,10 10-10 15,4-3-8-15,-1 3-3 0,1 3 14 16,-4 0 6-16,4 0 50 16,-11 0 25-16,-3 0 43 15,-8 0 22-15,-6 3-6 16,-4 13-3-16,-4-1-25 15,-6 7-10-15,-1-3-9 16,-3 12-5 0,4-2-9-16,6 5-5 0,4 1-4 15,4-4-2 1,10-6-3-16,-4 3 1 16,15-9-2-16,0-3-1 15,-4-1 1-15,4-11-1 0,-1-4-3 16,1-4 2-16,-7-11-10 15,-4-1-3-15,-11-6-4 0,4-6-2 16,-14-13-6-16,4-3-1 16,-8-3-6-16,1 13-2 15,-1 5 13-15,7 4 7 16,-6 13 8-16,10 12 2 16,7 12 3-16,0 7 1 15,4 6 12-15,-1 0 5 0,4 4 3 16,-3-4 3-16,3 3 5 15,-4-9 6-15,-2 0-7 16,-1-4-1-16,-4 1-5 16,1-7-3-16,-4-9-5 0,0-6 0 15,0-3-7-15,3-7-1 32,-3-12-4-32,11-16-1 0,3-3-4 15,7-3-1-15,4 12-2 16,-1 3 0-16,8 14 2 15,-4-1 2-15,-3 12 6 16,0 1 4-16,-4 18 5 16,-7 7 4-16,7 12-4 15,-7 0 1-15,8 7-7 0,-5-10-1 16,1 0-2-16,-1-6-2 16,1-7 1-16,0 1-1 15,-8-10 0-15,11-3 0 16,-3-9-7-16,3-7 0 15,-7-22-6-15,8 4-2 16,-8-4 0 0,3 4-1-16,-10 5 9 15,4 4 3-15,-11 13 8 16,0 6 5-16,0-1 1 16,-11 14 2-16,-3 2 0 15,4 16 0-15,6 3-6 16,1 0-4-16,-1 4-1 15,4-4-1-15,7-9-3 0,-3 0 2 0,6-10-10 16,4-9-5-16,8 0-14 16,-1-19-6-16,7-6-8 31,7-3 0-31,0-7 4 0,4 1 4 16,-7 3 19-16,-7 6 7 15,-4-1 31-15,-3 17 15 0,-8 0 9 0,4 9 3 16,-3 6-7-16,-1 16 13 15,1 12-15 1,-8 4-7-16,-3 3-3 16,0-7-13-16,-10-2-2 15,-4-1-6-15,-21-3-3 32,-8-3-7-32,-3-6-1 0,4-6-32 15,0-7-12-15,6-6-58 16,12 0-24-16,3-16-96 15</inkml:trace>
  <inkml:trace contextRef="#ctx0" brushRef="#br0" timeOffset="137505.2311">31687 12908 532 0,'-25'-9'200'0,"21"2"-108"0,-13 7-107 15,10-3 30-15,-25 3-53 32,-3-6-16-32,-1 6-163 0,-3-9-69 15</inkml:trace>
  <inkml:trace contextRef="#ctx0" brushRef="#br0" timeOffset="175583.2385">17956 12585 328 0,'-3'-28'123'0,"13"22"-66"0,26-1-55 16,-15 4 25-16,7 3 4 15,7-6 5-15,8 3-10 16,10-4-3-16,14 7-13 31,28-3-2-31,7 3 2 0,11 0-2 16,28 0 1-16,7 3-5 16,11 4-1-16,28 2-1 0,4 16 1 15,17 3-2-15,-11 7 2 16,-6 3-2-16,17-1-1 15,-14 7 1-15,-18-9 1 16,1 2 3-16,-18-2 2 16,-15-10-6-16,-20-6-2 15,-19-1 0-15,-13-2 0 0,-7-3-15 0,-15-7-4 16,-13-3-36-16,-11-3-17 16,-11-3-78-1,-10-3-57-15,-11-4 87 16</inkml:trace>
  <inkml:trace contextRef="#ctx0" brushRef="#br0" timeOffset="175815.0937">21301 12557 324 0,'56'3'123'0,"-21"6"-66"0,15 10-33 15,-22-3 33-15,7 3-18 0,8 6-2 16,10 3-16-16,0 0-5 16,-8 13-9-16,-9-10-7 0,-12 4-1 0,-13-1 3 15,-18 1 1-15,-18-7-10 16,-10 0-3-16,-14-3-46 16,-15 0-20-16,-14-21-98 31</inkml:trace>
  <inkml:trace contextRef="#ctx0" brushRef="#br0" timeOffset="180520.1407">11338 11014 252 0,'-17'-25'93'0,"3"25"-50"0,-8-9-26 16,12 9 27-16,-8 0-10 15,-3 0 0-15,-4 3-6 16,-10 9 0-16,-7 10-16 15,-8 6 4-15,8 16 2 0,3 0-6 0,11 9 1 16,7 1-4-16,14-10 0 16,10-7-3-16,18-2-1 0,11-7-1 15,0-3 2-15,7-6-1 16,-4-3 2 0,4-7-4-16,-7 0-2 0,-8 1-3 31,-3-10 1-31,-6 0-4 15,-15 0-1-15,-4 0-6 0,-10 0-3 16,-7 0 4-16,-15 6 4 16,-9 4 4-16,-8 8 4 15,7 17 4-15,7 2 2 16,4 17 1-16,10-10 2 16,7-7-3-16,8 7 1 0,13-9-5 15,15-7 0-15,17-3-1 16,4-6-2-16,0-4-19 15,0-5-10-15,3-7-25 16,0-3-9-16,-6-9-23 16,-8-16-11-16,-3-7-23 31</inkml:trace>
  <inkml:trace contextRef="#ctx0" brushRef="#br0" timeOffset="180736.0711">11345 11569 288 0,'0'0'107'0,"11"9"-58"0,-4 10-24 16,0-9 33-16,0 8-16 15,4 8-3-15,3-1-19 16,0 3-5-16,4-3-9 16,-1 0-4-16,1-12 1 0,-1-4 4 0,1-9 4 15,0-3-2-15,-4-13 2 16,3-9-6-16,-2-6-3 16,-1-10-10-16,-4 3-5 15,1 10-20-15,-1 3-8 16,1 0-12-16,0 6-3 15,3 10-66-15,7-7-59 32,0 7 69-32</inkml:trace>
  <inkml:trace contextRef="#ctx0" brushRef="#br0" timeOffset="181189.471">11910 11472 324 0,'-18'-3'121'0,"4"3"-66"0,-11 9-40 0,15-6 31 0,-8 7-14 15,-3 5-3 1,0 14-15-16,3-11-4 0,1 17-6 16,6 2-3-16,4 4 2 0,3-13-2 15,4 1 2-15,7-4-9 16,0-6-1-16,4-10-7 16,3-12-2-16,4-13 0 0,-1 1 2 15,5-7 1-15,-1 3 3 16,0 3 6-16,0 10 4 15,4 6 14-15,3 15 8 16,4 4 0-16,0 16-1 16,-4 9-5-16,-4-7 0 31,-9 4-7-31,-8-3-1 0,-11 9-4 16,-10 6-1-16,-7-3 8 15,-4-6 2-15,0-6 5 16,-3-10 3-16,0-3-7 15,-4-16-1-15,4-15-5 16,0-13 0-16,3-9-5 0,7-6-2 16,11 5-7-16,11-5-4 15,10-13-14-15,7-3-7 16,7-4-26-16,11 11-11 16,7 5-66-16,-7 0-28 0,-4 4 34 15</inkml:trace>
  <inkml:trace contextRef="#ctx0" brushRef="#br0" timeOffset="181821.2512">12121 11748 304 0,'-3'-6'115'0,"6"12"-62"0,8-6-38 0,-4-6 29 15,7-4-11-15,4 1-2 16,7-10-15-16,3 0-7 0,4-9-6 15,-1-7-3-15,5 10 3 0,-8-3-2 16,0 9-1-16,-3-6-6 16,-8 6-1-16,-3 4 1 15,-3 2 1-15,-7 13-2 16,-4 3 4 0,0 16 2-16,0 6 5 0,0 3 5 0,0 7 1 15,3-1 2 1,4-5-9-16,7-1-1 15,4-6 0-15,7-13 1 16,3-9-4-16,4-9 1 0,-1-16-9 16,1-4-2-16,-4-2-5 31,-3 0-3-31,0 6 8 16,-4 6 4-16,-4 0 11 15,1 3 7-15,0 10 1 0,-8 6 1 16,-3 9-1-16,0 13 0 15,-3 7-4-15,-1-1-3 16,1 0 0-16,0 3-1 16,3-9-2-16,-7-6 1 0,3 3 4 15,1-13 4-15,-1-12-2 16,4-4 0-16,4-15-8 16,-1-12-2-16,5 2 0 15,2 7 2-15,4 3 0 16,0 6-1-16,4 0 3 0,7 10 2 31,0 3 0-31,3 3 0 16,0 6-6-16,1 6-1 15,-5 16-2-15,-3 10 0 16,1 2-15-16,-5-2-7 16,1 2-16-16,-4-5-6 0,-7-10-25 15,-3 3-9-15,-4-16-51 16</inkml:trace>
  <inkml:trace contextRef="#ctx0" brushRef="#br0" timeOffset="182084.4407">13367 11701 340 0,'21'22'126'0,"-3"-7"-68"0,10 1-48 0,-14-13 28 16,0 7-15-16,0-4 0 0,0-6-3 15,-3 0 0-15,-1-6-11 16,1-4 3-16,0-9 2 0,-1-6-3 15,1-9 1-15,-1 2-9 16,1-2-2-16,-4-1-3 16,4 10 0-16,-1-3-7 15,1 3-2 1,3 3-14-16,0 3-6 16,4 7-26-16,-1 9-11 15,1 3-15-15,-1 3-4 16,-2 3-29-1</inkml:trace>
  <inkml:trace contextRef="#ctx0" brushRef="#br0" timeOffset="182569.0631">13839 11525 292 0,'11'0'110'0,"-7"0"-60"0,13-3-39 0,-6-3 28 15,3 6-17-15,4-10-2 16,-1 4-8-16,4 3 0 16,-3-3-7-16,0-7-3 0,-4-3 1 15,-4-2-2-15,-3 8 2 16,-3 1 0-16,-4 3 3 15,-7 2 1 1,-4 8 3-16,1 2 4 16,-11 3 3-16,-1 1 0 15,1 8-1-15,7 11-8 16,0 5-3-16,7 4-3 16,3 3-2-16,11-4-2 15,11-2-1-15,7-7-14 16,3-12-6-16,4-13-15 0,7-6-6 15,10-13 2-15,4-3 2 16,-4-15 14-16,-3-1 8 16,-7 4 11-16,-7-1 4 15,-11 4 11-15,-7 3 7 16,-3 3 8-16,-11 6 6 0,-8 7 1 16,-9 3 2-16,-8 12-2 15,-3 0-1-15,0 7-3 0,3 3-1 16,11 5-8-1,7 14-2-15,10-1-9 0,11-5-2 16,11 2 0-16,3-9 0 16,1-6-2-16,2-1 1 31,1-12-7-31,3-6-1 0,-3-12-29 16,3-14-10-16,1-2-55 15,-1 0-22-15,0-19-26 16</inkml:trace>
  <inkml:trace contextRef="#ctx0" brushRef="#br0" timeOffset="182769.2874">14623 10892 356 0,'-7'19'132'0,"0"-4"-72"0,3 13-33 16,4-9 40-16,4 22-15 15,-1 15 0-15,1 7-28 16,-1 9-11-16,4-9-9 31,4 6-10-31,3 13-1 0,0-4-26 0,-3-6-10 16,-8 0-36-16,-6-19-12 15,-8-5-78 1</inkml:trace>
  <inkml:trace contextRef="#ctx0" brushRef="#br0" timeOffset="183192.7252">14288 11462 336 0,'45'-3'126'0,"-16"-3"-68"0,20 6-37 15,-21 0 33-15,15-9-25 16,13 2-6-16,11 7-16 0,0 0-8 16,-7 0 1-16,-7 0-1 0,-7 0 3 0,-4 7-3 15,-14-7 0-15,-10 0 1 16,-7 3 0-16,-11 3 0 15,-7 3 2-15,-4 1 5 16,-7 6 4-16,1 2 0 16,3 7 3-16,6 4-1 31,8-1 0-31,8 0 1 0,6-3 2 16,0-6-3-1,7-3 0-15,0-7-5 0,4 0-3 16,-1-9-2-16,-2-9 0 15,-5-7-4-15,-3-6 0 16,-3-9-10-16,-7 3-5 16,-8 3-14-16,-7 6-6 0,-3-3-8 15,-3 0-2-15,3 3-15 16,-1 10-4-16,5-1-40 16,6 10-15-16,4 10 17 15</inkml:trace>
  <inkml:trace contextRef="#ctx0" brushRef="#br0" timeOffset="183770.9338">15113 11676 332 0,'18'15'126'0,"-15"-12"-68"0,-3-3-32 15,0 0 34-15,0 0-26 16,-3-3-6-16,-1-9-8 16,-3 2-2-16,4-8-9 15,-1-1-5-15,4-6-3 0,0-4-1 16,7 11 0-16,0-1-5 0,4 3-1 15,3-3-2-15,7 10 0 16,7-7 5-16,7 7 1 16,4-1-1-16,0 7 2 15,-7-3 1-15,-4 6 0 16,-3 0 0-16,-8 0 2 16,-2 0 1-1,-12 6 10 1,-3-3-1-16,-3 7 1 15,-5 6 1-15,1-4-5 16,4 13-1-16,3 0-6 16,3 0-2-16,8-3 0 15,0-3 2-15,3-3-14 16,7-7-5-16,4-3-13 0,3-12-6 16,4-10-10-16,-1-2-1 0,-3-4-6 15,-3-3 1-15,-4 0 17 16,-7-4 10-16,-3 4 27 15,-4 3 10-15,-3 0 22 16,-1 13 8-16,4 0-4 16,4 9 0-16,3 0-5 0,11 9 2 15,10 0-2-15,-3 1 2 16,-4 5-15-16,-3-5-4 16,-8 6-10-16,-10-4-4 15,-17 4 1-15,-19 3 2 16,-6-1-4-16,-7 4-3 31,-8-9-13-31,1 3-5 0,7-7-16 16,3-6-5-16,7-6-44 15,7-3-18-15,18-4-50 16</inkml:trace>
  <inkml:trace contextRef="#ctx0" brushRef="#br0" timeOffset="184124.5236">16983 11227 356 0,'-18'-22'134'0,"-10"22"-72"0,-25 0-48 16,32 7 31-16,-4-4-19 16,-3 12-4-1,0 1-11-15,3 3-5 16,4 0-3-16,7 9-3 0,10-3 1 15,8 3 1-15,10-9 3 16,3 3 2-16,5-3 1 16,-1 0-4-16,-4-4-1 15,-6-2-3-15,-15 6-1 16,-6-4 3-16,-11-5 1 0,-11 5-4 16,-10-11-1-16,-8-4 5 15,-10 0 3-15,-3-4-6 16,6-2-1-16,11 3-25 15,18-3-10-15,21-4-50 16,21 4-19-16,18-3-52 16</inkml:trace>
  <inkml:trace contextRef="#ctx0" brushRef="#br0" timeOffset="184440.1469">17205 11293 316 0,'11'-9'118'0,"-11"15"-64"0,-11 3-41 16,4 1 30-16,-7 2 0 31,-4 4 4-31,4 3-17 0,0 0-5 16,3-1-15-16,4-2-2 0,7 3-1 15,7-3 1-15,7-1 0 16,4-2-4-16,3-4-1 16,8-2-1-16,-5-4-2 15,4-3-4-15,1-3 0 16,-5-4-3-16,-6-12 0 0,-7-6-1 15,-11-6 2-15,-7-10 2 16,-8 4-1-16,-6 8-1 16,-7 4-1-16,0 10-7 15,0 5-2-15,3 7-20 16,7 12-7-16,8 4-28 16,6 3-12-1,15 2-53 1</inkml:trace>
  <inkml:trace contextRef="#ctx0" brushRef="#br0" timeOffset="184755.7824">17582 11409 328 0,'32'19'123'0,"-21"-10"-66"0,6 7-42 15,-10-16 31-15,1 6-18 16,-5-3-4-16,1 4-5 0,-4-7-3 16,0 0-8-16,0 0 6 0,0 0 5 15,3 0-6-15,-3 0-2 16,4-7-4-16,3 4-2 15,3-12-6-15,4-10 1 16,8-10 2-16,6-3 3 16,0 10-4-16,4 0-3 0,3 6 5 15,0 3 3-15,4 16 8 16,0 3 3-16,0 13 0 16,-8 2 2-16,-2 10-6 15,-5 4 0-15,-6-1-13 16,-4 0-2-16,-3 3-34 31,-4 7-17-31,-7 15-58 0,-14 1-25 16,-7 2-38-1</inkml:trace>
  <inkml:trace contextRef="#ctx0" brushRef="#br0" timeOffset="185772.5185">9638 12729 336 0,'3'-44'126'0,"8"26"-68"0,3-1-46 0,-7 12 30 16,4 4-15-16,-1 3-1 15,1 13-6-15,3 9-1 16,0 9-10-16,7 19-1 0,4-3-1 31,3 7-3-31,0-10-3 0,4 0 0 16,0-7-1-16,-4-2 0 15,-3-1 0-15,-4-12 0 16,-3-6 2-16,-4-7-1 16,-4-9 2-16,-3-3-7 15,0-13 1-15,1-9-4 16,-1-6 0-16,0-10-3 0,3-6 1 0,4-3 3 15,8 3 1 1,-1 3 18-16,7 16 11 16,0 12-8-16,0 16-1 0,-6 16-7 15,-5 12-3 1,1 10 0-16,-1 6-1 0,-2-4-7 31,2-8-2-31,-3-1-20 0,7 0-7 16,4 1-10-16,3-10-1 15,4-13-1-15,0-3 2 16,-4-12 5-16,0-3 6 16,-3-10 8-16,-4-9 4 15,-7-7 9-15,-3-2 4 16,-4 2 23-16,-4 7 11 0,-3 9 9 16,-3 3 2-16,-4 16-4 15,0 16-1-15,3 3-2 16,4 0 0-16,4 9-11 15,6-3-3-15,8-6-4 16,7 0 1-16,6-10-6 16,5 0-3-16,-4 4-3 0,3-10 0 15,0-6-2-15,0-10-1 16,-3 1-4-16,-7-13 0 0,-11-10-14 16,-14-9-3-16,-11 4-2 15,-3-1-2-15,-10 6 8 16,-12 17 5-16,-6 8-4 31,0 10 0-31,-1 10-13 0,4-1-4 16,11 13-34-16,11 0-12 15,13 3-40 1</inkml:trace>
  <inkml:trace contextRef="#ctx0" brushRef="#br0" timeOffset="186295.1406">12076 12673 368 0,'-53'-6'137'0,"24"21"-74"0,-6 4-45 0,25-6 36 31,-5 2-15-31,-2 4 0 0,-4 6-18 16,0 3-7-16,3 10-9 15,7-3-6-15,8-1 0 0,6-6-17 16,8-3-8-16,7 0-11 16,13-12-2-16,15-4-3 15,7-9 0-15,3-3 2 16,-3-12 0-16,-3-14 17 0,-4-8 11 16,-8-13 6-16,-6-4 4 15,-11 7 12-15,-10 13 8 16,-8-1 15-16,-6 16 9 15,-8 7-2-15,1 12-2 16,-4 12-8-16,3 13-2 16,4 4-4-16,4-1-1 0,6 6-6 31,8 1-2-31,3-7-5 16,7-3-1-16,4-6-5 15,-1-3-3-15,-3-7 0 16,-3-6-1-16,-4-6 2 0,-3-6 1 15,-4-10-6 1,-4-12 0-16,-6-4-19 0,-4-12-8 16,-4 9-17-16,1-2-6 0,-1 11-7 15,4 1-3 1,3 12-36-16,8-2-16 0,7 8 8 16</inkml:trace>
  <inkml:trace contextRef="#ctx0" brushRef="#br0" timeOffset="186895.5413">12587 12773 324 0,'57'44'121'0,"-33"-16"-66"0,1 1-51 0,-18-14 26 16,0 1-6-16,-3-4 3 16,-4 4 2-16,-4-3 5 15,-3-7-19-15,0-6-4 0,0-6 0 16,0-7-5-16,3-15 2 16,8-13-12-1,6-6-4-15,5-3-1 16,-1 12 3-16,3 1 3 15,1 5 4-15,3 13 9 16,4 10 3-16,-1 9-2 0,5 9-1 16,-5 10-6-1,1 6-3-15,-4 4 0 16,-3 5-1-16,-4 1 0 0,-3-7 2 16,-4-3-1-16,-4 0 2 15,-3-12 4-15,0 2 4 0,-3-15-6 16,-1 0-1-16,1-15-2 15,-1-4-2-15,4-16-10 16,4-2-4-16,3 2-4 16,7 1-2-1,7 2 12-15,14 7 4 16,11 6 3-16,3 4 1 16,1-1-3-16,3 13 2 15,-4-3 1-15,-7-4 2 16,-6 10-3-16,-8-3 0 15,-10-3 3-15,-8 6 1 16,-10 6 1-16,-10 3 0 0,-8 4 9 16,-3 12 3-16,0 0 10 15,-1 3 4-15,1 7-10 16,7-1-2-16,7 1-10 16,7-4-5-16,7 1-2 15,7-10 1-15,7-4-3 16,8-2 0-16,2-10-17 0,1-12-8 0,-4 3-15 15,4-19-7-15,0-6-14 16,3-26-4-16,0 1-13 16,-3 0-5-1,-4-13-47-15</inkml:trace>
  <inkml:trace contextRef="#ctx0" brushRef="#br0" timeOffset="187058.714">13758 12014 384 0,'-10'-15'145'0,"10"15"-78"0,0 0-56 0,3 6 32 15,1 6-5-15,-1 23 4 16,-3 18-14-16,0 10-7 16,4 9-12-16,-1-3-6 0,4 3 0 15,4 19-18-15,3 3-4 16,0-9-31-16,7-7-10 0,8-9-22 16,2-12-6-16,5-20-68 15</inkml:trace>
  <inkml:trace contextRef="#ctx0" brushRef="#br0" timeOffset="187443.7993">14284 12569 416 0,'-21'-34'156'0,"3"24"-84"0,-14 7-66 16,18 3 31-16,-7 0-11 16,0 0-1-16,0 0-9 15,0 3-3-15,-1 13-7 16,5 12-2-16,3 1 0 0,7 11-2 15,7-2 1-15,3-10-2 16,1 7-1-16,3-7-4 0,7-6 0 16,4-10-9-16,3-2-4 15,3-13 0-15,1-13 2 16,0-9 2-16,-4-13 1 16,-3 4 4-16,-4-4 5 15,-4 13 13-15,1 0 8 16,-4 12-7-16,0 4-3 0,4 3-1 15,-1 15 2-15,4 16-6 16,0 3-2-16,4 13-10 16,3-3-4-16,7 0-22 15,8-7-8-15,2-3-17 0,5-9-5 16,3-10-22-16,0-2-10 31,-1-20-21-31</inkml:trace>
  <inkml:trace contextRef="#ctx0" brushRef="#br0" timeOffset="188414.6133">14824 12551 312 0,'-28'-35'115'0,"6"23"-62"0,-13-4-29 16,17 16 33-16,-3 0-11 15,-3 9-2-15,-1-2-8 16,-3 2-2-16,3 3-19 0,4 20 0 0,3 9 1 16,4 2-2-16,11 1 0 15,3 7-11-15,10-11-1 16,4 1-2-16,4-3 2 15,10-13-21-15,7-6-7 16,4-10-3-16,3-9 3 16,-3-19 3-1,-3 0 2-15,-5-21-6 16,5-7-3-16,-8 3 12 16,-3 6 8-16,-4 4 26 15,-7 8 14-15,0 14 0 0,-4 6 0 16,5 12-3-1,-5 6-2-15,1 14-8 0,-1-1-2 16,1-3-7-16,0 0 0 0,-4-10-5 16,0 7-2-16,0-13 2 15,-4-3 0-15,-3-6 1 16,-3-6 0-16,-1-16-5 16,1-10 1-16,-1 4-13 15,1-1-7-15,3 4-25 16,0 0-11-16,7 0-12 0,3 6-4 15,8 3-15-15,3 0-6 16,4 10-24 0,6 3 233 15,19 12-31-31,-15 3 4 31,-14-2-24-31,-14 2-15 0,-10 0-13 16,-8 4-3-16,-3 9-19 15,0 0 2-15,3 12 3 0,4-6-9 16,4 7-3-16,10-7-5 16,7-9-3-16,11 3 1 0,6-9 1 15,1-4-1-15,-4-9-1 16,1-9-8-16,-5-1-3 0,-2-18-14 16,-5 0-4-16,-3-7-7 15,-3 10-3-15,-8-3-7 16,1 0-4-16,-4 3 21 15,0 6 11-15,0 3 18 16,0 7 8-16,3 9 5 16,-3 0 5-1,7 6 3-15,4 3 2 16,0 4-4-16,-1 12 1 16,1 3-5-16,-1-3 1 15,-3 3-9-15,1-9-2 16,-5 3-1-16,-3-9 0 0,-3-13 13 15,-1-13-7 1,0-9 0-16,1 0-6 16,3-3-1-16,7-3-3 15,4-6-1-15,3-1-1 16,7 7-2-16,0 3 3 16,0 3 2-16,4 6 2 0,0 10 1 15,3 6 4-15,-4 16 3 16,-2-1-2-1,-1 4 2-15,-7 0-6 16,0 15-1-16,0 4-24 16,4 6-9-16,3-7-26 15,4-2-8-15,-1-7-21 16,1-12-8-16,7-7-45 16</inkml:trace>
  <inkml:trace contextRef="#ctx0" brushRef="#br0" timeOffset="188777.5207">16249 12497 320 0,'7'-44'121'0,"-11"35"-66"0,-3 0-38 0,4 9 30 0,-8 0-10 16,1 0 1-16,-4 9-7 15,-8 0-1-15,1 7-17 16,0-3 3-16,3 2 2 0,1 4-6 0,3 9-2 16,7 7-5-16,3-1-4 15,4-6 0-15,4-2 1 16,3-8-8-16,3-2-1 15,4-13-5-15,1-6 0 16,2-13-1-16,-3-12 1 31,4 3-2-31,0 0 1 0,-4-3 5 16,0 9 4-16,-4 0 7 16,-3 3 6-16,0 7-5 15,1 9 0-15,-1 0-2 16,0 9-2-16,3 1-4 15,8 6 0-15,7 12-27 16,6-3-9-16,5 3-24 0,-1-3-8 16,0-6-73-1,4-10-38-15,-4-9 91 16</inkml:trace>
  <inkml:trace contextRef="#ctx0" brushRef="#br0" timeOffset="189187.0695">16711 12541 304 0,'-3'-34'112'0,"-4"15"-60"0,-4-6-30 31,4 15 31-31,-4 1-17 0,-6 9-4 16,-5 0-3-16,1 9 1 16,-3 7-16-16,2-3 1 0,5 2-1 15,3 10-1-15,7 4 0 16,7 5-3-16,3 1 1 16,4-4-6-16,4-6-1 15,3-6-2-15,4-10 1 0,3-9-7 16,0-9 1-16,0-10-10 15,0-9-2-15,0-7 1 16,4-9 1-16,-4-18 5 16,0-20 5-16,1-6 0 15,2 7-1-15,-3 9-2 16,-6 12 1-16,-5 13 12 0,-6 13 4 16,-4 15 4-16,-7 12 4 15,-4 7 0-15,0 32 1 16,1 15-7-16,-1 16-3 15,4 6-5-15,4-4-2 0,3-5-8 16,3-4-2 0,8 4-25-1,6-4-9-15,12-5-21 16,6-14-9-16,4-9-36 0,3-12-15 16,-3-13-8-1</inkml:trace>
  <inkml:trace contextRef="#ctx0" brushRef="#br0" timeOffset="189300.3886">17219 12416 376 0,'-14'-16'143'0,"3"25"-78"0,-3-2-49 16,7 2 32-16,-3 1-13 15,3 8-1-15</inkml:trace>
  <inkml:trace contextRef="#ctx0" brushRef="#br0" timeOffset="189463.1923">17149 12488 752 0,'7'25'19'0,"3"-3"-3"0,4 3-10 15,4-6-4-15,3-10 1 16,0 1 0-1,4-14-4-15,0-2 1 16,3-3-5-16,-3-4 1 16,-8-2-7-16,-6-11-3 0,-11-2-1 15,-7 0 1 1,-7 0 8-16,-8 6 5 0,-6 3-5 16,-4 6-3-16,1 1-20 15,3 9-6-15,3 3-31 16,7 0-12-16,8 0-83 15</inkml:trace>
  <inkml:trace contextRef="#ctx0" brushRef="#br0" timeOffset="189779.4441">17865 12212 384 0,'14'-25'143'0,"-11"22"-78"0,-6-13-49 15,-1 13 35-15,-3-3-20 16,-10 6-5-16,-5 0-7 15,-2 9-2-15,-5 7-9 16,5 2-5-16,3 1-2 0,3 10-1 31,7-4 2-31,8 9-3 0,6 4 0 16,4-4 1-16,8-6 2 16,-1-2-3-16,0-1 0 0,-4-3 1 15,-3 0 0-15,-7-1 2 16,-7-5 3-1,-7 3 11-15,-7-10 5 0,-4 1-14 16,-6-10-3-16,-12 0-10 0,-3 0-1 16,-3 0-43-16,0 0-17 15,-1 9-140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3:02:10.9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18951 16379 340 0,'-21'-9'129'0,"14"25"-70"0,-4 6-56 0,4-13 26 16,-3 16 0-16,-8 0 5 16,1 3-7-16,2 10-2 15,1 3-14-15,7-13-2 0,4 0 1 0,3 7-2 16,7-10 1-16,3-6-3 15,4-1 1-15,1-2 0 16,-5-6 3-16,1-7 1 16,-1-6 3-16,1-7-3 15,-1-12 1-15,-2-6-5 32,-1-10-2-32,-4-6-5 15,-3-3 0-15,0-6 2 0,-3 3 1 16,-1 6-4-16,1 16-1 15,-1 0-21-15,0 2-10 16,4 14-25-16,0 6-11 16,-3 15-54-16,-1 10-23 15,-3 25 8-15</inkml:trace>
  <inkml:trace contextRef="#ctx0" brushRef="#br0" timeOffset="546.974">17748 17612 392 0,'4'-47'148'0,"-1"22"-80"0,-10-4-57 0,4 14 32 16,-4-4-12-16,-4 3 2 16,1 4-15-16,-5 5-3 15,-2 7-9-15,-4 10-2 0,-4 15 0 16,-7 9-2-16,4 10 1 16,3 3-2-16,4-9-1 15,10 3-2-15,8-13 1 0,6 10 1 16,8-7 2-16,3-12-1 15,0-7-1-15,0-2 1 16,1-13 1-16,-1-4 1 16,0-5 1-16,0-7-5 0,7-22 1 15,-3-3-7-15,-1-3 0 32,-3 3 3-32,1 7 4 15,-5 8 5-15,1 8 4 16,-1 17 2-16,-3 8 3 0,0 11-1 15,0 13 2-15,-3 7-6 16,3 3-3-16,4-4-6 16,3 1 0-16,0 2-13 15,11-5-5-15,10-4-36 0,14-9-18 16,4-10-48-16,7 0-20 16,-3-18-15-1</inkml:trace>
  <inkml:trace contextRef="#ctx0" brushRef="#br0" timeOffset="1084.1447">18665 17326 404 0,'0'-3'151'0,"0"6"-82"0,4 7-52 16,-4-1 36-16,0 23-15 16,0-1-2-16,0 13-16 15,4 9-5-15,-1-3-9 16,4-3-4-16,0-3 1 0,0-9-2 0,0-7 2 15,0-3-2-15,0-6-1 0,0-10 3 16,-3 1 2-16,0-4-2 16,6-31-6-1,4-19-3-15,0 0-2 16,4-3 0-16,0 3 2 16,3 6 4-16,0 7 1 15,-3 12 3-15,-1 10 1 16,1 25 1-16,-1 2 0 0,1 7 2 15,0 4-3-15,-1-1-2 16,-2 6 0-16,-5-5-1 16,1-4 0-16,-4-6 2 15,0-1-1-15,0-8-1 16,0-1 1 0,0-18 1-16,7-10-3 15,7-9 0-15,4-13 1 16,3-6 2-16,4 3-1 15,-4 0-1-15,0 16 1 16,1 9-1-16,-5 10 2 0,-3 12 3 16,-3 16 0-16,0 12 0 15,-1-3-6-15,1 10 1 16,0 3-7-16,-1-10-3 16,1 3-21-16,3-15-10 0,7 6-18 15,15-9-6-15,-1-13-25 16,0-6-10-16,-3-13-48 15</inkml:trace>
  <inkml:trace contextRef="#ctx0" brushRef="#br0" timeOffset="1799.8035">19816 17292 364 0,'-29'-19'137'0,"19"19"-74"0,-18 0-54 0,10 9 30 15,-14 1-7-15,-7 21 3 16,4 7-4-16,3 9 1 15,4 6-18-15,7 7 3 0,7-13 1 0,7 3-8 16,3-12-3-16,8-10-2 16,6-3-1-16,4 3-2 15,4-12 1-15,3-7 0 16,0-2 1-16,1-7-7 16,-1-16-2-16,3-9-7 15,-2-13-3-15,-1-6 0 0,-4-9 1 0,1 15 6 16,-4 4 4-1,0 9 7-15,-3 6 6 0,-1 19 4 16,-3 9 4-16,1 10 2 16,-1 6 1-16,0 10-11 15,0-7-3-15,3 10-6 32,4-4-3-32,1-6-9 0,2-12-3 15,1 12-19-15,-1-12-7 16,1-7-12-16,-4-9-5 15,0-6-12-15,4-7-4 16,-4-21-24-16,0-4-10 16,0-15 3-1,0 0 296 1,8 18-61 0,2 26-9-16,1 9-42 15,-4 15-23-15,0 7-26 16,-3 13-8-16,-4-1-13 15,0 1-4-15,-3-7 1 0,-1-9-3 0,-3 9-2 32,-3-12 0-32,-1 0 1 15,-3-7-1-15,0-6 2 16,0-6-4-16,4-13-2 16,3-9-3-16,4-12 1 0,-1-1 1 15,4-3 2-15,0-3 1 16,0 16 1-16,1 9 2 15,-1 4 3-15,-4 15-2 0,1 9 0 16,-4 13-1-16,0 6-2 16,-3 7-2-16,3-7 1 15,0 6-21-15,7-12-10 16,0 3-24-16,7-6-7 16,-3-3-22-16,-1 0-9 15,8-13-62-15</inkml:trace>
  <inkml:trace contextRef="#ctx0" brushRef="#br0" timeOffset="2099.4851">20676 17370 368 0,'-31'7'137'0,"9"14"-74"0,-6 30-51 0,21-23 30 32,-3 6-7-32,2 10 4 15,1-6-8-15,4 6-2 0,3-7-16 16,7-11-1-16,7 2-1 15,11-3-2-15,7-9 2 0,6-7-2 16,1-6 2-16,-7-3-8 16,0 0-2-16,-4-12 1 15,-7-10 1-15,-7-16-1 0,-7 10 1 16,-3-16-4 0,-11-6 0-16,-11 12-8 0,-14 0-2 15,-10 13-7-15,-4 16-4 16,7 9-19-16,-3 16-9 15,0-4-46-15,6 13-21 32,5 0-46-32</inkml:trace>
  <inkml:trace contextRef="#ctx0" brushRef="#br0" timeOffset="2284.069">21407 17737 500 0,'-25'-9'187'0,"4"9"-102"0,-22 6-99 0,19-6 30 0,-8 0-50 16,0 3-17-16,4-3-153 16,-4 0-65-16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3:04:34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4988 1795 344 0,'-35'94'129'0,"24"-44"-70"15,-6 41-25-15,17-41 40 16,-7 7-34-16,3 15-11 15,1 0-16-15,-1 0-5 16,1 6-4 62,3 4-3-78,0-19 0 0,0 6-4 16,0-22 2-16,0-4-17 0,3-8-5 0,1-10-29 0,3-31-134 0,7-7-46 0,0-12 98 0</inkml:trace>
  <inkml:trace contextRef="#ctx0" brushRef="#br0" timeOffset="347.3571">5295 1368 456 0,'-7'-9'170'0,"7"3"-92"0,0 6-71 0,0 0 34 0,0 0-18 0,0 0-3 16,0 6-5-1,0 3 0-15,4 7-8 16,-1 3 5-16,1 28 1 0,-1 16 2 16,1 9 1-16,-4 9-6 0,0 7-2 0,0 25-4 15,0-13-1-15,0-3-1 32,3-6-2-17,4-12-2 1,0-17-1-16,4 1-7 0,0 0-2 0,-1-10-4 0,1 1-1 15,-1-11-8-15,1-8-2 16,0-13-16-16,-4-6-8 0,0-7-19 16,0-18-6-16,3-7-98 15</inkml:trace>
  <inkml:trace contextRef="#ctx0" brushRef="#br0" timeOffset="1581.6795">4216 1500 408 0,'-7'-6'151'0,"17"-1"-82"0,15 4-56 0,-4 3 35 16,0-6-12-16,29 3 2 62,20-3-11-46,22-4-2-16,10 10-14 0,36-9 0 0,14-1 2 0,-4 4-5 15,25-6-2-15,3-4-3 0,-21-3-3 0,-17 3-26 16,-1 7 14-16,-3-13-59 31,-21 6 40-15,-14-2-174-16,-18 2 115 15,-10 6-131-15,-15 10 127 0</inkml:trace>
  <inkml:trace contextRef="#ctx0" brushRef="#br0" timeOffset="1979.476">4766 1299 296 0,'-46'0'112'0,"46"0"-60"15,-35 10-25-15,21-4 52 0,3-3-45 0,-6-3 20 16,6 0-33-16,4 0 8 16,-4 0-17-16,8 0 7 15,6 0-11-15,15 0 9 16,3 0-10-16,18-9 10 16,7 6-10-16,35-13 1 15,0 6-5-15,28-8-2 16,-6 8 0-16,20-15-6 0,-10 13 3 15,7-10-12 1,-11 3 7-16,-6 0-25 0,-19 0 18 16,5-6-55-16,-15 6 38 0,-7 4-122 31,-14 5 85-31,-11-9-114 16,-14 16 103-16</inkml:trace>
  <inkml:trace contextRef="#ctx0" brushRef="#br0" timeOffset="2613.5711">5870 1851 368 0,'-3'-3'137'0,"3"3"-74"0,7 13-51 0,-4-4 36 15,4 10-29-15,-3 15 0 31,-1 16-13-31,-3 16 6 0,0-3-8 16,0 15 8 0,0-21-8-16,0 2 16 15,0-11-11-15,-3-14 14 16,3 0-14-16,-7-15 9 0,3 0-10 0,-3-9-2 31,4-10-4-31,-8-19-6 0,4 0 2 0,-4-34-3 16,8-1 2-16,-1-8-2 15,11 8 2-15,11 1 2 16,7 6 1-16,0 6 0 16,6 4-22-16,15 8-8 0,14 4 15 15,0 10-43-15,11 11-15 0,-1 4-69 16,8 0-67 0,-1 10 76-16</inkml:trace>
  <inkml:trace contextRef="#ctx0" brushRef="#br0" timeOffset="3032.7774">6893 1986 284 0,'18'-3'107'0,"-15"-3"-58"0,-10 2-20 0,0-2 33 0,-7 3-10 16,-3-3-1-16,-12-4-18 15,-6-5-8-15,-7 15-14 16,-1-10 4-16,5 20 2 16,2-4-7-16,5 3-1 0,2 16-3 15,5 7 1 1,-1 18-4-16,7 3 0 0,8-6 1 0,3 7 0 15,3-10-2 1,8-7 1-16,-1-5 0 0,4-10 1 16,4-4-2-1,-1-2 1-15,5-16-2 16,6 0-1-16,3-19 1 0,5-6-1 16,2-13-7-16,1-21 0 0,-4 6-2 15,-3 12 1-15,-4 0 2 16,-3 19 4-16,-4-3 7 15,-3 9 5-15,-1 16 6 16,-3 25 4-16,0 4-1 16,0 15 0-16,0 3-6 31,0 6 0-31,0 0-10 0,4-12-2 16,3-3-17-16,4-4-4 15,3-6-30-15,7-9-12 16,7-3-52-16,15-16-20 15,3-16-35 1</inkml:trace>
  <inkml:trace contextRef="#ctx0" brushRef="#br0" timeOffset="3780.9021">7186 1952 412 0,'-7'0'154'0,"21"-4"-84"0,18-5-62 0,-7 3 34 15,6 6-13 1,12-10 0-16,6 1-12 16,4 6-5-16,0-4-7 15,7 1-4-15,3 3 2 0,-6 6-4 16,-11 3 0-16,-11 10-4 16,-17-3 1-16,-18 2 0 15,-15 4 2-15,-9 9 1 0,-4 7 3 16,-4 9 1-16,0-7 3 15,-3 4 6-15,0 3 2 16,6-13-1-16,1 4 2 0,7-1-6 16,10-5-3-1,8-4-3-15,6-6 0 0,11-1-2 16,8-8 2-16,2 5-15 16,19-15-7-16,20-6-23 0,8-3-11 15,3-19-14 1,3 3-6-16,-6-7 2 0,-1-12 2 15,-2-6 16-15,-12-3 7 16,-10-1 20-16,-14 7 8 16,-11 10 69-16,-11 2 30 31,-10 10-5-31,-7 6-2 0,-7 13-16 16,0 12-6-16,0-2-16 15,0 11-5-15,0 13-7 16,3 16-1-16,4 0-10 15,4 0-3-15,3-6-6 16,7 3-1-16,3-10-1 16,8-6-2-16,10-6 1 0,11-19 1 15,0 0-12-15,-1-13-3 16,1-12-12-16,-7-19-2 16,-4-9-5-16,-10 9-3 15,-4-9 11-15,-7 9 4 0,-3 12 18 16,-4 7 9-16,-4 10 3 31,1 15 4-31,-5 9 8 0,5 13 4 16,3 16-3-16,3 9-2 15,5 15-5-15,2-2 0 16,8-4-9-16,6-2-4 16,5-4-18-16,2-12-5 15,1 5-30-15,7-14-12 16,3-10-50-16,4-1-18 0,-7-5-25 15</inkml:trace>
  <inkml:trace contextRef="#ctx0" brushRef="#br0" timeOffset="4534.5295">4516 2886 296 0,'-60'19'110'0,"35"-13"-60"0,4 7-25 15,14-7 33 1,3-3-20-16,1 3-6 16,3 4-4-16,3-4-1 15,11-3-14-15,18 7 12 0,17-10 5 0,11 0-4 16,18 0-1-16,17 0-5 16,32-4-3-16,14-2-5 15,43-3-2 1,10 2-6-16,39-5-1 0,3 2 1 15,29-5 2-15,-4-4-3 16,21 0 0-16,-18 0 1 0,8-3 0 16,-21 4-2-1,3 5 1-15,-29-3-2 0,-24 1 2 16,8 12-4-16,-37-13 0 16,-16 13 1-1,-29-4 0-15,-18 7 0 16,-14 0 2-16,-14 0 1 15,-17 0 1-15,-15 0-5 16,-10 0 1-16,-4 0 2 16,-10 0 1-16,-7 0-1 15,-4 0-2-15,-4 0 1 16,-3 0 1-16,1-3-3 0,-5-3-2 16,1 6-7-16,-4-9-2 15,-4-1-20-15,-3 4-9 16,-4-3-42-16,1-1-17 15,-4 1-96 1</inkml:trace>
  <inkml:trace contextRef="#ctx0" brushRef="#br0" timeOffset="7969.2367">11127 1092 416 0,'17'-72'156'0,"-10"57"-84"0,-3-14-53 0,-1 23 39 0,1 3-21 15,-4-3-6-15,0 6-10 16,3 9-3-16,-3 16-10 16,0 25 1-16,0 16 4 0,0 13-3 15,-3 11 2-15,-4 17-5 16,0 19 1-16,0-14-3 31,0 8 0-31,0-4-3 0,0 6-2 16,-4-15 1-16,7-17-1 15,-3-17-11-15,0-4-5 16,0-13-14-16,-3-3-6 16,-4-9-19-16,-4-6-7 15,-3-22-33-15,-4-7-13 16</inkml:trace>
  <inkml:trace contextRef="#ctx0" brushRef="#br0" timeOffset="8416.7716">10597 2155 348 0,'-7'-18'132'0,"14"2"-72"0,4-12-30 0,0 18 37 31,13-5-19-31,12-4-2 16,-1 6-12-16,14-2-4 0,11-1-16 16,4 6-4-16,-4 1 0 0,-4 6-15 15,-3-3-3-15,0 6-17 16,3 6-4-16,-10 6 2 15,-3 14 3-15,2 17 7 16,1 1 3-16,0 13 4 0,-7-4 4 16,-7-9 1-16,-4 9 3 15,-7-9 3-15,-7-6 2 16,-7-7 5-16,-3-9 5 16,-8-3 8-16,-3-3 7 15,-3-10-4-15,-1-6-2 16,-3-13-8-16,0-5-4 0,0-14-5 15,0-9-2-15,0-12-1 16,6 0-2-16,5-4 3 16,6 7 0-16,15 6 1 15,7 13 0-15,10 0-2 16,0 12-2-16,1 0-15 16,2 3-5-1,5 13-30-15,-1-3-10 16,4 12-55-16,10 4-21 15,4 5-19-15</inkml:trace>
  <inkml:trace contextRef="#ctx0" brushRef="#br0" timeOffset="8717.3444">12608 1208 364 0,'-67'29'134'0,"39"2"-72"0,-7 16-46 16,21-22 32-16,-8 6-9 16,-6 38 2-16,-7 13-12 15,3 15-5-15,4 0-14 16,0 19-4-16,3 16 0 0,11-16-3 15,10-16-2-15,8-12-20 16,7 3-8-16,10-9-17 0,7-10-5 0,4-22-20 16,-1-19-7-1,12-9-80-15</inkml:trace>
  <inkml:trace contextRef="#ctx0" brushRef="#br0" timeOffset="9017.2549">12749 2519 452 0,'0'-25'167'0,"0"6"-90"0,0 0-63 0,0 4 36 15,4-10-19-15,-1-13-6 16,5-25-14-16,-1-9-7 16,7-6-3-16,0-7-4 0,10-18 0 15,1-4-3-15,0 10-1 16,0 25-1-16,-4 15 0 31,-4 13 5-31,1 7 3 0,-4 12-1 16,4 9 0-16,-4 7 3 15,0 27 1-15,4 26 1 16,6 10 2-16,5 18 1 16,6-10 1-16,4 17-4 0,-4 12-3 15,0-10-3 1,0 4-1-16,1-10-23 0,-5-12-10 16,-6-4-25-16,-4-21-12 15,-7-3-78-15,-10-7-74 16,-8-19 78-1</inkml:trace>
  <inkml:trace contextRef="#ctx0" brushRef="#br0" timeOffset="9255.1728">12926 2271 420 0,'14'0'159'0,"7"-9"-86"0,7 6-54 0,-10-3 37 15,21 6-14-15,10-10-2 16,4 4-18-16,0-4-6 0,3 1-10 16,1-3-6-16,-8 2-1 0,1-6-21 15,3 1-8-15,-1-7-25 0,-2 0-10 16,-8 0-38 0,-10 3-15-16</inkml:trace>
  <inkml:trace contextRef="#ctx0" brushRef="#br0" timeOffset="9487.028">13589 1384 328 0,'-14'-16'123'0,"21"19"-66"0,7 10-33 15,0-10 33-15,14 6-9 16,11 7-1-16,4 3-7 31,6 19 0-31,4 24-22 0,0 10 1 0,-7 7 1 16,-11 2-9-16,-3 26-3 15,-11 15-5-15,-7-12-3 16,-11-6-13-16,-6 5-4 16,-11-12-4-16,0-9-1 15,-4-22-14-15,0-22-6 16,4-9-33-16,7-32-15 0,7-13-78 16</inkml:trace>
  <inkml:trace contextRef="#ctx0" brushRef="#br0" timeOffset="9718.4402">14686 1967 436 0,'-17'6'165'0,"17"-6"-90"0,3 0-57 15,4 0 39-15,11 0-30 16,13 0-9-16,8 0-15 15,7-6-2-15,11 6-1 16,-1-3 0-16,-3-9 0 0,3 8-20 0,1-5-7 16,-4 3-35-16,-11 6-12 15</inkml:trace>
  <inkml:trace contextRef="#ctx0" brushRef="#br0" timeOffset="9902.7424">14654 2268 448 0,'-14'19'167'0,"21"-16"-90"0,15 13-59 16,-1-10 39-16,17-3-21 0,8-3-4 15,4 0-14-15,3 0-4 16,0-9-8-16,-4 9-15 0,-3-10-6 31,7-5-42-31,7 2-15 0,-4-12-146 16</inkml:trace>
  <inkml:trace contextRef="#ctx0" brushRef="#br0" timeOffset="10303.2791">16168 1431 376 0,'10'-6'143'0,"8"6"-78"0,7-10-43 0,-8 7 39 0,22-6-16 15,18 2-4-15,3-2-12 16,10 0-6-16,1-1-13 16,6 1-4-16,12 3 0 0,2-13-12 15,-10 9-3-15,-3 4-27 16,-11-3-11-1,-14 6-34-15,-11-7-11 16,-10 4-85 0</inkml:trace>
  <inkml:trace contextRef="#ctx0" brushRef="#br0" timeOffset="10719.8922">16168 1450 432 0,'3'6'162'0,"15"-3"-88"0,17 7-69 0,1-10 33 16,24 0-10-16,7-10 1 15,3 10-14-15,1 0-6 16,-4 10-6-16,0-10-3 0,-4 6 1 0,-17 3-10 16,-18 10-4-16,-21 9-4 15,-14 13 0-15,-10 3 2 16,-12 3 2-16,-13 6 5 15,-14-6 5-15,-11-3 4 16,-4 0 2-16,4 3 3 31,11 7 3-31,10-1 9 0,10-9 3 16,15 0-4-16,11-10 0 16,17 4 1-16,28-13 3 15,14 0 0-15,15-3 2 16,6 0-4-16,5-13 0 15,16-6-6-15,1 7-3 16,-14-10-14-16,-8 0-5 0,-6-10-27 16,-8 1-9-16,-6-7-59 15,-1-3-25-15,-3-9-73 16</inkml:trace>
  <inkml:trace contextRef="#ctx0" brushRef="#br0" timeOffset="11590.1309">17865 1556 312 0,'-18'-9'115'0,"11"0"-62"0,0-1-18 0,0 4 38 16,0 6-28-16,-11 0-8 16,1 6-13-16,-8 7-4 15,-3 9-11-15,-1 9 1 0,-6 13 3 16,-4 6 2-1,4 3 0-15,0-6-5 16,7 7-2-16,10-1-2 0,11 4-1 16,14 2-1-16,7-6 2 15,4-15-1 1,-1-10 0-16,4-3-3 0,1-15-2 16,-1-10-8-16,7-19-3 15,-3-6-5-15,-1-3-3 0,-2-1 0 16,-1-14-1-16,0-5 2 15,-3-21 3-15,-4 1 7 16,-7 5 4-16,0 16 12 16,-4 3 4-16,1 19 8 15,-4 6 2-15,0 19-3 16,3 19 1-16,1 6 2 0,-1 9 3 16,-3 4-4-16,4 6-3 15,-4-6-6-15,3 5 0 16,1 11-7-16,0-4-3 15,-1 3-8-15,4-6-1 16,4-9-19-16,3 6-8 0,3-19-33 31,12-6-12-31,-1-10-82 16,-3-3-34-16</inkml:trace>
  <inkml:trace contextRef="#ctx0" brushRef="#br0" timeOffset="11921.8564">18270 1920 468 0,'-3'-6'176'0,"3"12"-96"0,-7-3-80 0,3 7 32 16,1-4-11-16,-1 7-1 15,-3 12-6-15,4 3-4 16,-4 16-5-16,3 0-4 0,4-7 0 0,4 7-12 16,3-9-3-16,3-1-17 15,8-6-6-15,-1-9-20 16,5-9-9-16,2 2-30 0,5-18-15 15,2-10-28 1</inkml:trace>
  <inkml:trace contextRef="#ctx0" brushRef="#br0" timeOffset="12143.4519">18602 1973 464 0,'-7'4'173'0,"3"2"-94"0,-6 6-68 16,6-2 39-16,1 12-18 15,3 0-1-15,0 12-18 16,0-6-8-16,3 7-3 16,4-7-2-16,4-3 2 0,0 0-3 15,3-6 0-15,0 0-10 0,0-13-3 16,0-6-20-16,-3-6-5 16,3-3-31-16,-4-10-10 15,1-16-110-15</inkml:trace>
  <inkml:trace contextRef="#ctx0" brushRef="#br0" timeOffset="12291.3053">18620 1679 408 0,'7'-13'151'0,"3"4"-82"0,1-10-69 0,-8 10 27 15,4-1-46-15,-3-6-15 31,-4 4-141-31,-7 6-61 0</inkml:trace>
  <inkml:trace contextRef="#ctx0" brushRef="#br0" timeOffset="12460.2374">18344 1575 392 0,'8'-3'145'0,"-1"-3"-78"0,-4-10-65 0,1 13 30 16,-4-6-67-16,-4-1-27 0,1 4-105 16,-4 12-42-16</inkml:trace>
  <inkml:trace contextRef="#ctx0" brushRef="#br0" timeOffset="13725.9116">16422 2707 388 0,'-18'3'145'0,"11"4"-78"0,-7 8-56 0,7-5 32 16,0 2-16-16,-4 4-3 16,1 3-10-16,-1 6-1 15,4 3-8-15,0-3-1 0,4 0 2 16,3-3-3-16,3-3 0 0,4-3-3 15,7 3-1-15,4-10-8 16,7-3-4-16,-1-6-13 16,1-6-6-16,0 3-30 15,-1-7-12-15,-3-5-93 32</inkml:trace>
  <inkml:trace contextRef="#ctx0" brushRef="#br0" timeOffset="13892.0886">16528 2529 348 0,'-14'0'132'0,"14"0"-72"0,0 0-52 15,0 0 29-15,7 0-17 16,0 0-1-16,0-7-27 16,0 4-9-16,7-3 8 15,0 6-53-15,0 9-23 0,0 1-60 16</inkml:trace>
  <inkml:trace contextRef="#ctx0" brushRef="#br0" timeOffset="14060.8981">16750 2745 408 0,'7'-10'151'0,"0"10"-82"0,4-9-74 0,-11 9 28 16,10-9-30-1,1-1-10-15,3 1-60 0,-4-1-27 16,1 4-45-16,0 3-18 16</inkml:trace>
  <inkml:trace contextRef="#ctx0" brushRef="#br0" timeOffset="14243.833">16686 2930 364 0,'4'9'134'0,"3"-9"-72"0,11 0-28 15,-8 0 42-15,4 0-28 16,0 0-9-16,8-9-23 0,2 3-11 16,8-4-3-16,3 1-35 0,4-4-15 15,0-9-42-15,0 0-16 16,0-9-61 0</inkml:trace>
  <inkml:trace contextRef="#ctx0" brushRef="#br0" timeOffset="14423.8468">17201 2466 392 0,'-10'19'148'0,"6"-4"-80"0,4 14-31 0,0-11 47 16,4 26-37-16,-1 3-11 16,-3 3-24-16,4-3-9 15,-1-3-2-15,1 0-23 0,0-6-10 0,-1-13-44 16,1-6-18-16,3-10-97 15</inkml:trace>
  <inkml:trace contextRef="#ctx0" brushRef="#br0" timeOffset="15008.1886">16693 845 304 0,'-10'-4'112'0,"3"8"-60"0,-11 2-43 16,11-3 27-16,-3 13-16 16,-5-7-3-16,1 7-2 15,0 6 1-15,0 18-9 31,4-5 2-31,2 3 2 0,12-1 7 0,3-2 3 16,4-1-6-16,-1-6-4 16,4-2 0-16,0-8 0 15,1-8-5-15,-1-13 0 16,0-10-1 0,0-9-3-16,0-6-1 15,0-13-3-15,-3 4 1 0,-4-4 1 16,-7-9 0-16,0-16 2 15,-4-6 1-15,1-10-4 16,-1 10-1-16,1 9 1 0,3 10 0 16,0 6 1-16,0-3 0 15,0 6-7-15,3-3 0 32,1-3-26-32,3 3-10 15,0 12-51-15,10-3-20 0,8 4-30 16</inkml:trace>
  <inkml:trace contextRef="#ctx0" brushRef="#br0" timeOffset="16061.3918">21594 1174 312 0,'10'-10'115'0,"-6"20"-62"0,-1-10-62 16,1 28 103-16,-4 7-41 15,-4 5-20-15,-6 17-13 16,-8 24-14-16,-7 13-2 0,-6 0 0 16,2-6-2-16,1-9 1 31,3-1-2-31,8-12-1 15,3-3-4-15,3-13-2 0,8-19-17 16,3-15-5-16,3-16-2 16,4-16 4-16,4-3 1 15,3-9 3-15,0-16 10 16,0-28 4-16,0-19 6 16,0 3 3-16,0 1 2 0,0-1 3 15,1 16 19-15,-1-4 8 16,0 17 3-16,-4 21 3 15,1 10-10-15,0 12-5 0,-1 32-12 16,1 3-3-16,-1 12-5 16,1 4-1-16,3 27 1 15,0 7 0-15,4 10 0 32,-1-4 0-32,1-6-2 15,3-13-2-15,0-2 1 0,1-1-1 16,-5-9-22-16,1 6-8 15,-1-22-25-15,-2-6-10 16,-5-6-47-16,-10-7-18 16,-7-9 4-1</inkml:trace>
  <inkml:trace contextRef="#ctx0" brushRef="#br0" timeOffset="16276.8651">21350 1879 376 0,'21'0'143'0,"-7"-9"-78"0,25 9-49 16,-14-3 35-16,7 3-7 15,-1-6 4 1,8 6-25-16,7-4-8 0,3-2-10 16,-3 6-10-16,0-3-5 0,-7 3-41 15,0-12-16-15,-4 8-131 31</inkml:trace>
  <inkml:trace contextRef="#ctx0" brushRef="#br0" timeOffset="17825.442">22094 1547 316 0,'-3'3'118'0,"3"-3"-64"0,3 0-32 16,1 0 33-16,7 0-20 15,-1-3-5-15,1-3-14 16,-4-4-3-1,3 7-7-15,1-3-6 0,0-3-3 0,-1 9-23 0,1-4-10 16,-1 4-41-16,1 4-16 16,-1 11-50-1</inkml:trace>
  <inkml:trace contextRef="#ctx0" brushRef="#br0" timeOffset="18063.0247">22035 1836 344 0,'-11'12'129'0,"11"-9"-70"0,7 3-36 0,-3-2 35 32,10-4-17-32,0 0-3 15,3 6-14-15,1-6-2 0,-4 0-13 16,0 0-8-16,0 3-3 0,0-3-24 15,1 0-7-15,-1 0-57 16,3 6-21-16,4-6-53 16</inkml:trace>
  <inkml:trace contextRef="#ctx0" brushRef="#br0" timeOffset="18579.6504">22370 1450 384 0,'-7'-10'143'0,"-4"10"-78"0,-7 0-63 0,8 7 30 16,-8-4-10-16,-7 6-1 16,4 16-5-16,0 13-2 15,3 6-8-15,4 9 3 0,4 0 3 16,3 1 3 0,3-10 0-16,4-7-3 15,7 4 0-15,11-19-5 16,10 3-2-16,11-6-2 0,3-10 0 15,-3 1-26 1,0-1-10-16,-4-3-34 16,-3-12-12-16,-7-3-107 15</inkml:trace>
  <inkml:trace contextRef="#ctx0" brushRef="#br0" timeOffset="18778.9259">22211 1701 380 0,'0'0'143'0,"7"6"-78"0,11-6-43 0,-1 0 37 15,11-6-18-15,11-4-3 16,-3 1-20-16,2-7-6 16,1-3-8-16,-4 7-20 0,1-4-10 15,-1-3-35-15,-3 4-16 16,-1 5-109-1</inkml:trace>
  <inkml:trace contextRef="#ctx0" brushRef="#br0" timeOffset="19178.7995">22916 1161 348 0,'-10'38'132'0,"13"0"-72"0,4 21-28 16,1-31 40-1,-1 1-23-15,0 24-5 16,0 16-20-16,0 6-5 0,0 0-11 16,0-9-5-16,0-6 0 0,0-13-4 15,-4-13 0-15,-3-5 1 32,0-11 2-32,0-8-14 0,0-13-5 15,0-22-7-15,0-19 0 16,0-32 2-16,0 1 3 15,4-19 6-15,7-22 4 16,6-6 5-16,11 25 2 16,8 15 10-16,-1 13 7 15,4 16 6-15,10 15 2 0,11 10-1 16,-3 12 1-16,-4 7-7 16,-15 6-1-16,-6 6-16 15,-14 22-6-15,-22 13-37 16,-24 24-14-16,-11-8-80 15,-7 8-36-15,-7 1 27 32</inkml:trace>
  <inkml:trace contextRef="#ctx0" brushRef="#br0" timeOffset="19379.3936">22853 1500 348 0,'28'3'132'0,"0"13"-72"0,15 6-26 16,-22-7 40-16,11 14-9 15,6-4-1-15,5 3-17 0,6 6-6 16,15 10-23-16,10-6-5 0,-11 3-1 16,1-4-7-16,-4-8-3 15,-4-1-8-15,-3-3-4 16,-7 9-16-16,-7-15-9 16,0-3-36-16,3-7-15 15,-3 1-125-15</inkml:trace>
  <inkml:trace contextRef="#ctx0" brushRef="#br0" timeOffset="20010.5786">24250 1952 400 0,'-11'-19'151'0,"1"9"-82"0,-8-9-54 0,11 4 34 16,-3 5-18-16,-5-2-4 15,-2 6-13-15,-4 2-4 16,-1 8-6 0,1 14-3-16,0-2 0 0,0 12 3 15,7 13 5-15,7 0-3 16,7 3 2-16,7 0 1 16,3-10 2-16,1 4-5 15,3-23-4-15,4 4-1 16,-1-12 1-16,1-14-6 0,0-12-1 15,-1-18-12-15,-3-4-3 16,-3-3-4-16,0-19 0 16,-8-18 0-16,1-16 0 15,-4 15 7-15,-4-6 3 16,1 16 12-16,-4 16 6 16,3 6 12-16,0 15 7 0,1 16-3 15,3 19 0-15,0 0 2 0,7 19 3 16,0 16 4-16,4 24 2 15,3 7-12-15,3 6-4 16,-3-6-11-16,1-3-3 16,-1-7-12-16,0 7-3 15,3 0-24-15,8-19-10 32,7-7-22-32,7-15-6 0,0-22-41 15,-1-6-15-15,8-4-7 16</inkml:trace>
  <inkml:trace contextRef="#ctx0" brushRef="#br0" timeOffset="20194.7596">24821 1832 444 0,'8'0'165'0,"-8"0"-90"0,0 0-59 0,0 0 38 0,-4 16-20 16,0-7-2 0,-6 10-15-16,-4 0-5 0,-4 0-7 15,-3 9-4-15,0 7 0 0,0-1-21 16,3 4-7-16,0-13-30 15,4-6-14-15,0-4-59 16,-4-12-27 0,4-6 8-1</inkml:trace>
  <inkml:trace contextRef="#ctx0" brushRef="#br0" timeOffset="20379.2494">24553 1779 388 0,'-7'19'145'0,"14"-19"-78"0,7 19-36 0,-3-13 40 0,3 7-27 16,4 8-10-16,6-2-23 16,5-6-9-16,2 2-2 15,5 4-28-15,-1 6-10 0,11-9-23 16,7-3-10-16,7-4-16 16,-4-3-9-16,1-3-42 15</inkml:trace>
  <inkml:trace contextRef="#ctx0" brushRef="#br0" timeOffset="20779.3946">25344 1879 304 0,'7'-47'115'0,"-7"32"-62"0,-7-7-27 16,3 15 36-16,-3 1-18 16,-7 6-5-16,-7 6-9 15,-4 10-5-15,0 6-13 32,-3 3 8-32,-4 3 6 0,4 7-10 0,7 9-1 15,7 0-9-15,10 3-2 16,8-13 2-16,3-6 1 15,3-2-3-15,1-8-3 16,3-18-5-16,4-9 0 16,-1-10-11-16,1-6-6 15,-4-3-2-15,0-10 2 0,0-15-5 16,-3-19 2-16,0-13 8 16,-4 4 7-16,-4 18 4 15,-3 10 3-15,0 9 16 16,-3 15 8-16,-1 14-2 15,1 21 1-15,-1 22 1 16,4 16 3 0,4 9 7-16,3 10 2 15,0-10-12-15,3 16-3 16,-3 7-11-16,0-7-3 16,0-7-19-16,-3-5-7 15,-4-7-41-15,-7-12-15 0,-4-13-92 16,-6-22-39-16,-4-22 60 15</inkml:trace>
  <inkml:trace contextRef="#ctx0" brushRef="#br0" timeOffset="21310.0272">23340 1039 336 0,'7'0'126'0,"3"0"-68"0,5 6-37 0,-5-3 33 16,1 7-7 0,3 6-1-16,-4 2-17 15,-6 1-7 1,-4 6-13-16,-11 10-2 0,-6 2 0 0,-4 7-1 16,-4-6 1-16,0-4-2 15,-3 1 2-15,-4 2-6 16,-10 7-1-16,0 0-20 15,3 0-9-15,3-6-32 0,5-4-13 16,-1 1-111 0</inkml:trace>
  <inkml:trace contextRef="#ctx0" brushRef="#br0" timeOffset="28730.5589">11374 4708 732 0,'10'-28'0'0,"11"-10"5"16,-17 32 0-1,13-29-1-15,12-27-3 0,-1-29-5 16,0 0-2-16,-3-7 3 16,-11-24-12-16,-7-13-5 0,-7 10-3 0,-11-10 2 15,-10 13 11-15,0 21 8 16,-4 23 0-16,4 31 1 15,4 22 3-15,-5 16 3 16,1 27 4-16,-3 17 5 16,-1 18-2-16,-3 29 1 15,3 24 6-15,0-9 2 0,8 26 1 16,10 5 1-16,10-2-4 16,11-13-2-16,7-13-5 15,-3-9-2-15,3-3-6 0,4-10-3 16,7-15 0-1,6-16 1-15,5-13-19 0,-4-9-6 32,-1-21-19-32,-2-14-9 0,-5-15-25 15,-2-3-12-15,-5-7-85 16</inkml:trace>
  <inkml:trace contextRef="#ctx0" brushRef="#br0" timeOffset="29068.5117">11712 4316 288 0,'-3'31'110'0,"6"-18"-60"0,1 12-21 0,-1-6 33 16,4 9-10-16,0 3-1 16,0 1-18-16,1-7-6 15,-1 9-15-15,0-6-3 0,0 7 1 16,0-7-6-16,-4-9 0 16,4 3 0-16,0-13 0 15,0-15 0 1,4-3 0-16,0-10 0 15,3-6 0-15,0-10-2 0,3-9-2 16,1 7-2 0,3 2-1-16,4 7-1 15,0 9 3-15,-1 4 4 16,1 15 6-16,0 9-1 0,-1 7 1 16,-6 12-1-16,-4 0 0 0,0 3-7 15,0 4 0 1,1 3-3-16,-1-1 0 0,3-2-29 15,-3-17-14-15,-3-2-26 16,7-13-10-16,6-3-98 16</inkml:trace>
  <inkml:trace contextRef="#ctx0" brushRef="#br0" timeOffset="30255.9625">12386 4557 396 0,'11'22'148'0,"-8"-12"-80"0,4-7-62 0,-3-3 31 16,3 0-18-16,0 0-3 0,0-10-9 15,0 1-5-15,4 0-1 0,-1-7-1 0,1-3 2 16,-1-9-8-16,-3 3-1 16,-3-3-1-16,-4 3 0 15,-4 6-2-15,1 9 1 16,-4 20 3-16,3 9 1 15,-3 6 3-15,0 3 1 0,4 6 7 16,-1 4 6 0,4 3-4-16,4-4 0 0,3 1 0 15,7-4 2-15,10-5-5 16,8-20-3-16,3-3-4 16,1-12 1-16,-4-3-4 31,-4-1 1-31,-7 1 0 0,0-1-1 15,-7 1 4-15,-3 0 2 16,-4-7 2-16,-4 7 1 16,-6-1 4-16,-4 1 3 15,-4-1-4-15,-3-8-2 16,3-8-2-16,4-2 0 16,7 0-7-16,7-3 1 0,8 2-8 0,-1 1-1 15,7 3-15-15,7 0-6 16,4 13-13-1,0 2-4-15,-1 4-4 0,1 3-1 16,-4-4 16-16,-3 7 9 16,-4 0 35-16,0 0 16 15,-10 7 28 1,-8-4 14-16,-3-3-9 16,-3 0-2-16,-1 9-13 15,-3 7-1-15,-3 0-13 16,-4 2-6-16,3 1-4 15,0 9-2-15,4 1-3 16,4-7 1-16,3 0-6 16,3 3-1-16,4 0 0 0,4-3 0 15,3-7-5-15,11 1 1 16,3-7-7-16,7-5 0 16,8-8-8-16,-4-2-1 0,-1-3-2 15,-2-7-2 1,-5-3 5-16,-2-3 1 15,-5-9 6-15,-3 0 3 0,-6-1 3 0,-5 4 3 16,-3 9 17-16,0 4 11 16,-3 5-4-16,-4 10-2 15,0 16-7-15,0 3 0 16,3 6-7-16,4-3-3 16,0 3-6-16,8 3 0 31,2-3-22-31,4 0-10 0,0-6-20 15,4-3-7-15,7-13-19 16,10-3-6-16,4 0-12 16,0-16-3-16,-7-3 25 15,-4-3 87 1,-10-18 68-16,-11 2 6 16,-7 3 3-16,-7 7-22 0,-7 9-9 15,-7 4-34-15,-7 12 7 0,-4 3 5 16,0 12-11-16,4 4-3 0,0 3-7 15,7 6 0-15,3-3-7 16,4 3-1-16,4-6-4 16,3-4-1-16,7-5-1 31,7-1-2-31,7-9 1 0,7-9-1 16,4-7-5-16,-4-3 1 15,0-6 2-15,-3 3 1 16,-4 3 3-16,-3 4 1 15,-4 5 5-15,0 10 3 16,0 10 0-16,0 8 1 16,-3 1-4-16,3 6 0 0,4-6-7 15,-4-3-1-15,3-7-31 16,-3 1-12-16,1-4-77 16,-5-19-35-16,-6 1-27 15</inkml:trace>
  <inkml:trace contextRef="#ctx0" brushRef="#br0" timeOffset="30388.1064">13667 3968 52 0,'17'-3'22'0,"4"-4"-12"0,11 7-34 16,-14 0-6-16</inkml:trace>
  <inkml:trace contextRef="#ctx0" brushRef="#br0" timeOffset="30704.5973">14711 3538 400 0,'-67'25'151'0,"46"-6"-82"0,-11 34-54 16,18-15 34-16,-7 15-7 0,-4 10 1 31,4 6-12-31,0 19-7 16,3 12-13-16,4 7-5 0,10-7 0 15,11-12-3-15,7 3-2 0,4-13-11 16,7-6-6-16,0-12-14 15,10-22-6-15,18-20-25 16,7-27-9-16,3-7-78 16,4-12-77-16,-3-16 76 15</inkml:trace>
  <inkml:trace contextRef="#ctx0" brushRef="#br0" timeOffset="30920.4498">15519 3814 512 0,'-7'10'189'0,"-7"5"-102"0,-4 23-86 16,7-13 38-16,-10 9-21 15,-14 4 0-15,-11 19-8 16,4 21-4-16,3 10-3 16,4-7-3-16,3-9 1 0,0 1-17 0,7-11-6 15,4-8-29 1,0-11-10-16,3-8-67 0,4-16-30 15,0-10-8 1</inkml:trace>
  <inkml:trace contextRef="#ctx0" brushRef="#br0" timeOffset="31135.797">14908 3824 460 0,'15'9'170'0,"-1"19"-92"0,14 16-56 0,-11-13 44 15,8 1-24-15,3 12-6 16,1 18-15-16,9 17-3 16,19-7-11-16,6 6-4 0,-3-15-2 31,0-6-8-31,-7-7-3 0,-3-13-23 16,-5-8-11-16,-6-11-32 15,-3-5-15-15,-1-19-114 16</inkml:trace>
  <inkml:trace contextRef="#ctx0" brushRef="#br0" timeOffset="31357.658">15741 3620 356 0,'-21'-10'132'0,"28"35"-72"0,7 22-17 16,-3-21 43-16,13 11-14 15,4 17-5-15,4 5-27 16,0 13-10-16,-4 29-18 31,-3 5-5-31,-11 1-1 0,-7-1-1 16,-14 10 0-16,-14 0-8 0,-14 0-2 15,-1-18-31-15,1-10-12 16,-7-7-76-16,-1-12-33 16,1-19-35-1</inkml:trace>
  <inkml:trace contextRef="#ctx0" brushRef="#br0" timeOffset="32089.7157">16757 4109 436 0,'11'0'162'0,"3"0"-88"0,14 0-64 15,-7 0 36-15,18 0-18 16,3 0-1-16,4-9-18 15,0 9-6-15,0 0-2 16,-4 0-17-16,-7 0-6 0,-6 0-49 16,-8 9-19-16,-11 7-98 31</inkml:trace>
  <inkml:trace contextRef="#ctx0" brushRef="#br0" timeOffset="32274.71">16711 4501 392 0,'-21'25'145'0,"24"-25"-78"0,5 3-38 16,6 3 41-16,0-6-23 0,10-6-6 15,15 3-22-15,11-3-10 16,6-4-5-16,4 4-17 0,7-3-4 16,-3-1-26-16,10-9-13 15,10-9-43-15,8 0-17 16,-4-13-47 15</inkml:trace>
  <inkml:trace contextRef="#ctx0" brushRef="#br0" timeOffset="32537.5778">18066 3388 432 0,'-39'-19'162'0,"28"6"-88"0,4 7-53 0,7 16 39 15,0-1-25-15,4 10-5 0,3 12-12 16,0 7-1-16,4 34-10 16,-1 19 2-16,1 6 4 0,-1 0-3 15,1 25 0-15,3-2-9 16,0-4 0-16,-3-16-14 31,3-15-5-31,-4-13-30 16,1-16-14-16,0-12-75 0,-4-9-34 15</inkml:trace>
  <inkml:trace contextRef="#ctx0" brushRef="#br0" timeOffset="32922.2397">17695 4074 428 0,'7'0'159'0,"11"0"-86"0,17-3-59 15,-14 3 39-15,11 0-20 0,18 0-4 16,10 3-16-16,0-3-9 16,3 10-2-16,1 6-2 0,-4 21 2 15,-8 13-3-15,-2 4 0 16,-1 2 3-16,-3 4 1 16,-7-7-4-16,-7-9 1 0,-8-6 0 15,-10-10 0-15,-3-9 2 16,-11-1 3-16,-3-2 4 31,-5-16 2-31,1-9-1 0,-3-7-1 16,3-22-3-16,0 1 1 15,3-13-4-15,8-4 0 16,13 1 3-16,15 6 1 16,10 3 1-16,8 9 0 15,-1 7-4-15,4 0-3 16,0 3-18-16,-4 6-9 0,11 3-68 15,0 7-31-15,4 6-87 16</inkml:trace>
  <inkml:trace contextRef="#ctx0" brushRef="#br0" timeOffset="33892.2038">19487 3243 364 0,'-14'-9'137'0,"11"9"-74"0,-4 0-45 0,3 6 34 16,-6-3-20-16,-4 13-4 16,-8 6-10-16,-2 13-3 15,-5 15-9-15,-2 3 5 0,-5 29 2 16,1 18 0-16,0 7 2 31,3-7-2-31,11 28 2 0,10-8-4 16,15 2 1-16,10-22-7 15,7-12-1-15,7-6-4 16,11-1-3-16,0-18-25 16,0-10-9-16,3-9-27 15,11-25-13-15,4-13-117 16</inkml:trace>
  <inkml:trace contextRef="#ctx0" brushRef="#br0" timeOffset="34322.6849">20384 3708 420 0,'-4'-63'159'0,"4"44"-86"0,-7-6-74 0,7 16 31 16,-4 5-12-16,-3-2-1 0,0 6-7 16,-3 6-2-16,-8 4-4 15,-7 12 2-15,-6 19 0 0,-12 6 4 16,1 12 1-16,3 7-1 15,4-3 1-15,3 6 0 16,7 3 3-16,8 6-1 0,6-3 0 16,4-12-3-16,4-9-1 15,6-4-3-15,15-6 1 16,14-13 0-16,17 0 1 16,4-9-2-16,7-12 1 15,3-4-9-15,-6-6-3 0,-1-9-24 16,15-10-11-16,3-6-32 31,-7-4-15-31,-4-5-28 16,-10-10-13-16,-3 10-22 15</inkml:trace>
  <inkml:trace contextRef="#ctx0" brushRef="#br0" timeOffset="34576.2649">20937 4056 340 0,'-21'-3'129'0,"11"6"-70"0,-19 3-36 0,19-3 35 16,-8 6-15-16,-7 7-2 0,-3 3-8 15,0 19-1-15,7 5-18 16,10-2-1-16,11-3 0 0,11 0-1 16,10-4 3-16,4-6-4 15,3-9-1-15,4-3-6 16,-1-7-1-16,-2-9-1 16,-1-3-2-1,-7-3 1-15,0-10-1 16,-7-6-11-16,-3-12-5 15,-4-10-21-15,-3 6-9 16,-4-3-15-16,0 10-5 16,-4 0-17-16,4 2-8 0,0 11-54 15</inkml:trace>
  <inkml:trace contextRef="#ctx0" brushRef="#br0" timeOffset="37624.7077">21354 4100 340 0,'-11'-16'129'0,"8"16"-70"0,-1-10-38 0,4 10 35 0,0 0-17 15,0 0-2-15,0 0-16 16,0 0-3-16,7 0-10 16,0 7 4-16,4 2 3 0,3 10-3 15,0 25 1-15,4 0-6 16,3 3 1-16,3-3-5 16,1 0 0-1,0-10 1-15,0-6 2 16,-8-9 1-16,1-3 3 15,-1-13-3-15,1-12 1 16,0-10-5-16,3-6 0 16,0-7-3-16,0-8-3 15,0-4-14-15,1 6-4 16,-1 3-20-16,-4 1-7 0,-3-4-36 16,-6 10-14-16,-5 0-76 15</inkml:trace>
  <inkml:trace contextRef="#ctx0" brushRef="#br0" timeOffset="38225.1037">20560 3682 272 0,'0'0'104'0,"0"0"-56"0,0 0-27 0,0 0 28 15,3 0-15-15,1-9-2 16,-1 0-13-16,5-1-1 31,2-9-11-31,4 4 2 0,11-4 4 0,7-16-5 16,3 4 0-16,4-13 0 15,0 0 2-15,3-6-5 16,-3 3-1-16,0 9 0 16,-1-2 2-16,-6 11 6 15,0 4 2-15,3 7 1 16,4 8 1-16,7 10 0 0,7 10 3 16,-4 8-7-16,0 7-2 15,-3 4-3-15,0 2-2 16,4 0-3-16,-8 1 1 15,-7-4-4-15,0-3 0 16,-3-3-19-16,3 3-9 16,8-6-21-1,3-3-8-15,3-7-57 0,4 7-26 16,-4-16-6 0</inkml:trace>
  <inkml:trace contextRef="#ctx0" brushRef="#br0" timeOffset="38494.3287">22528 3306 324 0,'-21'10'121'0,"7"-1"-66"0,-11 26-25 16,15-20 37-16,-11 7-19 16,-4 13-4-16,-7-1-9 15,0 29-2-15,4 15-18 16,0 4 4-16,10-1 4 0,8-2-8 0,6-4-1 15,11 13-8-15,15-10-2 16,9-6-4-16,1-3-1 16,3-6-10-16,1-16-5 0,6-3-32 15,0-16-11 1,1-9-58-16,2-13-23 16,5-21-23-1</inkml:trace>
  <inkml:trace contextRef="#ctx0" brushRef="#br0" timeOffset="38741.2879">23499 3535 408 0,'-8'0'154'0,"8"3"-84"0,-10-3-49 16,-1 10 39-16,-6-1-28 15,-12 26-5-15,-6 15-12 16,3 12-2-16,-3 4-8 15,-4-3-1-15,-3 0 0 0,-7 9-5 16,6 6-1-16,1-6-17 16,3-3-5-1,0-12-32-15,1-7-14 16,-1-12-84 0,11-13-78-16,6-13 82 15</inkml:trace>
  <inkml:trace contextRef="#ctx0" brushRef="#br0" timeOffset="38995.2938">22694 3588 412 0,'-3'32'154'0,"3"2"-84"0,7 29-55 0,0-38 34 15,10 19-10-15,19 3 0 16,13 3-7-16,8-9 0 0,13 9-18 15,-3 13-1-15,11 9 0 0,21 0-5 16,-1 0-2-16,-6-9-17 16,-4-3-7-16,-14-13-35 15,-3-4-16-15,-4-14-52 16,-7-14-21-16,-7-5-29 31</inkml:trace>
  <inkml:trace contextRef="#ctx0" brushRef="#br0" timeOffset="39242.3396">24045 3545 464 0,'14'9'173'0,"1"3"-94"0,9 23-70 0,-6-7 38 16,7 16-17-16,6 16 0 15,1 2-15-15,-7 1-6 16,-4 3-6-16,-3 22-3 0,-4 0 3 16,-4 2-15-1,-3-11-7-15,-3-10-30 16,-8-13-11-16,-3-12-46 16,0-16-18-16,0-9-44 15</inkml:trace>
  <inkml:trace contextRef="#ctx0" brushRef="#br0" timeOffset="39542.8034">24790 3385 444 0,'21'-7'167'0,"-11"17"-90"0,5 12-63 16,-5-10 36-16,4 13-19 0,11 0-4 15,7 16-9-15,7 34-1 16,3 10-10-16,-3 3 2 0,-8 3 2 16,1 31-4-16,-11 10-2 15,-14-13-2-15,-14 22 0 16,-24-6-11-16,-15 0-2 31,0-13-13-31,0-22-3 0,-7 1-32 16,-3-13-13-16,-4-19-95 15,0-26-86 1,7-14 90-16</inkml:trace>
  <inkml:trace contextRef="#ctx0" brushRef="#br0" timeOffset="41733.1358">25689 4137 388 0,'32'0'145'0,"3"0"-78"0,18 0-54 0,-28 0 35 16,7 0-29-16,10-3-10 15,18-6-20-15,3 2-6 16,-6 4 9-16,-4-3-49 0,-11 6-19 0,-7 9-87 16</inkml:trace>
  <inkml:trace contextRef="#ctx0" brushRef="#br0" timeOffset="41917.7184">25904 4492 400 0,'8'3'151'0,"-1"3"-82"0,3-12-63 0,4-4 33 0,18 1-19 16,14-4-3-1,7-12-35-15,0 0-12 0,7-9 14 16,3-4-56-16,4-6-21 15,11 10-62 1</inkml:trace>
  <inkml:trace contextRef="#ctx0" brushRef="#br0" timeOffset="42164.7135">26684 3482 368 0,'-7'0'140'0,"28"0"-76"0,18-6-53 16,-28 6 34-16,34-4-13 15,8-8 1-15,29-1-9 16,16-6-5-16,5 1-11 16,-8-4-12-16,-7 3-2 15,0 10-27-15,-3-1-10 16,-22 1-64-16,-34 18-114 31</inkml:trace>
  <inkml:trace contextRef="#ctx0" brushRef="#br0" timeOffset="42564.9948">26698 3654 408 0,'85'0'151'0,"-36"0"-82"0,29-3-58 0,-46-3 32 16,24 3-10-16,11-4 1 16,-7 7-19-16,-7 0-7 0,-11 0-5 15,-10 16-3-15,-14 3 1 0,-11 9-8 16,-21 7 0-16,-22 9 1 16,-6 3 3-16,3-3-3 15,-7 3 2-15,1-7 4 16,2-2 2-16,8 0 0 31,0 2-2-31,13-2 5 0,12 6 1 16,10-10 6-16,10-5 3 15,8-1 0-15,10-9 4 0,18-4 0 16,18-8 1 0,3-4-9-16,3-6-2 15,1-10-7-15,-15 4-2 0,-6-10-29 16,-4 6-10-16,-1-2-32 0,1-1-12 15,-3-3-60-15,-1 19-23 16,-7 0 25 0</inkml:trace>
  <inkml:trace contextRef="#ctx0" brushRef="#br0" timeOffset="43049.8705">27940 3588 372 0,'18'47'140'0,"3"16"-76"0,11 19-42 0,-18-38 39 16,3 0-16-16,4 3-2 16,4-4-20-16,7-8-9 15,7 3-8-15,0-13-3 0,-1-7 3 16,-2-8 1-16,-8-10 3 31,0-3-5-31,-3-13-1 0,-1-12-2 16,-2-10 1-16,6-21-2 15,-7-23-1-15,0 10-6 16,0-6-1-16,1-1-6 16,-5 7-2-16,1 16-11 15,-4 5-6-15,0 14-19 16,-3 12-5-16,3 12-67 0,3 16-28 15,5 13 15 1</inkml:trace>
  <inkml:trace contextRef="#ctx0" brushRef="#br0" timeOffset="44505.0089">28970 3538 408 0,'7'-9'154'0,"-10"9"-84"0,-8 0-62 16,11 0 34-16,-7 6-20 0,-11-3-2 15,-3 4-12-15,-18 2-5 16,4 10-2-16,-7 15 1 0,7 4 1 16,6 6-4-16,8 3 1 15,3 3 0-15,8-12 0 16,6-4 0-16,4-6 2 31,7-3-3-31,8-6 0 0,6-9 3 16,7-1 1-16,0-9-1 15,0-9-2-15,1-1-6 16,-8-9-1-16,-4-9 1 16,8-13 1-16,-7-2 0 15,-4 11 1-15,-4 7 5 16,-3 9 3-16,-3 16 5 0,-4 16 2 16,4 12 1-16,-1 7 2 15,4 2-1-15,0 7 2 16,7-9 1-16,0-1-1 0,4-5-10 15,0-4-2 1,-1-7-3-16,1-5 0 0,-4 3 0 31,0-7 0-31,-3 0 2 0,-1-9 3 16,-3 0-4-16,0-12-1 16,-3-13 0-16,-4-10 2 15,7-12-1-15,-7-6-1 16,4 0-2-16,-1 3 1 15,1 2 1-15,3 14 0 16,3-1 0-16,15 14 0 0,10-5-3 16,8 11 2-16,-1-4-15 15,-7 6-6-15,15-2-27 16,-1 8-9-16,-3-2-37 16,3 9-18-16,4 0-49 15</inkml:trace>
  <inkml:trace contextRef="#ctx0" brushRef="#br0" timeOffset="44789.1957">29898 3181 428 0,'-35'9'159'0,"17"10"-86"0,-10 6-59 0,14-6 36 15,3 15-15-15,-3 4-3 16,0 6-10-16,-7 0-3 16,10 9-11-16,4 7-1 0,0 6 3 15,3-4-6-15,8-2 0 16,7-4-4-16,3-6-1 0,21-12-8 16,0 0-4-16,8-10-37 15,-5-3-18-15,8-9-44 16,-3-7-19-16,6-9-36 15</inkml:trace>
  <inkml:trace contextRef="#ctx0" brushRef="#br0" timeOffset="45021.5954">30603 3153 420 0,'-21'0'159'0,"21"0"-86"0,-10 28-54 15,17-9 39-15,-7 9-14 16,-7 16-2-16,0 9-17 0,-14-9-7 16,-11 9-11-16,-7 10-5 0,-7 9 1 15,11 13-7-15,3-13 1 16,4-6-26-16,3-7-8 16,0-12-23-16,4-9-8 15,4-4-34-15,3-8-12 16,-4-17-41-16</inkml:trace>
  <inkml:trace contextRef="#ctx0" brushRef="#br0" timeOffset="46670.143">30773 3021 368 0,'0'-3'140'0,"3"3"-76"0,-3 0-48 0,0 0 35 16,11 3-18-1,-4-3-1-15,7 0-8 16,0 9-3-16,11 7-11 16,0 3 2-16,-4 18 2 0,-7 4-5 15,-4 3-1-15,-2-3-6 16,-8 3-2-16,-8 0 2 16,-2-10 1-16,-4 1-6 0,0-7 0 15,-4-9-19-15,4-1-6 16,0-2-20-16,0-10-10 15,-4-6-86-15,0-12-36 16,-3-1 42-16</inkml:trace>
  <inkml:trace contextRef="#ctx0" brushRef="#br0" timeOffset="46855.0974">30893 2660 460 0,'28'13'173'0,"-17"-7"-94"0,10 7-90 0,-18-4 27 31,8-3-32-31,3 10-7 0,-3-4-48 16,-1 14-19-16,1 2-76 16,-8 0-32-16</inkml:trace>
  <inkml:trace contextRef="#ctx0" brushRef="#br0" timeOffset="47139.5937">31196 3018 416 0,'11'-7'154'0,"3"17"-84"0,7 9-53 31,-7-1 38-31,4 26-9 16,-4 16 2-16,0 12-11 16,0 6-5-16,-3 13-18 0,3 25-4 0,-14 0-3 15,0-15-12-15,-7-7-4 16,-11 6-34-16,-7-3-11 16,1-6-92-16,-1-12-40 15</inkml:trace>
  <inkml:trace contextRef="#ctx0" brushRef="#br0" timeOffset="49894.7211">30194 3441 368 0,'-7'-13'140'0,"7"13"-76"0,-7-6-66 16,7 6 27-16,0 0-8 15,0 0-1-15,-3 0 0 32,3 0 3-32,0 6-11 0,0-2 2 0,0 2 1 15,0-3 2-15,3 6 3 16,1-2 2-16,6 12 1 15,-6-10-6-15,10 25-3 16,-7-5-5-16,18 24-4 16,-4-9 0-16,21 15-1 15,-7-12 0-15,22 7 2 0,-15-7-1 16,4 6-1-16,0-3-24 16,-7-6-11-16,10 3-73 15,4-9-29-15,0-13-34 16</inkml:trace>
  <inkml:trace contextRef="#ctx0" brushRef="#br0" timeOffset="50712.2834">27093 4708 292 0,'11'9'110'0,"3"1"-60"0,7 15-21 0,-7-10 36 31,4 4-26-31,0 10-9 0,-1-1-14 16,-3 13-6-16,-7-4-5 16,-7 1-2-16,-3-4 3 0,-8 7-3 15,-10-3 0-15,-4-1-1 16,1-2 1-16,3-7-2 16,-1-3 2-16,5-6-2 15,3-10-1-15,3-9 1 0,0-9 1 16,4-7-14-16,0-3-7 15,0-9-4-15,0-16-1 16,0-3-19-16,0-6-8 16,7 0-2-16,0-1 2 15,0 4-70 1</inkml:trace>
  <inkml:trace contextRef="#ctx0" brushRef="#br0" timeOffset="50875.0376">27086 4570 280 0,'25'3'107'0,"-11"6"-58"0,0-9-51 0,-7 0 22 0,0 7-45 16,-3-4-17 0,-1-3-76-16,4 6-32 0</inkml:trace>
  <inkml:trace contextRef="#ctx0" brushRef="#br0" timeOffset="51028.6435">27418 4673 388 0,'32'-3'145'0,"-15"-3"-78"0,15 6-65 0,-21 0 28 15,-1-3-29-15,1 3-9 0,6-6-48 16,5 6-19-16</inkml:trace>
  <inkml:trace contextRef="#ctx0" brushRef="#br0" timeOffset="51244.8712">27474 4912 368 0,'4'0'140'0,"6"9"-76"0,5-3-44 16,-8-6 35-16,0 4-28 16,0-4-7-16,3 0-31 15,-3-4-12-15,7-2 11 16,1-3-50-16,6-7-17 16,18-6-81-1</inkml:trace>
  <inkml:trace contextRef="#ctx0" brushRef="#br0" timeOffset="51445.1693">27877 4557 332 0,'-15'7'123'0,"15"2"-66"0,0 0-33 0,0-2 35 16,4 2-12-16,-1-6 0 16,12 32-14-1,-1-7-5-15,3 16-16 0,-3-10-8 0,1 4-2 16,-5-3-20-16,1-1-5 15,3 1-38-15,-4-14-13 16,1-5-109 0</inkml:trace>
  <inkml:trace contextRef="#ctx0" brushRef="#br0" timeOffset="52199.761">27330 3080 280 0,'-7'-31'104'0,"7"31"-56"0,-7-19-27 0,7 19 30 16,-4 0-18-16,1-3-4 16,-5 3-15-16,5 0-4 15,-8 3-6-15,1-3-3 0,-4 16 0 16,0-7-1-16,-1 20 2 15,1-4 1-15,7 9 1 0,0-6 2 32,11 7 3-32,-1-7 7 15,15 0 2-15,-4-3-5 0,7-6 0 16,-3-3-10 0,7-7-2-16,-4-6-1 0,3-3 2 15,-2-3-1-15,-1-16-1 16,-4 4 1-16,-3-20-1 15,1 7-3-15,-8-16 2 0,0 10 5 16,-7-20 5-16,0 1-3 16,-4-22-1-16,1 6 9 15,-4 6 2-15,3 7-7 16,1-4-5-16,-1 16-10 16,4 0-1-16,0 7-19 15,4 8-8-15,-1 4-84 0,1 10-35 16</inkml:trace>
  <inkml:trace contextRef="#ctx0" brushRef="#br0" timeOffset="106500.2851">6992 6357 356 0,'-14'-34'132'0,"14"31"-72"0,0-4-59 16,0 7 42-16,7 26-11 15,-3 8-8-15,-1 13-4 16,1 16-12-16,-4 9 4 0,0 19 1 16,0 15-6-16,-4 10-2 15,1-18-1-15,-1 8 0 16,0-8-2-16,4-17 1 15,4-9 0-15,-4-19 1 16,4-2-2-16,-4-20-2 16,0-6 7-16,0-16 3 0,-4-18-5 15,0-25-3-15,-3-13-6 16,-3-16 0-16,-1-19-3 16,-3-31 0-16,0 4-1 15,3-14 2-15,4 7 4 0,11-3 1 16,10 16-2-16,7 18 2 15,4 16 1-15,7 13 2 16,17 5-1-16,15 17 2 16,-1 12 0-16,4 6 3 15,-3 7-3-15,-8 9-2 16,-7 16 0 0,-10 12-1-16,-11 16 4 15,-10 3 2-15,-14 6-5 16,-15 10-2-16,-10-10 0 0,-11 0 2 15,-24 4 4 1,-8 12 4-16,4-10-4 16,4-5-1-16,6-7-4 15,4-13-3-15,11-12-20 0,7-6-8 0,7-7-33 16,14-9-11-16,14-9-102 16</inkml:trace>
  <inkml:trace contextRef="#ctx0" brushRef="#br0" timeOffset="107000.489">7380 7373 368 0,'-14'76'137'0,"10"-54"-74"0,1-4-43 0,3-15 35 15,0 4-15-15,0-7 4 16,3-10-19-16,1-15-14 15,3-9-5-15,4-10 0 0,3 6-3 16,-4-9 0-16,4-6-1 0,4 0-2 16,3 2-4-16,0 14-2 15,1 2-8-15,-1 7-4 16,-4 12 1-16,1 13 2 16,-4 13 2-16,-3 8 1 15,-4 1 7-15,-4 10 2 0,1 5 5 16,-4-6 1-16,0 7 7 15,0-1 4-15,3 4 1 16,8-4 1-16,7 1-2 16,10-10 1-16,11-6-2 15,3-10 0-15,0-9-7 16,1-9-2 0,-5-7-2-16,-2-3 1 15,-5-6-2-15,-6 6-1 16,-7-9-8-16,-11-6-5 15,-11-10-7-15,-10 0 0 16,-7 12 0-16,-11 7 2 16,-7 7 1-16,1 8 1 15,6 13-11-15,7 7-3 0,11-1-19 16,11 7-7-16,13 3-30 0,11 9-10 16,15-3-20-1</inkml:trace>
  <inkml:trace contextRef="#ctx0" brushRef="#br0" timeOffset="109205.435">8156 7455 280 0,'32'63'104'0,"-11"-26"-56"0,0 17-36 16,-14-29 24-16,-3 9 1 15,-4-6 2-15,-4 1-2 16,-6 5 2-16,-1-6-21 16,1-3 7-16,-1-6 3 0,0-9-2 15,1-10-1-15,3-10-9 16,-4-2-3-16,1-20-7 15,-4-21-4-15,-1-13-8 0,1-22-4 16,4 0-1-16,10 4-1 16,7-1 4-16,3 4 3 15,4 15 3-15,11 0 1 16,10 16 5-16,11 9 5 16,0 13 1-16,-7 12 2 0,0 16-6 15,-7 9-4-15,-8 7 3 16,-10 12 4-16,-7 13-5 15,-7-3 0-15,-3-1 0 16,-8 7 0-16,-3 6-2 0,0-2-2 16,3-11-8-1,4-2-3-15,4-17-25 0,10-8-11 32,4-13-16-32,6-22-6 0,4 0-26 15,4-13-12-15,3-6-25 16,-3 0 248 15,10 22-22-15,-7 7 9-16,-3 15-22 15,-7 9-17-15,-4 0-19 0,-4 10-5 16,-2 6-23-16,-8 3-6 0,0-2 0 16,0 2-5-16,0-3-1 15,0-6-2-15,0-4-3 16,0-12-2-16,0-3-1 15,3-18-7-15,1-1-4 16,-1-9-12 0,1-7-4-16,3-3 3 15,0 4 3-15,3 0 7 16,12 5 6-16,9 4 6 0,8 6 3 16,3 4-1-16,1 2 2 15,-1 4-1-15,-3-4-2 16,-4 4 3-16,-7 6 2 15,-6-4 6-15,-8 14 6 0,-7 2 2 16,-11 10 0-16,-3 6 8 16,-3 3 3-16,-5 0-6 15,-2-2 1-15,3 2-8 16,3 0-3-16,8 3-8 16,10-2-3-16,7-4-7 15,7-7 0-15,11-8-18 0,6-10-6 16,-9 0-3-16,31-16-1 15,7-3-2-15,3-6-2 16,-10-3 7-16,-3-16 5 16,-11-3 11-16,-11-6 6 15,-14 6 13-15,-7 3 6 32,-10 12 19-32,-8 14 9 0,-10 18-1 15,-11 9 2-15,-3 10-6 16,-4 15-1-16,1 7-6 0,2-3-1 15,8-1-8-15,11 4-2 16,6-3-5-16,11-4-3 16,14-5 0-16,7-14-1 15,1-12-2-15,6-6 1 0,0-12-9 16,1-1-3-16,-1-12-15 16,-3-26-5-16,-4-8-7 15,-4-26-3-15,-2 6 8 16,-5-6 6-16,-3 7 17 15,-7 18 9-15,-3 16 18 16,0 22 8 0,-1 9-5-16,-3 16-2 15,0 7 1-15,-3 12 3 16,-5 31-3-16,5 6-1 16,3 16-9-16,3-3-4 15,5-3-4-15,2-13 0 0,1-2-4 16,10-14-2-1,7-9-3-15,11-2-1 0,3-17-5 16,1-9-3-16,-5-16-5 0,-2-12 0 16,-5-16 2-16,-6-3 1 15,-7-3 12-15,-8 12 5 16,-6 13 14-16,-8 16 6 16,-6 9 1-16,-11 15 2 15,-8 14-4-15,-2-1-2 0,-1 13-3 16,4-4 1-16,6-2-4 15,8-7-1-15,7-3-4 16,7-6 1-16,11-3-6 16,6-7-1-16,5-6 0 15,-5-3 2-15,1 0-8 32,0-19-1-32,6-9-5 0,1 3-3 15,-7 0 6-15,-4 6 5 16,-4 10 3-16,1 6 1 15,-4 6 0-15,0 16 2 16,0 2-3-16,4 1 0 16,3-6-1-16,3 3 0 15,-3-10-11-15,15 7-7 0,-8-7-9 0,18-5-3 16,-8 2-2-16,15-6 1 16,14-16 11-16,-7-3 8 15,-10-15 7-15,-22 6 4 16,-4 3 4-16,-10-16 2 15,0 0 12-15,-17 13 5 32,-1 3 3-32,-13 15 1 0,2 10 0 15,-2 19 2-15,3-3-1 16,3 12 0-16,4-3-6 16,3 3-1-16,4-3-4 15,11-6 1-15,13 9-8 16,12-12-2-16,2-13-3 15,-6-6 1-15,-4-3-11 0,7-16-4 16,-3-3-16-16,0-35-8 16,-4 13-2-16,0-31-2 0,-3 15 13 15,-8-18 6-15,1 8 19 16,-11 26 9-16,0 3 5 16,-11 29 4-16,4 5 6 15,-7 29 6 1,4 0 2-16,-1 25 2 15,4 0-4-15,7 9 0 16,0-6-7-16,14 13-1 16,11 9-9-16,-4-29-2 15,-3-5-3-15,6-10-1 16,-3-6-8-16,8-19-2 16,-5 6-9-16,8-31-2 0,-4 0-4 15,1-19-1-15,-8 6 10 16,-7 4 3-16,0 6 8 15,-14 9 2-15,0-6 2 16,-11 34 2-16,4 1 3 16,-3 15 2-16,3 0 3 0,3 6 4 15,1 1-8-15,3-4-3 0,0 0-4 16,17-9-3 0,1 3 1-16,17-13-1 0,-7 1-14 15,8-17-3-15,-5-2-9 16,5-16-1-1,-5-3-4-15,5-7 0 0,-12 7 12 32,-2 9 9-32,-1 0 12 0,-7 19 7 15,-4 0 9-15,1 19 6 16,0-3 0-16,3 12 1 16,-4-6-1-16,1 9 0 15,-1-9-2-15,-3 3-2 16,-3 0-6-16,-15-6-4 15,-13 0-8-15,-8-3-3 0,-10-13-18 16,-8-6-5-16,-3-7-54 16,11-15-22-16,17-9-131 15</inkml:trace>
  <inkml:trace contextRef="#ctx0" brushRef="#br0" timeOffset="110045.1108">12196 6859 380 0,'24'-19'143'0,"-6"0"-78"0,10 1-63 0,-14 8 28 16,4 1-14-16,3-7-1 15,-7 7 2-15,-3 2 1 0,-1-2-9 16,1 6 1-16,-11-7 3 0,-7 1-3 16,-11 3 0-16,-10 15-6 15,-11 10-3-15,-10 16 4 0,-4 18 1 16,7 10 6-16,7-10 3 15,11 6-2-15,7-12 2 32,17-9-2-32,22-7 0 0,10-9-7 15,7-12-2-15,8-10 0 16,-12-10 0 0,-2 7-5-16,6-31-1 0,-3 9-8 15,3-29-2-15,-7 7-9 16,8-34-4-16,-5 9 0 15,1-32 3-15,-4 23 10 0,-10-7 4 16,0 13 12-16,-11 15 5 16,0 7-2-16,-11 28 1 15,1 6-1-15,-4 38 3 16,-1-4 4-16,5 32 3 16,-1-6 2-16,8 12 3 15,-1-9-3 1,15 19-2-16,-4-10-7 15,14 1-4-15,-3-7-3 16,3-10-3-16,11 17-4 16,-11-36 0-16,-6 4-11 0,6-34-3 15,-4 2-13-15,1-18-3 16,-4 3-4 0,-7-6 1-16,1-1 15 0,-15 14 9 0,0-1 10 15,-15 9 7-15,5 10 9 16,-15 7 6-16,4-4 6 15,-7 22 4-15,3-6 0 16,7 9 0-16,4-3-10 16,18 3-1-16,-4 0-2 15,17-2 2 1,-2-8-6-16,20 1 1 16,-3-3-10-16,6-7-2 15,-6 1-23-15,28-10-8 16,-10 0-38-16,17-13-16 15,-15-3-75-15,12-2-31 16,-11-1 40 0</inkml:trace>
  <inkml:trace contextRef="#ctx0" brushRef="#br0" timeOffset="110276.9809">13695 6132 444 0,'-18'12'165'0,"18"-12"-90"0,-17 28-52 0,17-21 40 15,-4 21-18-15,1-9-1 0,-1 31-16 16,0-6-6-16,1 12-12 16,3-3-6-16,3 10-3 0,1-3-17 15,10 12-4-15,0-9-21 16,11 2-9-16,-4-5-24 16,11-4-9-16,-4-12-39 31,14-12-15-31,-6-10-4 15</inkml:trace>
  <inkml:trace contextRef="#ctx0" brushRef="#br0" timeOffset="110626.8147">14192 6671 384 0,'-7'-53'143'0,"7"53"-78"0,-32-19-49 0,29 19 32 0,-8 0-13 16,1 0-1-16,-11 9-10 16,3 1-5-16,-10 5-11 0,3-5 4 0,-3 18 1 15,3-3 0-15,4 13 0 16,3-4-5-16,8 4 0 15,-1-4-3-15,15-6 0 16,-1-2-3-16,8-11 1 16,-1-2-4-16,8-16 0 31,-4-4-4-31,4-15-1 0,-4 0-4 16,4-6 1-16,-4 3 7 15,-4 6 6 1,1 1 9-16,-8 8 4 0,1 1-2 15,-4 9-1-15,0 0 0 16,0 19 4-16,0-4-10 16,0 13-2-16,0 7-6 0,0 3-1 15,0-10-30-15,3 6-14 16,1-6-65-16,17-2-30 16,0-1-63-1</inkml:trace>
  <inkml:trace contextRef="#ctx0" brushRef="#br0" timeOffset="110994.2556">14965 5749 464 0,'3'13'176'0,"-3"-13"-96"0,11 62-62 16,-8-55 41-16,5 30-22 0,-5-12-4 15,4 29-13-15,0-11-2 16,0 30-11-16,0-4-4 0,4 15 0 15,-4-12-2-15,4 22-1 16,-1-18-13-16,-3 8-4 0,0-12-24 16,0-6-11-1,-3-12-26 1,-8-10-9-16,1-10-46 16,-11-25-17-16,3 1 15 15</inkml:trace>
  <inkml:trace contextRef="#ctx0" brushRef="#br0" timeOffset="111649.4185">14644 6605 352 0,'0'-9'132'0,"0"9"-72"0,39-7-37 0,-32 7 35 0,24-6-8 15,-2 6 3-15,17-3-10 16,-8 3-4-16,12 9-22 16,-11-9-8-16,3 16-2 0,-7-7-4 15,4 4-2-15,-7 3 0 16,-4 3-1-16,-3-1-3 15,-8 1 2 1,-3 3 1-16,-7-3 0 16,0-7 0-16,-7-5 2 15,0 2-1-15,0-18-1 16,0 9-2-16,0-25 1 0,0 6-8 16,4-16-4-16,0 7 2 15,20-6 4-15,-3 5 2 16,18 1 0-16,-4 3 4 15,18 0 0-15,-10 6-6 16,6 0-3-16,-7 4-1 0,15 5 1 16,-8-2 6-16,4-4 4 15,-7 7-1-15,-7 2-2 16,-7-2 6-16,-11 9 5 16,-7-3-2-16,-21 12 2 0,0-6-1 15,-11 22 1-15,4-6 0 16,-11 13 2-16,4-4-1 15,-4 0 2-15,4 0-4 16,4-3-2-16,3 4 0 16,6-4-1-16,1-6-2 0,11-1 1 31,-1-8-2-31,8-4 2 16,0 3-7-16,6-18 1 15,-3 9-6-15,15-25 1 16,-5 6-1-16,8-6 3 15,0 6 6-15,-4-6 2 0,-7 6 6 16,0 10 3-16,-3-1 2 16,0 10 3-16,-1 7-1 0,-3 12 1 15,1-7-8 1,-1 10-3-16,-4-9-5 0,8 12-1 16,-4-6-26-16,11 6-9 15,-4-7-42-15,7-2-15 16,-7-3-116 15</inkml:trace>
  <inkml:trace contextRef="#ctx0" brushRef="#br0" timeOffset="112366.4677">16143 6392 416 0,'4'-16'156'0,"-4"16"-84"0,31-12-53 0,-24 12 39 16,15-7-14-16,-1 1-2 15,21 3-10-15,-3 3-5 0,3 0-15 16,-6 0-3-16,-5 3-2 0,-2 3-6 16,-12 13 0-16,1-9-8 15,-18 8 0-15,0-2 1 16,-21 12 3-16,3-9 2 16,-10 12 1-16,3-9 0 0,0 10 2 15,4-10 3 1,4 0 2-16,2-4-1 0,5 1-1 15,3-6-1-15,17 3 0 16,-3-7-2-16,29 0-2 16,-8-2-15-16,18-4-5 31,-7-3-23-31,10 0-10 0,-7-3-16 16,22-13-5-16,-8 7-4 15,15-17-2-15,-15 8 34 16,1-20 14-16,-11 10 53 15,-8-13 23-15,-6 13 18 16,-11-7 8-16,0 13-14 0,-13 0-7 16,-5 10-12-16,-17 15-6 15,3-3-4-15,-17 16-2 16,3-7-6-16,1 19 1 16,3-3-7-16,-1 13 0 15,5-13-4-15,6 3 0 0,1-3-5 16,6-6-1-16,1 0-3 31,17-3-1-31,0-7-10 0,14-9-3 16,-3 0-6-16,6-19-1 15,-2 4-8-15,6-29-4 16,-7 12 7-16,0-18 2 16,-3 13 28-16,-4 2 11 15,-3 1 7-15,-8 24 4 16,-2-2 6-16,-8 30 4 0,0-5-2 15,0 31 2-15,0-10-11 16,3 4-6-16,1-7-13 16,3 10-3-16,0 0-47 15,10-3-20-15</inkml:trace>
  <inkml:trace contextRef="#ctx0" brushRef="#br0" timeOffset="113631.424">8714 8465 456 0,'-11'-29'170'0,"15"29"-92"0,-4 0-91 16,10 25 65-1,1 4-21-15,-1 18-12 16,1 15-8-16,-1 1-8 15,-2 16 0-15,-1 11 0 0,-4 5-4 0,4-11 1 16,-3-5 0-16,-1-7 0 16,4-3-16-16,0-3-4 15,0-7-36-15,-3-12-14 16,3-6-74-16,-3-19-32 16,-1-13 39-16</inkml:trace>
  <inkml:trace contextRef="#ctx0" brushRef="#br0" timeOffset="114034.6365">8435 9202 436 0,'3'-7'162'0,"8"7"-88"0,17-6-62 0,-10 3 35 15,14 3-14-15,-1-10-2 16,8-5-15-16,7 5-5 0,11 1-7 15,2 3-3-15,-2 6 0 0,-4 6-4 16,0 10 0-16,-4 6-3 16,-3 3-1-16,-7 3-1 0,-7-3 2 15,-8 0 2 1,-6-3 2-16,-4 3 1 16,-3-6 1-1,-4-3 0-15,-4-7 2 16,-3-3 5-16,-3-12 4 15,-1 0-4-15,1-4-2 16,-1-9 0-16,4-18-1 16,0-1-2-16,7-6-2 0,4-6 1 15,-1 6 1-15,8-3-3 16,10 10-2-16,14 2-14 0,4 10-6 16,4 6-28-16,3 4-12 15,0 15-38-15,3 0-16 16,11 0-39-1</inkml:trace>
  <inkml:trace contextRef="#ctx0" brushRef="#br0" timeOffset="114336.5089">10319 8233 348 0,'-11'-4'129'0,"4"4"-70"0,-7 13-36 16,7-4 35-16,-14 7-15 15,-11 9-2-15,-3 22-8 16,-15 6-1-16,-6 26-18 16,-4 2 3-16,7-2 1 0,11 12-6 15,10-3-2-15,11-4-3 16,10 1 0-16,18-10-4 0,14-6-2 15,11-16-9-15,7-9-5 16,10-6-33-16,4 0-15 16,0-13-52-16,18-7-21 15,-4 8-33 1</inkml:trace>
  <inkml:trace contextRef="#ctx0" brushRef="#br0" timeOffset="114684.8162">10527 9358 472 0,'-7'-9'178'0,"10"-10"-96"0,4-6-80 0,4 12 36 16,3-15-20-16,4-13 0 0,6-21-10 16,8-10-3-16,3-10-3 15,1-15-4-15,-15 25 1 0,0 12 1 16,4-12 0-16,-4 16 2 15,-3 2 1 1,-1 10-1-16,-3 7-2 0,0 5 3 16,1 14 0-1,-5 8-1-15,8 38-2 16,-4-12 5-16,7 28 1 16,-3-10-2-16,10 14-1 15,14 24 1-15,-3 9 0 16,0-12-7-16,-4-6 0 15,-7-10-26-15,-6-6-10 16,-8-6-42-16,-7-13-16 0,-7 0-97 16</inkml:trace>
  <inkml:trace contextRef="#ctx0" brushRef="#br0" timeOffset="114916.5563">10664 8929 368 0,'-17'-19'137'0,"24"9"-74"0,7 4-25 16,-3 3 45-16,6-3-21 16,8 3-5-16,3-4-20 15,7-2-8-15,18 6-17 16,7-3-5-16,-3-4-3 0,-1 10-24 31,-3-6-9-31,4 6-37 0,-22 0-15 16,-7 0-78-16,14 0-36 15,-6 0 48 1</inkml:trace>
  <inkml:trace contextRef="#ctx0" brushRef="#br0" timeOffset="115502.1685">11532 8615 452 0,'14'38'167'0,"-14"-38"-90"0,29 78-59 0,-22-68 41 16,7 24-29-16,3 29-6 15,1 3-15 1,-4 3-4-16,-7-26-3 0,0-5-10 0,0-3-5 31,-3 2-7-31,-4-12 0 0,-4-15-11 16,1-13-3-16,-1-4 5 16,1-27 2-16,-4-29 9 15,3 10 4-15,1 6 8 16,10-16 5-16,-4 3 6 15,15-2 4-15,-4 5 11 16,14 7 7-16,-3 3 1 0,7 13 3 16,-4 5-6-16,4 14-1 15,-4 5-15-15,-7 10-6 16,-3 7-4-16,-15 5-3 16,1 4-4-16,-11 9 0 15,0-6 2-15,-4 6 3 16,0-6 0-16,4-1-1 0,0 1 3 15,7 0 2-15,0-3 0 0,7 3 2 16,0-1-4 0,11-2-2-16,-4-7 4 15,18 10 1-15,-4 0 4 0,7 6 3 16,-6 3-4 0,-1 1-3-1,-7 2 1-15,-14-3 0 0,-3-3-4 16,-26 3-1-1,1 1 1-15,-7-10 0 0,3 2 3 16,-17-8 1-16,-18-4-1 16,0-9-2-16,0-3-13 15,7-12-4-15,11-14-22 16,10-5-10-16,18-4-27 0,14 7-10 16,21 3-80-1</inkml:trace>
  <inkml:trace contextRef="#ctx0" brushRef="#br0" timeOffset="115787.4552">12446 8117 400 0,'11'-4'151'0,"-11"4"-82"0,31 29-56 0,-24-26 35 15,18 22-7-15,-4-6 0 16,11 31-9-16,-7-6-5 0,-1 31-15 16,-2-12-1-16,-8 24 0 0,-4-8-2 15,-24 18 2-15,0-12-4 16,-14 3-2-16,3-16-2 16,-7 0 0-16,4-3-20 15,-7-13-8-15,3-12-53 16,4-9-23-1,0 9-110 1</inkml:trace>
  <inkml:trace contextRef="#ctx0" brushRef="#br0" timeOffset="116641.345">12418 8367 368 0,'-11'-9'137'0,"4"6"-74"0,-3-3-58 0,3 6 30 0,-4 0-10 15,-3 0 3-15,-4 6-10 16,-3 6 0-16,-4 13-11 0,-3 13 2 16,-7 3 4-16,0 15 2 0,-4 4 0 15,0-4-1-15,7 4-1 16,4 6-3-16,3-4 1 15,15-2-4-15,10-13 1 16,14-3-3-16,21 0 0 31,4-16-3-31,10-9-2 0,4-3-17 16,-3-7-6-16,-1-9-20 16,4 0-5-16,3-9-39 15,4-1-14-15,-14-5-66 16</inkml:trace>
  <inkml:trace contextRef="#ctx0" brushRef="#br0" timeOffset="117004.3066">13003 8515 420 0,'0'0'156'0,"7"0"-84"0,8-7-51 15,-1 7 39-15,17-9-21 16,15 0-5-16,7-10-17 16,4 3-6-16,3-3-7 15,-7 10-14-15,-8-7-3 0,1 7-29 16,-7-1-11-16,-7 7-62 0,-4 6-27 16</inkml:trace>
  <inkml:trace contextRef="#ctx0" brushRef="#br0" timeOffset="117190.8397">13032 8803 388 0,'-18'10'145'0,"36"-10"-78"0,24 0-30 0,-10 0 47 15,10-3-33-15,11-7-10 16,0 4-25-16,0 6-11 15,-4-10-3-15,-10 4-24 0,3 3-8 16,1-3-49-16,6-4-19 0,0 1-94 16</inkml:trace>
  <inkml:trace contextRef="#ctx0" brushRef="#br0" timeOffset="117558.7594">14340 7903 464 0,'15'-3'173'0,"-5"13"-94"0,4 27-68 0,-3-12 39 15,3 3-16-15,4 26 0 16,-4-1-15-16,0 10-4 0,-4 25-9 16,1 3-4-16,-4 6 1 0,0-9-11 15,-3-7-2-15,-1-2-22 16,-3-7-6-16,-3-10-41 15,-1-15-14-15,-3-18-105 16</inkml:trace>
  <inkml:trace contextRef="#ctx0" brushRef="#br0" timeOffset="117944.039">14157 8606 456 0,'49'-10'170'0,"-3"4"-92"0,14 3-69 16,-32 6 38-16,8-3-28 0,-1 6-7 16,4 4-6-16,-4 9 0 15,-3 6-3-15,0 3 0 0,-4 0 3 16,0 3-3-16,-3-2 0 16,-8-7 1-16,1 3 2 15,-4-7-3-15,-3 4-2 16,-4-9 2-1,-4-7 0-15,-3-6-1 16,-3-6-2-16,-4-3 1 16,0-10-1-16,0-6 0 15,3-4 0-15,4 1 0 16,4-6 0-16,10 9 2 16,10-4 1-16,8 11 1 15,7-7 0-15,0 6-2 0,7 3 1 16,-4-3-20-16,0 10-6 15,1-1-39-15,-5 4-17 0,5 6-78 16,6 0-32-16,-3-9 46 16</inkml:trace>
  <inkml:trace contextRef="#ctx0" brushRef="#br0" timeOffset="118243.9996">15667 7787 400 0,'-21'-9'151'0,"21"9"-82"0,-39 19-69 16,21 3 29-16,-10 15-3 16,-4 17 7-16,-7 8-3 15,-3 10 0-15,0 1-17 16,10 17 3-16,11 5 4 0,14-5-2 15,10 1 1-15,11-18-6 16,8-4-3-16,2-7-5 0,5-2-2 16,6-4-3-16,0-12-1 0,0-6-26 15,-3-19-11-15,3-13-50 16,15-6-18-16,-4-10-95 16</inkml:trace>
  <inkml:trace contextRef="#ctx0" brushRef="#br0" timeOffset="120341.0397">15967 8107 332 0,'-4'-19'123'0,"4"19"-66"0,0-9-38 0,0 9 34 15,4 0-16-15,-1-6-1 16,-3 6-15-16,4 6-5 15,-1 3-9-15,1 1 2 0,-1 9 1 16,1 9 3-16,-1 6 5 0,1 1-4 16,-1 9 0-16,-3 12-4 15,0-3 1-15,0 1-6 16,0-1-1-16,0-3-2 16,4-6 1-16,-4-6-2 15,0-4 2-15,0-6-7 0,0-9 1 31,0 0-21-31,0-3-7 16,0-16-35 0,7-7-24-16,4-2-12 0,3-13-62 15</inkml:trace>
  <inkml:trace contextRef="#ctx0" brushRef="#br0" timeOffset="120862.7205">15833 8145 384 0,'-21'-13'143'0,"24"-6"-78"0,11-6-56 0,0 19 30 16,14-13-9 0,11 0 0-16,7-6-2 15,7-3 0-15,-4 9-15 16,-3 13-6-16,0 6 0 0,-3 6-4 15,-12 13-2-15,-10 0-7 16,-10 6-1-16,-11 9-8 0,-4-5-1 16,-3 5 2-16,-7-6 1 15,-3 1 3-15,-1-4 1 16,0-6 3-16,4-4 4 16,4-5-1-16,10 5-1 15,7-2 3-15,3-4 0 16,4 1 3-16,4-1 3 15,10 0 4-15,8 7 5 16,2 9 3 0,1 3-9-1,-4 7-4-15,-6-7-6 0,-8 7 1 16,-11 2 1-16,-6-8 2 16,-15 5 1-16,-10-3 1 15,-11-9-2-15,1 3-2 16,-8-6 1-16,-7 0 1 15,-3-10-1-15,-1-9 2 0,-3 0-4 16,0-9 0-16,4-3-6 16,7-4-3-16,10 0-16 15,14 7-9-15,15-4-34 16,10-2-16-16,11-1-81 16</inkml:trace>
  <inkml:trace contextRef="#ctx0" brushRef="#br0" timeOffset="121995.3988">16951 7991 344 0,'-11'-19'129'0,"8"13"-70"0,-8-13-38 15,4 19 35-15,-3-3-19 0,-8 3-4 32,0 3-13-32,-3 13-2 15,0 3-11-15,3 9 5 0,-3 6 3 16,0 13 2-16,0-3-1 0,0 7 3 15,3 5 0-15,4 7-4 16,7-4-1-16,3-5-4 16,8-7-1-16,7-4-1 15,3-5 0-15,0-3-2 16,3-10-1-16,5-6-12 16,6-10-3-16,7 0-24 0,4 1-8 15,3-4-20-15,-3-3-6 16,-4 3 1-16,-3-2 1 15,-7 2 17-15,-4 3 7 16,-3 1 29 0,-4-4 12-16,-4-3 40 15,1 3 19-15,-4-12 35 16,0 3-30 0,3-13-14-16,5-9-20 15,-1-6-6-15,3-23-12 16,5-5-4-16,-1-13-4 0,-4-7 0 15,4-5-7-15,1-20 1 16,-1 23 1-16,-4 9 1 16,-2 18 3-16,-5 10 1 15,1 29 3 1,-1 30 3-16,4 14 2 0,1 14 3 16,6 1 2-16,3 3-5 15,1 4 1-15,3-4-3 0,-3 6 0 16,0 7-5-16,-4-4-3 15,-3-3-7-15,-1-9-4 16,1 0-10-16,-4-16-5 16,-4-3-17-16,-2-6-6 15,-5-9-19-15,-3-10-6 32,-3-10-77-32,-8-9-74 15,-17-6 80-15</inkml:trace>
  <inkml:trace contextRef="#ctx0" brushRef="#br0" timeOffset="122211.2621">17166 8295 368 0,'-10'0'137'0,"17"7"-74"0,7-4-40 16,0-3 37-16,7 6-9 16,4-3 0-16,14-3-11 15,21 0-2 1,7-3-22-16,0 3-5 0,-22 0-3 0,-6 0-22 15,7 3-10-15,-4-3-37 16,1 0-16 0,-8 0-72-16,7-9-29 15,-6 6 31 1</inkml:trace>
  <inkml:trace contextRef="#ctx0" brushRef="#br0" timeOffset="122547.9397">17978 7696 392 0,'0'0'148'0,"0"0"-80"0,28 16-51 0,-21-13 36 16,10 7-15 0,-2-1 0-16,6 7-12 0,-4 2-4 15,8 33-13-15,14 24 1 0,-14-16 3 0,-4-12-7 16,-4 16-1-1,-2-9-1-15,-8 18 0 0,-7 50 0 16,-7-50 2 0,3-15 1-16,-14 8 1 0,1-18 0 15,-15 7 2-15,4-7-5 32,-4-3-3-32,4-10-8 0,0-6-4 15,3-3-21-15,4-6-7 16,3-9-43-16,11-4-17 15,11-15-103 1</inkml:trace>
  <inkml:trace contextRef="#ctx0" brushRef="#br0" timeOffset="123065.8061">18782 8073 412 0,'-4'0'154'0,"11"0"-84"0,-7 0-82 16,15 0 90-16,2-10-31 15,4 1-12-15,4-1-11 0,10 1-16 16,15-7-5-16,3 7 0 0,-4-1-15 15,-7 1-7-15,-3 9-39 16,-11 0-15-16,-10 6-127 16</inkml:trace>
  <inkml:trace contextRef="#ctx0" brushRef="#br0" timeOffset="123281.8997">18817 8295 436 0,'21'0'165'0,"1"-3"-90"0,2 3-63 15,-10-6 35-15,15 3-23 16,9-4-3-16,12 4-22 0,-1-3-7 16,-3-3 4-1,0 9-34-15,-4-7-14 0,1-2-48 16,-15 9-20-16,-4-3-37 15</inkml:trace>
  <inkml:trace contextRef="#ctx0" brushRef="#br0" timeOffset="123551.057">19777 7508 448 0,'3'19'167'0,"-3"-19"-90"0,18 53-63 0,-11-24 39 16,0-11-20-16,0 4-1 15,7 19-15-15,-3-6-3 16,6 27-8-16,-2-8-4 0,2 15-1 16,-3-13-4-16,0 4 2 0,0-7-23 15,-3 0-12-15,-4-6-36 16,-7-3-17-16,0-9-85 15,-7-7-63 1,-7 0 101-16</inkml:trace>
  <inkml:trace contextRef="#ctx0" brushRef="#br0" timeOffset="123947.0162">19516 8107 420 0,'3'-19'156'0,"-3"19"-84"0,39-6-53 16,-32 6 37-16,25-3-16 15,17-3-3-15,-10 2-24 32,-7-2-7-32,10 6-5 0,-7-3-15 0,4 6-3 15,-7 3-11-15,7 7-5 16,-8 3 7-16,8 9 2 16,-7-6 12-16,0 6 5 15,-4-6 7-15,-3-1 2 16,-4-2 4-16,-3-3 1 15,-4-4 3-15,-4 0 1 0,-3-2 1 16,0-7 2-16,0 0-3 16,0-10-1-16,-3 1 0 0,3-16 4 15,0 9-8 1,7-12-1-16,-3 9-3 16,10-6-2-16,-3 3 1 15,10-3-1 1,-4 0-11-16,8 6-3 15,-7 3-39-15,3 7-16 0,-3-4-112 32,10 7-60-32,-7-3 114 15</inkml:trace>
  <inkml:trace contextRef="#ctx0" brushRef="#br0" timeOffset="124246.265">20983 7320 300 0,'-32'-9'112'0,"32"9"-60"0,-42 28-23 0,39-19 36 0,-15 19-15 16,4-2-2-16,-18 21-5 0,7-4-3 16,-6 11-21-16,2-4 6 0,8 22 5 15,4-9-7-15,13 9-1 16,1-3-7-16,13-3-1 15,-3-7-8 17,11-2-2-32,0-7-22 0,6-3-8 15,-3-9-42-15,18-4-17 0,-7-9-76 0,17-6-32 16,-6-3 46 0</inkml:trace>
  <inkml:trace contextRef="#ctx0" brushRef="#br0" timeOffset="124783.2048">21639 7721 348 0,'-31'-6'132'0,"31"6"-72"0,-39 16-24 0,35-13 41 16,-17-3-19-16,4 6-4 16,-8 4-16-16,4-1-4 15,-8 19-19 1,5-12 2-16,-1 22 3 0,4-4-7 0,7 1 0 15,0 2-5-15,10 7 0 16,1-9-10-16,10 2 0 16,0-2-20-16,14-7-8 15,-3-3-26-15,10 3-10 16,-4-3-11 0,5-6-3-16,-5 0 15 0,1-3 10 15,-4-1 33-15,0-12 15 16,-3 7 33-16,3-10 15 0,-3 0 2 15,7-10-1-15,-4 1-6 16,7-10-2-16,-3 0-8 16,3-21-2-16,-3 2-4 15,6-22-3-15,-6 13-9 0,7-22-5 16,-8 13-2-16,1-7 1 16,-4 10 10-16,-3 0 7 15,-4 9-6-15,0 16 0 16,-3-1-7-16,-1 20-4 15,-3 3 1-15,0 21 2 16,0-2 2 0,4 12 1-16,0-6 0 15,3 25 2-15,-4-7-5 16,1 17-3-16,-1-11-12 16,5 11-4-16,-5-20-33 15,1 4-14-15,-1-7-52 16,1-9-21-16,0-3-39 15</inkml:trace>
  <inkml:trace contextRef="#ctx0" brushRef="#br0" timeOffset="124982.848">21830 7972 448 0,'-4'3'167'0,"4"-3"-90"0,25 7-59 0,-21-1 39 15,17-3-23-15,-4 3-5 16,19-3-13-16,-5-3-5 16,8 7-6-16,-3-4-10 0,20-6-5 15,-10-4-34-15,7-2-14 16,-7 0-41-16,-1-7-17 16,-2-3-59-16</inkml:trace>
  <inkml:trace contextRef="#ctx0" brushRef="#br0" timeOffset="125582.266">22578 7681 364 0,'-14'25'134'0,"14"-25"-72"0,0 34-35 0,0-31 37 15,0 32-6-15,0-10 1 16,3 22-20-16,-3-6-7 0,4 6-18 16,-4-3-9-16,3-7-1 0,-3-2-5 15,0-7-2-15,0-6-9 16,-7-19-5-16,4 7-9 15,-4-20-1-15,3 1-8 32,1-35-1-32,-1 6 13 0,1-12 6 15,-1 3 8-15,11-16 6 16,-3 16 8-16,13-3 5 16,-3 6 3-16,7 7 3 15,-3 8 6-15,10 7 4 16,-3 10-1-16,10 6 2 15,-6-4-11-15,-5 16-2 0,-3-2-6 16,-14 5-3-16,-3-3-5 16,-15 4 0-16,4-1 0 15,-3 0 2-15,3 1-6 16,0-1-1-16,0 1-9 16,7-1-2-16,0 4 7 15,10-4 2 1,1 0 2-16,10 1 4 15,0-7-2-15,7 13 1 16,-7-1 2-16,4 14 2 16,-4-4 1-16,-3 12 1 0,-4-9-2 15,-3 7 1 1,-4 3 4-16,-11-13 6 0,1 3-1 16,-18-9 1-16,-1 3-3 0,-6-10-1 15,3-2-3-15,-6-10-1 16,2 6-6-16,-2-12 1 15,6 6-11-15,0-13-5 16,4-3-25-16,11-12-9 16,-1 3-42-16,15-9-17 15,-1 2-70-15</inkml:trace>
  <inkml:trace contextRef="#ctx0" brushRef="#br0" timeOffset="125850.7901">23400 7329 376 0,'74'29'143'0,"-74"-29"-78"0,46 62-45 0,-39-52 37 0,10 18-11 16,-2-3 0-1,2 19-9-15,-3-10 0 16,0 29-21-16,-3-9 2 0,-11 27 0 0,0-12 3 15,-18 6 4-15,4-6-11 16,-28 13-3-16,7-10-9 0,-8 0-4 16,8-12-30-16,-7 2-12 15,6-8-120-15,-9-1-53 16,6-15 24 0</inkml:trace>
  <inkml:trace contextRef="#ctx0" brushRef="#br0" timeOffset="152032.4422">9306 10697 356 0,'-7'-50'134'0,"7"44"-72"0,-7-4-39 0,4 4 37 15,-4 6-18-15,0 6-3 16,-4 4-10-16,4 18-4 16,-4 0-13-16,4 16 6 0,0 0 2 15,4 19-4-15,-1 15 1 31,1 23-8-31,-1-7-3 0,1-3-1 16,3-1-1-16,0 8-5 16,3-1-1-16,1-9 1 15,3-13 2-15,0-12-11 16,0-1-3-16,-4-18-18 16,4-3-6-16,-3-10-24 15,-4-5-11-15,-4-8-28 0,-6-8-12 0,-4-13-37 16</inkml:trace>
  <inkml:trace contextRef="#ctx0" brushRef="#br0" timeOffset="152502.2572">8830 11594 348 0,'-3'-16'129'0,"17"7"-70"0,17-7-31 0,-13 13 38 16,7-3-16-16,10-3-4 15,11-4-11-15,3 7-5 16,1-4-16-16,6 4-9 0,4 3-1 16,4-3-14-16,-4 6-3 15,-8 0-23-15,-2 6-7 0,-4-3-6 16,-4 3-2-16,-7 4 1 16,-3-4 1-16,-4-3 19 15,0 13 10-15,-6-4 16 16,-1 13 10-16,-4 4 15 15,1 2 9-15,-4 0 2 0,0 1 1 16,-3-1-10-16,-1 0-3 0,-2-9 3 16,-5-6 3-1,-3 3-3-15,0-10 0 0,-3 1-1 16,-1-4 1-16,0-6-7 16,1-16-1-16,-1-3-7 15,1-15 0-15,3-10-5 31,0 6 0-31,7-5 1 0,7 8 0 16,18 4-7-16,10-1 0 16,4 4 1-16,3 3 3 15,1 3-9-15,3 3-4 16,0 4-27-16,0-1-13 16,7 7-45-16,-1 5-18 15</inkml:trace>
  <inkml:trace contextRef="#ctx0" brushRef="#br0" timeOffset="154167.4915">6209 9750 376 0,'18'-19'140'0,"-11"10"-76"0,0 0-48 15,-7-7 32-15,-4 3-26 0,-3-2-9 16,-4-10-9-16,-10 6-4 16,-7-6 1-16,-4 6-1 0,-3 0 0 15,0 16 0-15,-4 12 0 0,-3 10 0 16,-8 25 0-16,4 9-3 15,-3-6 0-15,7 16 2 16,10 9 2-16,14-3 0 16,11-3-1-16,11-6-2 15,13-7 1-15,8-9-4 32,3-10 1-32,4-12-9 0,0 3-4 15,-4-15-5-15,-7-1 1 16,-3 1 1-16,-8-4 2 15,-6 3 3-15,-8 1 4 16,-6 15 7-16,-8-3 2 16,-3 3 15-16,0 9 8 15,3 10 5-15,4 3 2 0,7 3 0 16,7-9 0-16,7-6-7 16,7-1 0-16,7-9-6 0,1-12 1 15,-1-7-9 1,7-12-2-16,4-7-10 0,7-21-4 15,6-4 9-15,-2-3 4 32,-1-2-17-32,-3 2-8 0,-4 0 8 15,0 7 5-15,-6 15 2 16,-1 9 5-16,0 10 4 16,0 7 6-16,-3 5-1 15,-4 19 1-15,-3 7-3 16,-1 9 1-16,-2-6 2 15,-5-3 2-15,-3-4-3 0,0-6 0 16,0-9 1-16,-3-13 2 16,3-12-5-16,0-16-4 15,4-19-1-15,3 4-1 16,3-13-7-16,4 3 0 16,8 3 1-16,-1 9 1 15,0 7 5-15,0 9 4 0,-3 10 5 16,-4 9 5-16,-3 9-2 15,-4 7 3-15,-3 6-6 0,-4 9-1 16,0 10-6-16,0 3-2 16,0-4 0-16,0-8 2 15,0 2-12-15,0-9-3 32,3-6-21-32,5-9-7 0,2-13-19 15,4-23-5-15,1-8-27 16,6-10-11-16,7-12-40 15</inkml:trace>
  <inkml:trace contextRef="#ctx0" brushRef="#br0" timeOffset="154351.9427">7317 9741 304 0,'21'-10'115'0,"-14"20"-62"0,3 9-24 0,-3-4 36 16,1 4-11-16,2 0-1 15,4 12-15-15,-7 16-6 16,-3 16-18-16,-1 0-7 0,-3 9-2 15,4 0-6-15,-1-9 1 0,-3 6-22 32,0 3-10-32,0-9-24 15,-3-10-7-15,-4-15-49 16,-4-13-18-16,-10-19-2 16</inkml:trace>
  <inkml:trace contextRef="#ctx0" brushRef="#br0" timeOffset="155507.3779">7327 10258 304 0,'46'-12'112'0,"-14"5"-60"0,7 1-32 16,-22 6 30-16,1 0-27 15,0 6-7-15,-4 1 0 16,0 2 1-16,-4 4-8 16,-3 2 1-16,-7 4 3 0,-3 6-1 15,-1-6 3-15,-3 6 1 0,4-3 2 16,-1 9-4-16,4-2 0 15,4-4-2-15,3-3 0 16,0-7-4-16,3 1 0 16,1-13-5-16,3-6-2 0,0-13-9 15,0 1-3-15,4-4-12 32,0-6-5-32,-4-3-3 15,-4-10 1-15,-3-6 8 16,0 10 6-16,1 5 9 0,2 20 13 15,4 9 6 1,0 9 8-16,4 7 2 16,-4 3 0-16,0 3 1 15,-3 0-9-15,-1 0-1 0,-3-3-3 16,-3 6-1-16,-1-7-1 16,-3-2 0-16,0-6 0 15,0-10 0-15,4-7-4 16,3-2-3-16,4-10-3 15,3-3-1-15,0-9-3 16,3-7-1 0,5 10 4-16,-5 3 1 15,1 6 2-15,0 3 0 16,-1 13 6-16,-3 6 6 16,0 7-2-16,-3 8 0 15,0 8-6-15,-4-8-3 0,0 7-9 16,3-6-5-1,4 6-18-15,4-6-7 0,0-9-7 16,6-1-2-16,8-9-5 16,7-3-3-16,7-7 9 0,-4-11 5 15,-3-8 18-15,3-15 10 16,-10 0 14-16,-7 7 9 16,-8-1 38-16,-3 10 18 31,-6 6-6-31,-5 13-2 0,-3 9-18 15,-3 15-7-15,-5 4-6 16,1 6 0-16,4-6-2 16,-1 9 2-16,4-3-11 15,7 4-4-15,0-11-7 16,4-8-2-16,3-1 1 16,4 4 2-16,3-10-8 0,4-6 0 15,3-10-7-15,-3-6-1 16,-4-12-11-16,-4-10-1 15,-3 7 6-15,-3 2 5 0,-4 7 9 16,-3 19 10 0,-1 6 1-1,-3 9 0-15,0 7-1 0,4 9 2 16,-1-6 4-16,1 6-8 16,-1-6-3-16,1-7-2 0,3 4-1 15,3-6-18-15,8-1-5 16,7-9-16-16,3-9-3 15,4-1-1-15,3-15 1 32,-3-3-6-32,-4-7 1 15,0-12 20-15,-7 10 11 0,1 2 26 16,-5 16 11-16,4 13 14 16,1 6 8-16,2 16 5 15,-3-4 3-15,-3 4-1 16,3 3-1-16,-3-3-10 15,-1 2-4-15,5 20-8 0,-8-10-5 16,-7 4-6-16,-7-11 0 16,-7 5-9-16,-7-8-4 15,-8-8-7-15,-2-1 0 16,-1 7-29-16,0-10-11 0,4-3-65 16,4-12-173 15</inkml:trace>
  <inkml:trace contextRef="#ctx0" brushRef="#br0" timeOffset="156408.5112">11180 10650 368 0,'0'-34'137'0,"0"24"-74"0,-11-8-45 0,7 18 34 0,1-7-23 16,-8 14-5-16,-6 11-7 16,-15 7 2-16,-3 22-11 15,-1 7 4-15,1-1 2 0,0 35 1 16,7 12 1-16,3 7 0 15,7-10 0-15,4 10-6 32,7-1-2-32,4 4-2 0,6-6 1 15,8-23-4-15,10-3-2 16,11-12-9-16,3 3-3 16,4-12-16-16,-4-4-8 15,0-12-32-15,4-19-12 0,0-13-87 16,-7-3-66-1,-4-31 93-15</inkml:trace>
  <inkml:trace contextRef="#ctx0" brushRef="#br0" timeOffset="156975.7145">11903 11183 440 0,'-4'29'165'0,"4"5"-90"0,0 29-65 16,0-35 36-16,-3 6-20 15,-1 14-3-15,1 21-9 16,-1 3-4-16,4 0-5 15,4 0-6-15,-1-9-2 0,1-13-25 0,-1-13-9 16,4 1-30-16,0-13-12 16,0-9-46-16,7-16-19 15,4-16 15 1</inkml:trace>
  <inkml:trace contextRef="#ctx0" brushRef="#br0" timeOffset="157275.2207">11737 11096 356 0,'-14'-26'132'0,"17"17"-72"0,8-10-41 0,0 19 34 15,10-6-16-15,10-3-3 16,8 5-3-16,21-2 0 16,11 16-16-16,-4 5-2 0,0 4 0 0,-11 16-7 15,-6-1-1-15,-12 4-3 16,-13 9 1-16,-7 3-2 15,-18-13-1-15,-7-2 3 16,-11-1 0-16,-10-5-4 16,-14 5-1-16,-4-6 3 15,0 7 1-15,3-10-16 0,5-3-5 32,9-6-22-32,-2-13-9 15,2-3-48-15,12-3-22 0,-1-7-43 16</inkml:trace>
  <inkml:trace contextRef="#ctx0" brushRef="#br0" timeOffset="160742.8367">13042 11096 408 0,'0'0'151'0,"4"0"-82"0,-1 15-50 0,-3-5 37 0,0 8-20 16,0 11-4-16,-3 18-7 0,-1 6-4 15,1-9-11-15,-1 0-4 0,1 6-2 16,3 6-2-16,0-2 1 15,3-1-15-15,1-9-7 16,-1-6-26-16,1-4-8 16,-1-15-19-16,1 0-8 15,-4-19-66 1,3-10-58 0,1-2 80-16</inkml:trace>
  <inkml:trace contextRef="#ctx0" brushRef="#br0" timeOffset="161079.9132">12795 11158 320 0,'-14'-44'121'0,"14"19"-66"0,7-3-31 0,4 12 33 15,6 7-11-15,8-10 0 16,7 10-2-16,3-10 0 16,18 10-24-16,18-1-1 0,-8 4 2 15,1 3-6-15,-1 6 0 16,-3 16-12-16,-7 21-1 0,-7 7-2 15,-4 13 2-15,-10 3-3 0,-7-1 0 16,-11-5-1-16,-7 6 0 16,-7 6-3-16,-11 3-1 15,-13-10 3 1,-8 1 3-16,-7-10-1 16,-17-9 0-16,-8-6-4 31,4-13 1-31,4-6-7 0,3-10-3 0,3-9-17 15,1-3-7-15,0-13-13 16,6-9-4-16,4 3-30 16,4-3-10-16,7 7-51 15</inkml:trace>
  <inkml:trace contextRef="#ctx0" brushRef="#br0" timeOffset="161443.1897">14083 10998 460 0,'3'10'173'0,"4"9"-94"0,1 34-68 15,-5-28 39-15,1 22-27 16,-4 16-7-16,0-10-8 16,0 0-3-16,0 16-3 15,0 3-2-15,0-3 3 0,-4-3-26 16,1-3-10-16,-1-19-25 15,0 0-9-15,1-19-79 0,3-13-32 16,-7-5 41 0</inkml:trace>
  <inkml:trace contextRef="#ctx0" brushRef="#br0" timeOffset="161777.4116">13889 10882 400 0,'10'-19'151'0,"8"13"-82"0,7-3-56 0,-11 6 35 15,7-4-16-15,4-2-3 16,10 6-9-16,14-3 0 16,11 6-11-16,-3 9-1 0,-4 0 2 0,0 10-8 15,-7-3-1-15,-8 9-1 16,-6 3 2-16,-11 10-6 15,-7 3 1-15,-10-4 3 16,-11 7 2-16,-4-6 0 16,-6-1 1-16,-15 4-2 15,-14-13-1 1,-7 1-10-16,7-4-6 16,7-10-28-16,4-5-11 15,3-10-66-15,4-7-29 16,3-11-6-1</inkml:trace>
  <inkml:trace contextRef="#ctx0" brushRef="#br0" timeOffset="161980.9375">14337 10882 428 0,'18'-9'159'0,"-1"9"-86"0,11 0-43 0,-10 0 42 16,14 0-28-16,3-10-10 15,4 10-23 1,7-6-7-16,7 6-3 16,3 0-21-16,-3 0-7 0,-11 0-30 15,-3 0-12-15,-4 0-75 16,-6-3-33-16,-8-6 31 16</inkml:trace>
  <inkml:trace contextRef="#ctx0" brushRef="#br0" timeOffset="162159.9409">15092 10424 444 0,'35'13'167'0,"-24"12"-90"0,-4 22-68 0,-4-16 36 0,-3 17-29 16,0 5-8-16,0 3-24 0,-3-6-7 15,-4-3 11-15,3 7-38 16,-3-10-13-16,0 0-120 15</inkml:trace>
  <inkml:trace contextRef="#ctx0" brushRef="#br0" timeOffset="162381.7301">15490 10465 436 0,'25'41'165'0,"-7"15"-90"0,7 23-48 16,-15-42 43-16,1-2-28 16,-4-1-6-16,0 23-20 0,-4-4-7 15,-6 35-6-15,-18 47-5 0,-8 22-1 16,-16-10-36-16,-12-15-16 16,-3-16-60-16,0-10-27 15,0-15-40-15</inkml:trace>
  <inkml:trace contextRef="#ctx0" brushRef="#br0" timeOffset="162982.1132">6322 11237 384 0,'-4'-22'145'0,"4"19"-78"0,4 3-45 16,-4 0 37-16,3 9-13 16,4 10-2-16,0 18-12 15,-3 4-5-15,-1 3-15 16,-6 28-5-16,-1 16-3 0,1 6-2 15,-1-9 1 1,1-4-4-16,-1 7 0 16,1-3-17-16,3-13-5 15,-4-3-24-15,4-10-10 16,0-18-45-16,0 0-20 16</inkml:trace>
  <inkml:trace contextRef="#ctx0" brushRef="#br0" timeOffset="163361.2129">6033 11908 332 0,'-4'-7'123'0,"32"7"-66"0,36-9-29 0,-33 9 38 16,8 6-16-16,11-3-4 16,-1 7-24-16,-3 6-9 0,-7-1-8 15,-4 4-6-15,-3 6 0 0,-1 13-6 16,-6 6 0-16,-4 0 3 15,-3-7 4-15,-4-2 1 16,-3-7-1-16,-4-3 1 16,0-12 1-16,-7-7 10 15,0-6 4 1,0-16-3-16,0-12 0 16,0-16-8-16,0 9-1 15,7-2 0-15,7 2 2 16,7 7 3-16,11-6 2 15,3 5-1-15,0 4 1 16,-3 3-6-16,3 0-1 16,-3 13-20-16,0 6-7 0,0 3-32 15,-4 3-13-15,-3 3-48 0,-4 4-19 16,7-10-21 0</inkml:trace>
  <inkml:trace contextRef="#ctx0" brushRef="#br0" timeOffset="163916.0097">7320 11331 272 0,'11'-3'104'0,"-8"3"-56"0,1 0-23 16,-4 0 33-16,0 0-13 15,0 0-4-15,0 0-8 16,0 0-1-1,-4 9-9-15,1 0-2 0,-4 16-3 16,-4-6-2-16,1 10-2 16,-8 21-1-16,-3 12-5 0,-8 14-3 15,1 8-2-15,4-2-3 16,2 3 5-16,8 9 1 16,7-7-5-16,7-5-2 15,7-10-20-15,11-15-9 16,10-4-31-16,4-19-13 15,3-5-111 1</inkml:trace>
  <inkml:trace contextRef="#ctx0" brushRef="#br0" timeOffset="164401.3805">7422 12381 252 0,'-21'-9'96'0,"18"9"-52"0,-1-6-14 16,4 2 34-16,0-5-19 15,4-7-5-15,3-3-10 16,0-9-5-16,3-22-13 16,5 3 1-16,-1-3 1 15,0-3-5-15,3-13-1 16,1-13-4-16,0-12-3 0,-1 13 0 15,1 12 1 1,-4 13 5-16,0 3 6 0,0 12-1 16,0 4 3-1,-3 5-4-15,0 4 1 0,-1 6-7 16,1 10-1-16,-1 0 0 0,4 9 0 16,1 0 0-16,2 9 0 15,1 7 2-15,-1 12 3 16,5 19 0-16,-1 6 2 15,0 10-6-15,0 0-1 16,-3-1-2-16,-1-8-2 16,-2-1-6-16,-5 10-1 0,-3-1-6 15,0-8-2-15,0-10-18 16,-3-4-6-16,-1-8-20 16,-6-17-98-1,-8-11-5-15,-3-8 23 16</inkml:trace>
  <inkml:trace contextRef="#ctx0" brushRef="#br0" timeOffset="165254.2646">7482 11974 348 0,'-10'-4'132'0,"13"4"-72"0,1 0-33 0,-4 0 37 16,10 0-17-16,5 0-4 16,2-6-14-16,4 3-4 15,8-3-14-15,9-4-7 0,5 7 0 16,-1-3-25-16,-3-3-11 0,-7 5-41 16,-4-8-16-16,-14 9-94 15</inkml:trace>
  <inkml:trace contextRef="#ctx0" brushRef="#br0" timeOffset="165550.1082">7888 11328 352 0,'18'-7'132'0,"-11"4"-72"0,10-3-26 15,-6 15 42-15,3-2-15 16,7 8-2-16,4 4-21 31,0 0-6-31,-4 0-19 0,0 9-1 16,-3 16 1-16,-1 19-7 0,-3 15-3 15,1 0 0-15,-5-2 0 16,-3 15-4-16,-3 6-1 16,-4-3-10-16,-4-10-3 15,1-5-14-15,-4-16-4 16,-4-10-21-16,0-9-7 0,4-16-45 15,0-3-18-15</inkml:trace>
  <inkml:trace contextRef="#ctx0" brushRef="#br0" timeOffset="165750.1706">8368 11676 452 0,'18'-10'170'0,"-4"4"-92"0,10-7-73 15,-10 7 33-15,11 3-23 16,7-3-3-16,3-4-13 0,-3 4-4 16,-4 3 3-16,-3 3-44 0,-4 3-16 15,-7 3-110 1</inkml:trace>
  <inkml:trace contextRef="#ctx0" brushRef="#br0" timeOffset="165935.121">8470 11955 408 0,'-14'9'151'0,"18"-3"-82"0,6-6-39 15,-3 0 44-15,11 4-22 0,7-4-6 16,6 0-24-16,-2-4-9 15,-1-2-8-15,4 3-48 0,3-3-18 16,0-4-166-16</inkml:trace>
  <inkml:trace contextRef="#ctx0" brushRef="#br0" timeOffset="167136.672">917 11221 324 0,'-14'-19'123'0,"14"22"-66"0,-14-3-42 15,3 7 31-15,-10 2-16 16,-3 10-3-16,-8 9-6 15,0-3-2-15,0 10-10 16,4-1-5-16,0-6-1 0,10 10-4 0,8 3 0 16,6 6 3-16,11 0 1 15,25 6-1-15,3 0 1 16,4-2-2-16,7 2-1 16,-11-9 1-16,4-13 1 15,-7 4-1-15,-15-10-1 16,-10 3 7-16,-7 6 5 0,-17 4-4 15,-11 6-2-15,-18 0-3 16,0-7 0-16,3-5-2 16,8-4 2-16,0-9-11 0,10-3-2 15,1-13-30-15,13-16-14 16,0-18-65-16,22 3-26 31,14-1 8-15</inkml:trace>
  <inkml:trace contextRef="#ctx0" brushRef="#br0" timeOffset="167290.4032">1097 11854 380 0,'11'29'143'0,"-8"-11"-78"0,4 17-45 16,-7-26 37-16,4 7-16 0,3-7-1 16,-4 10-21-16,-3 0-9 15,0 6-6-15,0 3-8 0,0-3 0 16,0 4-42-16,4-4-19 15,3-6-135 1</inkml:trace>
  <inkml:trace contextRef="#ctx0" brushRef="#br0" timeOffset="167691.2629">1425 12366 404 0,'0'-10'151'0,"7"1"-82"0,-7-29-50 0,4 29 37 0,3-26-31 16,7-2-11-16,-3-7-9 15,3 0-2-15,7 0-2 16,-4-9-1-16,5-20 3 0,-1-18-9 16,4-3-1-16,-11 13-3 15,-4 9 1-15,1 3 5 16,3 15 2-1,-11 17 4-15,4 2 3 16,4 23 4-16,-4 12 5 16,4 9-4-16,-1 10 2 15,4 19-3-15,8 15 2 16,-1 19 0-16,7 6 3 16,4-5-7-16,-4-4-2 0,4 6-3 15,-8 3-2-15,-10-9-17 16,1-3-6-16,-5-16-29 15,-6-6-11-15,-8-12-38 16,-6-7-13-16,-5-7-41 16</inkml:trace>
  <inkml:trace contextRef="#ctx0" brushRef="#br0" timeOffset="167854.0646">1503 12014 384 0,'10'-6'143'0,"19"6"-78"0,17-3-47 15,-29 3 34-15,25-6-23 16,11 3-3-16,7-7-27 16,7-2-9-1,-7 2 4-15,0 1-53 0,0-10-19 16,-10 10-98 0</inkml:trace>
  <inkml:trace contextRef="#ctx0" brushRef="#br0" timeOffset="168038.5645">2117 11864 440 0,'-11'6'165'0,"15"-3"-90"0,6-3-65 0,1 0 36 15,3 0-18-15,4-9-1 16,10 3-14-16,4-4-3 16,6 7-6-16,-2-3-31 0,-12 3-15 15,-3 3-60-15,-21 9-24 31,0 0-52-31</inkml:trace>
  <inkml:trace contextRef="#ctx0" brushRef="#br0" timeOffset="168223.7336">1972 12155 484 0,'4'10'181'0,"10"-7"-98"0,17-6-70 0,-9-3 41 16,6-4-23-16,4-6-5 15,6-2-20-15,1-1-6 16,7 0-1-16,3 3-31 0,-3-2-13 16,-7-1-30-16,-4-6-13 15,1-4-50-15,-5-5-20 0,-2-19 22 16</inkml:trace>
  <inkml:trace contextRef="#ctx0" brushRef="#br0" timeOffset="168655.4934">2551 11447 360 0,'-4'0'134'0,"8"0"-72"0,6 15-41 0,1 4 35 16,-1 25-1-16,8 9 1 31,3 16-15-31,-7 4-7 0,0-11-20 16,4-5-7-16,-11 12 0 0,0-7-4 16,-3 1 0-16,-8-10-3 15,-3-6-1-15,0-12 1 16,-4-10 2-16,1-16-3 15,-1-9 0-15,-3-25-8 16,4-9-4-16,-1 3-7 0,0-20-2 16,4-11-4-16,7-10 1 15,0-7 9-15,14 7 7 16,1 9 6-16,9 10 2 16,8 9 7-16,3 13 6 15,25-1 3-15,0 14 3 0,-10-1-1 31,-1 3-1-31,-3 7-6 16,-18 6-2-16,-7-4-4 16,-10 17-1-16,-22-1-1 15,-20 16-2-15,-15 13 3 16,3 6 2-16,-3 0-9 0,-3-1-2 16,0-5-19-16,-1 3-7 15,8-13-23-15,14-3-10 16,10-3-93-16,15-6-77 15,13-7 89-15</inkml:trace>
  <inkml:trace contextRef="#ctx0" brushRef="#br0" timeOffset="168893.4296">3112 11497 448 0,'10'19'167'0,"-6"9"-90"0,6 41-63 0,-6-35 36 0,6 13-13 15,1 16-2 1,-1-13-19-16,1-3-8 0,3 7-5 31,-3-1-5-31,-4-6-1 0,0-3-20 0,-4-10-8 16,-3-24-50 0,0-16-16-16,0-7-9 15,-3-3-62 1</inkml:trace>
  <inkml:trace contextRef="#ctx0" brushRef="#br0" timeOffset="169156.2418">3129 11406 404 0,'7'-25'151'0,"-3"19"-82"0,10 6-56 16,-4 0 35-16,8 9-9 16,7-3 1-16,-8 10-9 15,15-3-2-15,3-4-16 16,1 10-6-16,-1 6 0 15,-3 9-2-15,-8 10 0 16,-6 0-3-16,-18 3-2 16,-14-3-2-16,-4 3 1 15,-6-3 3-15,-1 0 1 0,-3-10-6 16,-8-5 0 0,-6-4-8-16,3-6-1 0,0-1-22 15,4-2-8-15,0-7-27 0,0-5-9 16,10 2-110-1</inkml:trace>
  <inkml:trace contextRef="#ctx0" brushRef="#br0" timeOffset="169409.3287">3694 11462 348 0,'10'-3'132'0,"-3"22"-72"0,0 28-30 16,-7-12 39-16,7 18-13 16,-3 10 0-16,3-1-23 15,-7-5-10-15,0 2-14 0,3 4-6 0,-3 0-2 16,0-4-17-16,-3-12-4 16,3-12-23-16,-11-16-8 15,4-19-28-15,0-10-13 16,0-8-74-1</inkml:trace>
  <inkml:trace contextRef="#ctx0" brushRef="#br0" timeOffset="169672.4178">3595 11434 364 0,'0'-15'134'0,"14"11"-72"0,7 4-37 0,-7 4 36 16,11 2-13-16,7-3-1 15,-8 6-10-15,5-2 0 31,2 2-21-31,5 0-3 0,-1 7-1 0,0 12-7 16,-10 10-3-16,0 6-1 16,-15 9-1-16,-6 7 0 15,-15-4 2-15,-7-3 1 16,-3-15 1-16,-3-3-2 16,-12 5 1-16,-6-8-9 15,0-7-1-15,-1-6-25 0,-6-4-9 16,0-12-36-16,10-3-14 15,3 7-104 1</inkml:trace>
  <inkml:trace contextRef="#ctx0" brushRef="#br0" timeOffset="170425.2183">3750 11964 396 0,'0'6'148'0,"4"-2"-80"0,-4 2-55 0,7 0 35 16,-7 4-9-16,3 11 1 15,4 11-11-15,-7 9-5 0,4 2-14 0,-1 1-4 16,4 0 0-16,-7 0-5 0,4 0-1 16,3-9-27-16,-7-7-11 15,0-9-32-15,0-1-11 16,0-8-105-1,0-10-50-15,0-10 120 16</inkml:trace>
  <inkml:trace contextRef="#ctx0" brushRef="#br0" timeOffset="170994.8563">3186 11472 280 0,'-15'-3'104'0,"8"3"-56"0,4 0-25 15,3 0 29-15,0 0-12 16,3 0-3-16,4 0-2 15,8 0 1-15,-1 0-20 16,7 3 6-16,-7 6 5 0,11-2-2 16,6 2 0-16,-2 3-11 15,6 14-6-15,4 8-3 0,-4 4-1 16,-3 6-5-16,-8-1 1 16,-6 1 0-16,0 3 2 15,-15-6-3-15,-3-9 0 16,-10 2 1-16,-15-3 2 15,-10 1-3-15,-4-1 0 0,0 0 3 16,4-5 1-16,-11-1-4 16,7-13-1-16,-3-6-10 15,7-6-5-15,3 0-18 16,-3-9-5-16,10 3-34 0,7-4-13 16</inkml:trace>
  <inkml:trace contextRef="#ctx0" brushRef="#br0" timeOffset="171326.5202">3630 11321 404 0,'-3'-9'151'0,"6"9"-82"0,18-3-43 0,-7-4 39 15,8 4-22-15,6-6-7 16,4-7-19-1,6 10-6-15,1-3-7 0,7 9-23 0,0 0-9 16,-4 0-41-16,-7 6-16 16,-13 3-110-1</inkml:trace>
  <inkml:trace contextRef="#ctx0" brushRef="#br0" timeOffset="171542.479">4156 10926 392 0,'3'-6'148'0,"-6"6"-80"0,10 0-42 0,0 0 42 16,3 6-14-16,1 4-1 15,3 8-17-15,-3 17-7 0,-4 12-17 16,0 6-8-16,-4 10 0 0,-3 6-5 16,-3-22-2-16,3 6-38 15,0 1-15-15,3 5-71 31,8-12-31-31,0 7-23 16</inkml:trace>
  <inkml:trace contextRef="#ctx0" brushRef="#br0" timeOffset="172395.6259">16471 10917 360 0,'-7'-6'134'0,"7"12"-72"0,4-6-35 16,-4 0 40-16,7 0-17 16,3 0-4-16,8 0-15 15,10-6-7-15,11 6-14 0,3-10-4 0,8 1-2 16,13-1-9-16,4 1-2 16,-7-1-31-16,-7 10-13 15,-7 0-42-15,-11 4-19 16,-7 2-59-16</inkml:trace>
  <inkml:trace contextRef="#ctx0" brushRef="#br0" timeOffset="172611.6165">16457 11249 420 0,'32'0'159'0,"-7"0"-86"0,20-3-63 0,-16-3 36 0,6-4-23 16,4 1-2-16,10 0-26 16,11 2-9-16,4-5 6 15,-4 5-32-15,0-2-12 0,-4-7-77 16,-3 7-34-16,3-10 25 16</inkml:trace>
  <inkml:trace contextRef="#ctx0" brushRef="#br0" timeOffset="172858.4044">17752 10192 436 0,'7'22'162'0,"0"3"-88"0,11 29-51 0,-15-45 40 16,8 16-26-1,3 22-6-15,0 25-10 16,4 7-4-16,-1 9-9 0,4-13-7 0,0 0-2 16,4 10-6-1,-4-4-3-15,-3 4-32 0,-4-10-15 16,-10-12-30-16,-15-10-13 0</inkml:trace>
  <inkml:trace contextRef="#ctx0" brushRef="#br0" timeOffset="173242.085">17501 10945 384 0,'11'-9'143'0,"17"9"-78"0,7 0-36 0,-17 0 39 16,14 0-22-16,14 0-4 15,-4 0-22-15,14 6-10 0,11-3-6 31,0 6-1-31,-7 7 0 0,0 12-6 16,-3 10 0-16,-4 3-1 16,-7-4-1-16,-8 7 1 0,-6-6 0 15,-7-4 0 1,-4-5 0-16,-7-14 3 16,-7 1 2-16,-3-7 0 15,-4-15 2-15,-4-3-2 0,-3-7 2 16,0-12 0-16,4-16 3 15,3-3-1-15,3 3 0 0,8 6-3 16,-1 13-2 0,1 10-4-16,17-7-2 0,-7 0-22 15,25 9-6-15,-7-3-29 16,10 7-13 0,29 0-109-1</inkml:trace>
  <inkml:trace contextRef="#ctx0" brushRef="#br0" timeOffset="173526.5386">19226 10161 364 0,'-24'-9'134'0,"24"9"-72"0,-64 44-44 0,57-35 36 15,-18 25-10-15,4-8 1 16,-7 21-8-16,3-13-2 15,-6 44-20 1,-12 32 2-16,12-9 1 0,13 5-8 0,14-37-1 16,1-12-5-16,13 21-1 15,29 22 1-15,18-12 0 16,3-16-24-16,7-18-9 0,3-14-41 16,1-18-15-16,13-15-119 15,-6-14-57 16,10-21 134-31</inkml:trace>
  <inkml:trace contextRef="#ctx0" brushRef="#br0" timeOffset="173726.1981">19981 10588 428 0,'-7'37'162'0,"7"-37"-88"0,0 94-55 0,0-81 37 0,4 21-16 16,-1-6-1-16,8 16-20 15,-4-9-9-15,7 28-6 0,-3-16-15 0,6 12-2 16,-3-5-34-16,1-11-14 16,-5-5-37-16,-3-10-15 15,0-12-57 17</inkml:trace>
  <inkml:trace contextRef="#ctx0" brushRef="#br0" timeOffset="174041.4218">19801 10384 352 0,'11'-10'132'0,"-11"10"-72"0,60 7-41 0,-49-4 34 16,20-3-5-16,-6 6 2 16,35 3-15-16,-11-5-4 15,22 21-18-15,-11 0-3 0,3 19 0 16,-10-7-6-16,0 17-2 15,-7-7-1-15,-14 6-1 16,0-9 0-16,-22 6 0 0,1-6 4 16,-25 3 2-16,3 0 0 15,-31-6 1-15,10-7-4 16,-28-2-2-16,11-1-5 16,-18-9-2-16,-25 3-35 15,11-16-15-15,17-2-37 16,15-17-15-1,17-2-68 1</inkml:trace>
  <inkml:trace contextRef="#ctx0" brushRef="#br0" timeOffset="174272.4982">20959 10393 428 0,'28'0'162'0,"-28"0"-88"0,17 22-58 0,-13-19 38 16,3 35-20-16,-3-4-2 16,3 29-13-16,-4-10-4 15,1 10-8-15,-1-13-5 0,1 22-1 16,-1-9-17 0,1 3-4-16,-1-6-41 15,1-4-17-15,-1-12-88 16,-3-13-75-1,0-3 87-15</inkml:trace>
  <inkml:trace contextRef="#ctx0" brushRef="#br0" timeOffset="174540.9918">20761 10393 316 0,'-18'-38'118'0,"18"38"-64"0,22-15-26 15,-19 12 38-15,15-4-23 16,-4-2-4-16,21 9-3 15,-3 0-1-15,21 9-19 16,-11 1 4-16,25 5 1 0,-10-5-9 0,-8 15-2 16,-7-6-6-16,-14 28-1 15,-3-13-1-15,-39 16 1 16,3-12-2-16,-17 9-1 16,7-3-2-16,-18-9-1 15,8-1-14-15,-5-9-4 31,5-3-33-31,-1-13-15 0,7 1-132 16</inkml:trace>
  <inkml:trace contextRef="#ctx0" brushRef="#br0" timeOffset="174772.6851">20768 10117 360 0,'28'-19'134'0,"-28"19"-72"0,43 0-28 16,-36 0 42-16,24 7-17 16,-2-4-2-16,20 3-26 15,-7-3-11-15,18 3-12 16,-7 4-8-16,4-1-3 16,-11 1-27-16,3-1-12 15,-7-3-30-15,-3-3-10 16,0 4-108-1</inkml:trace>
  <inkml:trace contextRef="#ctx0" brushRef="#br0" timeOffset="174992.2374">21781 9891 420 0,'31'-9'159'0,"-31"9"-86"0,32 3-76 0,-25-3 29 15,4 6-16-15,-1-6-1 16,1 10-12-16,-1-1-5 0,1 1 4 16,-4-1-34-16,4 7-12 0,-4-1-106 15,7-2-66 1,-4 3 95-16</inkml:trace>
  <inkml:trace contextRef="#ctx0" brushRef="#br0" timeOffset="175411.7634">21583 9857 284 0,'0'-10'107'0,"0"10"-58"0,14-9-18 0,-10 9 37 0,3 0-14 16,0 0-2 0,3 9-5-16,1-2 0 0,7 2-26 15,-4 1 4-15,0 18-1 0,-4-9-10 0,-3 25-3 16,0-10-7-16,0 19-3 16,-3-9-11-16,0 3-4 15,-1-3-35-15,4-6-15 16,-3-4-49-16,6 7-18 15,1-10-30 1</inkml:trace>
  <inkml:trace contextRef="#ctx0" brushRef="#br0" timeOffset="175612.1739">22035 10330 348 0,'-22'44'132'0,"22"-44"-72"0,-7 44-30 0,7-34 37 0,4 34-23 16,-1-10-5-16,4 19-25 16,-3-6-11-16,3 7-3 15,0-17-32-15,0 7-13 0,-3-9-46 16,-1-7-17-16,-3-3-47 16</inkml:trace>
  <inkml:trace contextRef="#ctx0" brushRef="#br0" timeOffset="175891.7981">22006 10371 356 0,'0'-69'132'0,"0"69"-72"0,11-69-44 0,-8 60 35 15,8-1-14-15,0-2-1 16,10 6-9 0,-4-4-3-16,22 20-13 15,-7-1 4-15,17 16 3 0,-6-6-4 16,-5 9 0-16,-2-6-8 0,-15 0-4 15,-3 3-4-15,-33 0-1 16,1-3-3 0,-21 3-1-16,7-6-3 0,-18 0-1 15,7-10-10-15,-7-2-1 0,7-1-24 16,-3-12-11-16,7 6-53 16,10-7-24-16,4 4-10 15</inkml:trace>
  <inkml:trace contextRef="#ctx0" brushRef="#br0" timeOffset="176160.2856">22507 9857 376 0,'18'0'140'0,"-18"0"-76"0,49 9-46 0,-42-9 36 16,18 10-15-16,-4-1-2 15,25 32-8-15,-7-13-1 0,7 35-16 16,-7-10 2-16,-4 19 2 0,-7-12-6 0,-14 24-3 16,0-5-4-16,-38 2 0 15,2-8-2 1,-16 2-1-16,2-12-15 0,-10-1-5 16,8-8-25-1,-19 2-12-15,8-12-77 0,3-6-36 0,7-4 12 16</inkml:trace>
  <inkml:trace contextRef="#ctx0" brushRef="#br0" timeOffset="176629.1187">23068 10534 376 0,'7'-34'143'0,"-7"34"-78"0,43-22-38 0,-36 16 37 16,14-1-17-16,-4 4-4 16,22-3-23-16,0-4-10 15,10 10-6-15,-10-3-21 0,7-3-9 16,-7 6-33-16,0 0-12 16,-8 0-119-1</inkml:trace>
  <inkml:trace contextRef="#ctx0" brushRef="#br0" timeOffset="176814.1123">23107 10763 356 0,'-32'3'132'0,"32"-3"-72"0,0 10-33 0,0-10 40 32,14 6-17-32,0-6-2 0,15 0-27 15,-5 0-10-15,26-6-8 16,-4-4-22-16,10 1-10 0,-7-1-23 15,15-15-7-15,-11 7-46 16,7-11-18-16,-7 1-17 16</inkml:trace>
  <inkml:trace contextRef="#ctx0" brushRef="#br0" timeOffset="177029.3973">24162 9829 400 0,'3'9'151'0,"-3"-9"-82"0,21 19-50 0,-17-13 37 0,10 16-11 32,-3 0 0-32,6 31-16 15,-3-6-8-15,1 16-12 0,-1-10-6 0,3 26-2 16,-3-16-4-16,1 18 2 16,-5-12-28-16,-6 3-13 15,-1-9-33-15,-6-7-16 16,-1-5-99-1</inkml:trace>
  <inkml:trace contextRef="#ctx0" brushRef="#br0" timeOffset="177399.1219">23707 10572 296 0,'3'-28'110'0,"-3"28"-60"0,43-19-17 15,-36 19 36-15,35-10-14 0,-7 4-3 16,29 3-9-16,-11-3-3 15,17 6-22-15,-10-3-10 0,18 12-6 16,-15 0-2-16,1 16 2 16,-11-3-3-16,-7 13 0 15,-8-1 1-15,-6 10 0 32,-4-9 0-32,-3-4 2 0,-4-6-3 15,-3 0-2-15,-4-6 8 16,-3-9 6-16,-4-1 1 15,0-9 3-15,-4 0 1 16,1-19-1-16,-1 3-3 0,4-15 0 16,0 0-9-16,4-13-4 15,-4 3 0-15,11 0 0 16,-1 13-4-16,11 3-1 0,-3 3-22 16,7 0-8-16,-7 10-33 15,17-4-13-15,-7 7-118 16</inkml:trace>
  <inkml:trace contextRef="#ctx0" brushRef="#br0" timeOffset="177677.4837">25432 9910 392 0,'-46'10'145'0,"46"-10"-78"0,-71 40-56 0,61-36 32 16,-15 30-8-16,4-9 4 16,-14 28-10-1,6-6-3-15,1 7-15 0,3-7 0 0,18 15 2 16,4-2-7-16,10 9-1 16,0-12-3-16,18 5-2 15,-4-8-17-15,14-7-6 16,-7-4-31-16,22-17-13 0,-8 2-37 15,15-19-15-15,-12 7-35 16</inkml:trace>
  <inkml:trace contextRef="#ctx0" brushRef="#br0" timeOffset="177862.1942">25922 10249 404 0,'-7'-3'151'0,"7"3"-82"0,-7 37-56 0,7-27 35 15,0 9-7-15,0-4 0 16,4 23-11-16,-1-10-4 16,1 32-15-16,-1-13-7 0,4 6-2 0,0-3-27 15,0-6-8-15,0-3-43 16,-3-10-18-16,-4-3-99 16</inkml:trace>
  <inkml:trace contextRef="#ctx0" brushRef="#br0" timeOffset="178215.9507">25643 9901 424 0,'60'-10'159'0,"-60"10"-86"0,71 0-56 15,-60 0 38-15,24 7-16 16,-7-4-2-16,32 16-15 15,-7-4-4-15,7 20-10 0,-7-7-3 0,0 19-1 16,-7-12-2-16,-1 18-2 16,-6-9 1-16,-3 3 1 15,-8-3-3-15,-7 9 0 16,0-3 1-16,-17 3 2 16,-1-12-1-16,-20 3 2 15,2-3-2 1,-20-10 2-16,3 1-4 0,-17-4 0 15,7-3-12 1,-11-6-7-16,7-7-22 0,-4 1-9 16,5-4-44-16,9-9-16 15,5 0-68 1</inkml:trace>
  <inkml:trace contextRef="#ctx0" brushRef="#br0" timeOffset="178500.8018">26741 9907 352 0,'49'-25'132'0,"-49"25"-72"0,49 0-30 0,-42 0 37 16,18 3-14-16,-4 3-4 16,11 29-12-16,-7-7-6 15,17 25-17-15,-10-6-2 0,0 22-1 16,-4-15-2-16,-14 34 2 0,-4-13 0 15,-20 13 3-15,-1-7-3 32,-17 23 1-32,3-13-9 0,-17 9-2 15,3-12-28 1,-31 3-9-16,10-13-94 16,-28 4-40-16,-61 59-30 15</inkml:trace>
  <inkml:trace contextRef="#ctx0" brushRef="#br0" timeOffset="183202.9868">8043 13874 344 0,'22'-32'129'0,"-22"32"-70"0,28-50-42 0,-21 47 33 0,3-22-10 15,1 9 1-15,10-12-6 16,-3 9-1-16,10 1-19 16,-3-1-5-16,-1-6 1 0,-2 0-7 15,-8-1 0-15,0 8-13 16,-21-1-4-16,3 3-3 15,-17 13 2-15,3 3 6 0,-17 9 4 16,3 1 3-16,-6 24 1 16,2 1 0-16,-3 18 2 15,4-6 3-15,7 7 4 16,3-11-2-16,18 4 1 16,0-12-5-16,14 3-2 15,0-7-5 1,11-9 0-16,0-6-9 15,3 2-4-15,-4-8 0 16,-3-1 2-16,-3-3 0 0,-14-2 0 16,3 2 5-1,-18 0 4-15,4-3 12 0,-14 16 9 16,3-10 7-16,-10 26 7 16,3-1-1-16,4 10 1 0,6-6-3 15,12 6-1-15,3-6-12 16,17-4-3-16,-3 1-4 15,11-1-1-15,0-6-10 16,10-9-4-16,-3 0-20 16,3-19-6-16,-3 0-6 15,3-19-1 1,-4 0 8-16,5-25 4 16,-5 7 1-16,1-7 3 15,-4 6 15-15,-3 4 8 16,0 2 9-16,-1 14 5 15,-3-1 13-15,7 9 10 16,-3 7-1-16,7 22 3 16,-4-6-9-16,7 21-2 0,-7-9-12 15,-3 10-3-15,-4-7-6 16,0-3-3-16,-3-3 2 0,-1-6 2 16,-3-7 0-16,4-9 0 15,-4 0-6-15,4-28 1 16,-4 3-9-16,3-13-4 15,1 4 0-15,3-1 2 0,-3 7 9 16,-1 9 3 0,1 0 12-16,-1 3 3 0,1 10 6 15,-1 12 1-15,1-6-6 16,0 35-2-16,-1-13-9 16,1 19-2-16,-1-7-7 15,4 4 0 1,-3-10-15-16,10 0-3 15,-3-3-18-15,10-6-5 16,-7-3-15-16,11-16-3 16,-4 0-19-16,0-25-9 15,-3 6-59 1</inkml:trace>
  <inkml:trace contextRef="#ctx0" brushRef="#br0" timeOffset="183381.9387">9119 13604 364 0,'4'25'134'0,"-4"-25"-72"0,17 91-35 0,-13-72 37 16,0 22-19-16,-1-10-6 16,1 19-18-16,-1-12-8 15,4 34-8 1,-3-9-6-16,3 6 0 0,-4-7-26 16,4 1-11-16,-3-9-34 15,-1-7-15-15,1-13-85 16</inkml:trace>
  <inkml:trace contextRef="#ctx0" brushRef="#br0" timeOffset="184606.0177">8795 14256 316 0,'-11'10'121'0,"11"-10"-66"0,39 9-33 0,-32-9 33 15,18 7-9-15,-4-4-2 0,21 3-12 16,-3-6-5-16,21 0-15 15,-11 0-5-15,22-6-1 0,-11 3-8 16,3-4-3-16,-10-2 0 0,-7-1 3 16,-7 1 1-16,-11 0 1 15,-3-1 0-15,-14 10 2 16,-1-6-1-16,-24 22 2 16,0-1 11-16,-14 7 8 31,3 3 0-31,0 4-1 0,4-4-9 15,7 3-5 1,0-9-4-16,10 6 0 0,1-6-2 16,13-13-1-16,-3 6-6 15,15-15-4-15,-5-3-3 16,8-7 0-16,-4-2-2 16,0-13 2-16,-3 9 5 0,0-6 4 15,-1 6 1-15,1 3 1 16,-4 7 11-16,4 15 5 15,-4-3-4-15,0 7-3 16,-4-1622-4-16,1 3258 0 0,0-1630-2 16,-1-4-1-1,-3-5 5 1,0 2 1-16,0-3 0 16,0-12-1-16,-3-3-6 15,3-17 1-15,0 8 0 0,7-17 0 16,-3 7-3-16,6 0 2 15,-3 3 1-15,11 0 0 16,-4 6 2-16,8 9 3 16,-5-5 7-16,4 15 2 0,-3 0-7 15,0 22-2-15,-4-10-10 16,0 16-2-16,-3-3-25 16,3 1-11-16,-3 2-18 15,10-9-5-15,-3-4-19 16,10-15-7-16,-7 3-10 15,7-15-3-15,-6-4 61 0,6-12 29 16,-7 3 63-16,-3-3 27 16,-4 3 7-16,-11-4 2 15,1 4-13-15,-7 6-7 16,-4 7-18-16,-4 6-8 0,1-1-3 16,-5 14 3-16,1-7-8 31,7 18-3-31,0 1-7 15,4 6-2-15,-1 0-8 16,15-3-2-16,-4 3-4 0,18-9-3 16,-4-6 0-16,7-10 1 15,-3 0-8-15,0-16-3 16,-4-3-4-16,0-6 0 16,-3 6 0-16,-4-9 1 0,-3 9 7 15,-7-6 2-15,-4 0 7 16,-7 15 5-16,0-2-1 15,-4 15 3-15,1-3 3 16,-1 9 1-16,0-2-4 16,8 12 1-16,0-1-5 15,3 7 1 1,0 1-7-16,14-8-1 16,-4-5-20-16,15-7-7 15,-7-6-15-15,24-9-4 16,-10-1 1-16,14-5 0 15,-7 2 9-15,-4-9 7 0,-7 3 17 16,-3-9 7-16,-4 9 21 16,1 1 10-16,-8 2 6 15,7 6 4-15,-7 4 2 16,7 12 3-16,-3 4-5 0,0-4 1 16,-4-3-8-16,-7 16-3 15,0-3-6-15,-21 12-2 16,4-3-10-16,-19 3-3 31,1 1-3-31,-32-4-2 16,4-7-15-16,-11-8-7 0,7-1-38 15,-14-18-16-15,11 6-103 16,-11-16-47-16,10 3 52 16</inkml:trace>
  <inkml:trace contextRef="#ctx0" brushRef="#br0" timeOffset="213064.0067">14333 13121 376 0,'0'54'143'0,"0"-54"-78"0,4 150-69 0,-1-128 24 16,1 41-2-16,-1-13 6 16,5 41-4-16,-5-13 0 15,4 23-11-15,-3-14-5 16,-1 29-1-16,1-18-2 0,-4-1-1 15,0-16-24-15,-11 7-9 16,4-13-38-16,-14-6-15 0,3-12-70 16</inkml:trace>
  <inkml:trace contextRef="#ctx0" brushRef="#br0" timeOffset="213496.1133">13825 14128 444 0,'0'-6'167'0,"0"6"-90"0,39-10-63 0,-32 10 39 16,21 0-16-16,-3 0-1 0,25 0-16 15,-8 0-7-15,21 0-8 16,-10-6-13-16,14 3-4 0,-10 3-14 16,6 0-4-16,-10 0-11 15,4 0-1-15,-8 0 9 16,0 0 4-16,-6 3 15 15,-4 13 6-15,-8-7 12 0,-2 19 5 16,-5-6 4-16,-3 10 3 16,-3-7-3-16,-4 12 2 15,-3-12 5-15,-4 4 2 16,-4-4 2-16,-6-7 0 0,-1 1 0 16,-6-12 2-16,3-7-5 15,-4-16-3-15,0 6-8 16,4-27-4-16,0 2-6 15,18 1 0-15,-1 6 0 16,22-16 0-16,-4 9-14 16,18-2-3-1,-3 2-40-15,13-3-17 16,-7 13-86-16,22-9-34 16,-11 6 39-16</inkml:trace>
  <inkml:trace contextRef="#ctx0" brushRef="#br0" timeOffset="213749.3058">15804 13121 404 0,'-63'-28'151'0,"63"28"-82"0,-28 22-61 0,24-16 34 16,-6 22-2-16,-1 1 3 15,-7 24-10-15,4-3-3 16,-7 25-17-1,3-6 1-15,4 32 0 0,0-17-5 16,11 26-3-16,-1-13-3 16,15 19-3-16,-1-18-2 15,12-7 1-15,-1-13-23 16,25-6-10-16,-8-15-33 16,22-4-15-16,-14-9-124 15</inkml:trace>
  <inkml:trace contextRef="#ctx0" brushRef="#br0" timeOffset="214334.5429">16457 14194 464 0,'-18'-54'176'0,"18"54"-96"0,11-37-67 16,-7 37 38-16,6-35-20 15,-3 10-4-15,7-41-11 31,-3 7-5-31,10-23-6 0,-3 10-6 0,6-25 0 16,-2 9-1-16,2 7 0 16,-3 15 2-16,1 3 2 15,-5 13-1-15,1 12 2 16,0 4 0-16,3 40 1 16,-4-3-2-16,4 41-2 15,1-6 3-15,9 31 0 0,-2-13-1 16,9 32-2-16,-2-16-8 15,6 6-5-15,-3-12-20 16,3 13-8-16,-7-7-39 16,-6-10-16-16,-5-8-99 15</inkml:trace>
  <inkml:trace contextRef="#ctx0" brushRef="#br0" timeOffset="214549.8678">16457 13890 504 0,'11'-10'189'0,"-11"10"-102"0,49-6-75 0,-42 6 40 16,32-3-28-16,-7-4-8 16,38-11-15-16,-6 8-6 15,10-9 3-15,-11 10-40 0,4-16-16 16,-7 6-54-16,0 0-24 15,-7 0-45 1</inkml:trace>
  <inkml:trace contextRef="#ctx0" brushRef="#br0" timeOffset="214750.6298">17163 13040 384 0,'-14'-16'143'0,"14"16"-78"0,21 19-52 15,-18-19 35-15,18 34 8 16,-3-9 10-1,21 32-18-15,-4-7-8 16,11 16-23-16,-7-13-11 0,-4 51-2 0,-3-23-3 16,-18 10-1-16,0-9-8 15,-17 15-5-15,-1-9-29 16,-10 0-12-16,3-16-63 16,4-10-24-16,0-8-39 15</inkml:trace>
  <inkml:trace contextRef="#ctx0" brushRef="#br0" timeOffset="214950.5263">18687 13416 488 0,'14'-16'184'0,"-14"16"-100"0,28-12-87 16,-21 12 35-16,11-6-21 15,-4 6-3-15,10-4-27 16,-2-2-13-16,9 6 17 16,-2 0-62-16,6 10-22 0,-7-4-81 15</inkml:trace>
  <inkml:trace contextRef="#ctx0" brushRef="#br0" timeOffset="215135.1868">18440 13642 488 0,'-32'-10'184'0,"32"10"-100"0,46-9-80 0,-39 9 37 16,32-3-21-16,-8-3-1 15,36 2-18-15,-14-2-7 16,39-3 2-16,-11-1-60 0,25-5-27 16,-14 2-118-1</inkml:trace>
  <inkml:trace contextRef="#ctx0" brushRef="#br0" timeOffset="215398.3173">19925 13024 416 0,'-35'-3'156'0,"35"3"-84"0,14-13-46 15,-11 13 39-15,18-3-15 16,1-3-3 0,41-3-17-16,-10-1-7 15,42-2-13-15,-14-4-4 0,39 10-2 0,-14-4-2 16,21 1-2 0,-21 6-30-1,0-4-15-15,-14 7-52 0,-22-3-21 16,-10-3-83-1</inkml:trace>
  <inkml:trace contextRef="#ctx0" brushRef="#br0" timeOffset="215783.5529">19798 13043 416 0,'-46'0'156'0,"46"0"-84"0,14 9-53 0,-10-2 37 15,17-4-7-15,0-3 1 16,39 6-20-16,-7 3-5 15,32 1-15-15,-15-1-2 0,29 1-1 16,-14-1-6-16,6 13-2 0,-10-3-9 16,-14 3-4-16,-10 0-6 15,-39 9-2 1,-4-6 5-16,-36 19 5 16,5-10 5-16,-36 4 4 0,7-3 4 15,-24-1 2-15,13-6 1 31,-6 10 2-31,10-10 1 0,10 16 1 16,5-9 2-16,23-1 1 16,1-6 1-16,50 1 2 15,-8-4 2-15,39 0 2 16,-11-6-4-16,47-4 2 16,-15-2-11-16,18-7-3 15,-18-3-24-15,21-12-8 0,-14 6-47 16,-3-13-20-16,-14 0-125 15</inkml:trace>
  <inkml:trace contextRef="#ctx0" brushRef="#br0" timeOffset="217368.8922">21862 12855 404 0,'-7'-25'151'0,"7"25"-82"0,7 9-65 0,-4-3 29 16,4 4 5-16,0-4 8 16,4 16-9-16,-1-6-4 15,12 12-19-15,-5-3 0 0,11 31 0 0,-3-5-5 16,7 11-3-16,-4-5-3 15,22 2-3-15,-8-12 1 16,11 13-1-16,-11-13-14 16,0 13-5-16,1-13-26 15,-11-4-8-15,-4 1-28 16,-11-15-9 0,-2-1-91-1</inkml:trace>
  <inkml:trace contextRef="#ctx0" brushRef="#br0" timeOffset="217584.9675">21625 13657 408 0,'-10'-15'154'0,"10"15"-84"0,10-13-46 0,-6 13 40 15,17-9-13-15,-3 3 0 16,31-13-25-16,-7 9-8 15,18-15-11-15,-10 6-18 0,10-9-6 16,-11 3-37 0,18-3-16-16,-10 3-82 15,-1 0-37-15,-10 6 35 16</inkml:trace>
  <inkml:trace contextRef="#ctx0" brushRef="#br0" timeOffset="217821.4625">22782 13435 444 0,'-21'19'167'0,"21"-19"-90"0,-21 53-54 15,21-44 42-15,-3 1-27 16,-1-1-9-16,4 16-11 16,0-6-2-16,7 6-9 15,0 3-4-15,14-3-2 0,-3 1-8 0,10-8 0 16,-3-2-35-16,0-13-12 15,-4-3-49-15,-4-9-20 16,1-1-61 0</inkml:trace>
  <inkml:trace contextRef="#ctx0" brushRef="#br0" timeOffset="217953.4866">22744 12980 500 0,'0'-12'187'0,"0"12"-102"0,28 0-125 16,-21 0 15-16,3 0-179 0,1 0-75 15</inkml:trace>
  <inkml:trace contextRef="#ctx0" brushRef="#br0" timeOffset="221489.7166">9493 15931 320 0,'-99'19'121'0,"40"25"-66"0,-5 3-40 16,32-19 29-16,-7 6-7 15,-3 10 1-15,0 19-10 16,3 9-5-16,7 16-13 16,8-7 2-16,13-8 2 0,11 14 1 15,11 4 1-15,13-3-6 0,12-16-4 0,6-9-6 16,21-10 0-16,15-18-2 16,0-7-2-16,-1-12-8 15,-6-23-3-15,-11-11-8 16,-7-17 0-16,-8-12-6 15,-6-6 1-15,-10 9-5 32,-12-3 1-32,-10 6 17 0,-3 10 10 15,-4 9 16-15,-7 19 8 16,-4 6 3-16,-3 6 4 16,0 7-3-16,3 12-2 15,4 13-5-15,7-4-2 16,4 1-8-16,6-3-2 15,1-7-4-15,0-3-1 0,3-16-10 16,3-9-5-16,4-12-8 16,4-20 0-16,7-5-7 15,0 2-1-15,3-2 5 16,-3 8 1-16,-4-2 23 0,-3 22 11 16,-4-1 17-1,0 7 10 1,0 6-6-16,-3 16-2 0,-4 12-7 15,0 7-2-15,0 9-10 16,-3-12-3-16,-1-1-3 16,-3-6 1-16,4-9-2 15,-4-3 2-15,3-16-4 16,1-16 0-16,7-6 1 16,-1-19 2-16,1-3-1 0,0 7-1 15,3-7-2-15,0 6 1 16,4 10 7-16,3 3 4 15,0 16-5-15,0 9-3 16,1 3-4-16,-1 6-1 16,-4 13-20-16,5 0-8 15,-1 13-26-15,7-7-11 0,4-3-39 16,0-6-17-16,3-10 8 16</inkml:trace>
  <inkml:trace contextRef="#ctx0" brushRef="#br0" timeOffset="223178.744">11042 16618 276 0,'-7'-50'104'0,"-11"40"-56"0,-21-6-27 0,22 23 28 0,-8 8-9 15,-3 4 0-15,-4 9-4 16,0 1 3-16,4 5-22 16,0 10 2-16,7 12 1 0,7 4-9 15,10-13-1-15,11-3-6 16,7-3-3-16,0-19 4 15,8-13 1-15,6-9-9 0,4-9-3 16,3-20-13-16,4-14-3 16,-1-1-8-16,-2-13-2 15,-8-21-2-15,-3-32 1 16,-4 7 9-16,-7-4 7 16,0 13 10-16,-7 9 4 15,-7 23 22 1,0 18 12-16,-3 25 0 15,-1 28-1-15,-3 7-1 16,3 12 1-16,4 35-5 16,11 9-1-16,-4 13-7 15,0-10-2-15,7-6-7 0,0 3-3 16,4 6 0-16,0-12-1 16,-1-12-2-16,-3-11-2 0,1-8 1 15,-5-23 1-15,8-21 1 16,-1-10 3-16,1-9-8 15,0-10 0-15,-1-2-2 16,1 2-1-16,-4 13 1 16,4-3 3-16,-1 18 2 15,-3 4 2 1,1 15 5-16,-1 7 3 16,0-6 0-16,0 5 3 15,4-2-3-15,-1 2-1 16,1 1-4-16,-1-3-1 15,1-4-1-15,-4-9 0 16,0 0-2-16,4-3 1 16,0-6-2-16,-4-10-1 0,0-13-8 0,3 4-3 15,-2 0 4-15,-1 3 3 16,0 6 1 0,-4 10 1-16,1 9 6 0,0 9 5 15,-4 10-3-15,0 9 2 16,0-12-3-16,0 3 0 15,0 6-3-15,3 0-2 0,1-3-10 16,3 3-4-16,0-6-24 16,4-10-10-16,-1-9-13 15,5-9-4-15,2-1-9 16,5-6-2-16,-1-12-26 16,-4-9-11-16,-2-14 6 31,-12 4 359 0,-24 4-121-31,4 8-29 16,2 26-47-16,5-1-26 0,3 10-3 15,11 16 1 1,6 3-15-16,4 0 2 0,4 6 2 0,-7 3-8 16,-8-3-2-16,-10-6-2 15,-14 9 2-15,-11-3-5 0,-3 3-1 16,4 0-5-16,-1-2-1 15,0-8-17-15,4-11-5 16,3-14-21-16,8-5-7 16,3-4-19-16,10-9-5 15,4-6-3 1,11-10 1-16,14-3 7 16,10 0 5-16,7 7 94 15,-3 8 42-15,0 14 19 16,-4 5 5-16,-3 10-14 15,-3 10-7-15,-8-1-22 16,-4 22-8-16,-6-2-15 16,-7-1-2-16,-4-3-7 0,-7-6-1 15,0 0-2-15,-4-4 0 16,1-5-4-16,-1-7-3 0,1 3-2 16,-1-6 0-16,4-9-13 15,4-16-3 1,3-10-16-16,3-9-7 0,4 7 2 15,4 2 0-15,-4 7 15 0,0 0 6 16,0 2 9-16,4 17 2 16,-4 9 15-16,0 9 6 15,-7 10 4-15,-3 0 3 16,-4 16-3-16,0-1 0 16,0 1-3-16,-4-7-3 31,4 0-5-31,0 3-2 0,4-9-4 15,3-6-1-15,3-7-3 16,8 1-2-16,7-10-10 16,3-3-4-16,4-13-11 15,-1-9-2-15,1-13-7 16,-4-15-2-16,-3 0 13 16,-7-1 6-16,-4 10 11 0,-4 10 5 15,-2 34 33-15,-1 9-2 16,-4 16 3-16,1 1-5 15,3 11 0 1,-4-2-10-16,4 9-3 0,0-16-6 16,0-3-4-1,0-6 0 1,0-4-1-16,1-2-2 16,2-4-2-16,1-2 3 0,-1-14 0 15,4-2-6-15,1-19-2 16,2-10-5-16,1-6-1 15,-4-6 3-15,0 19 3 16,0-1 3-16,4 13 1 16,-8 19 7-16,4 7 6 0,-3 5-2 15,0 13 2-15,-4 10-3 16,0-1 0-16,0-2-5 16,0-1-3-16,0-9-7 15,-4 3-4-15,1-6-32 16,-4-3-12-16,0-7-24 15,0 0-8 1,0-9-106 0</inkml:trace>
  <inkml:trace contextRef="#ctx0" brushRef="#br0" timeOffset="223363.697">12707 16060 452 0,'-18'-63'170'0,"29"35"-92"0,14-19-75 0,-11 15 34 16,11 1-23-16,10-4-5 16,4 4-21-16,-4 9-9 15,0-3 10-15,-3 6-83 0,-4 3-35 16,-10 4-43 0</inkml:trace>
  <inkml:trace contextRef="#ctx0" brushRef="#br0" timeOffset="223996.1403">13614 16379 492 0,'-21'-9'184'0,"28"3"-100"0,14 12-111 0,-11 3 23 16,4-2-28-16,1 2-6 31,-5 0-102-31,-3 4-48 0,-7 3 46 16</inkml:trace>
  <inkml:trace contextRef="#ctx0" brushRef="#br0" timeOffset="224165.4686">13663 16734 480 0,'7'-13'181'0,"25"10"-98"0,17-3-108 16,-31 3 25-16,0 3-75 16,-4-7-28-16,7 4-73 15,0-12-31-15</inkml:trace>
  <inkml:trace contextRef="#ctx0" brushRef="#br0" timeOffset="227901.5572">16415 15743 360 0,'-14'-22'134'0,"10"19"-72"0,1-4-41 16,3 7 33-16,0 0-20 15,0 0 10 1,7 16-9-16,3 22-20 0,4 15 5 0,0 16 3 15,4 3-3-15,0 0-2 16,-1 29-8-16,1-4-2 16,0 6-4-16,-1-18-3 15,1-13-7-15,0 3-1 16,-4-9-24-16,-4-3-9 31,1-13-28-31,-1-19-12 0,-3-15-54 16,1-6-25-16,-1-20 25 15</inkml:trace>
  <inkml:trace contextRef="#ctx0" brushRef="#br0" timeOffset="228255.6178">16750 16361 360 0,'7'3'134'0,"4"22"-72"0,10 9-41 16,-7-15 35-16,0 9-23 15,7 7-9-15,0 2-10 16,0 4-4-16,1-6-6 15,-5-4 4-15,-3-15 2 0,-3 9-1 16,0-13 0-16,-4-2 1 16,-4-4 4-1,-3-6-8-15,0-9-1 16,4-7-5-16,3-19-3 16,0-2-3-16,3 2 1 15,8-9 3-15,0 7 3 16,-1 9 0-16,4 2-1 0,4 17 12 15,-4 6 6-15,4 12-3 16,-4 10 0-16,0 3-5 16,-3 13-1-16,0 9-5 15,-4-10-3-15,0-6-7 0,-4 7-1 16,1 2-28-16,0-5-9 16,-1-10-29-1,1-4-11-15,6-2-105 16</inkml:trace>
  <inkml:trace contextRef="#ctx0" brushRef="#br0" timeOffset="228771.5297">17413 16564 352 0,'25'0'132'0,"3"4"-72"0,11 2-41 0,-22-12 32 16,5 6-22-16,2-10-5 15,5 1-15-15,-1-7-6 0,4-3-2 16,-8-9-1-16,-3-7 0 0,-6-2-7 16,-5 2-3-16,-6 7 3 15,-8 3 2-15,-3 9 7 16,-7 13 6-16,-4 13 0 16,4 15 3-16,0 6 5 0,0 13 2 15,7 6-1-15,0-3 0 16,7-3-7-1,10-9-4-15,5-7-3 0,2 0-3 16,4-3-4-16,1-9-2 31,2-4-4-31,-3 4-1 0,1-7-8 16,-5 1 0-16,-3-1 1 16,-3-2 3-16,-4-4 9 15,-7-3 3-15,0 0 9 16,0 0 6-16,-4-10 3 15,1 1 3-15,-4-10 3 16,0-6 2-16,0-13-4 0,3-6 1 16,8 1-11-16,3-11-5 15,3 1-6-15,12 9 1 16,13 6-17-16,7 13-5 16,8 3-29-16,-5 7-9 0,1 5-39 15,-3 10-14 1,2 0-34-16</inkml:trace>
  <inkml:trace contextRef="#ctx0" brushRef="#br0" timeOffset="229218.3034">18344 16310 340 0,'-3'-3'126'0,"-1"3"-68"0,-6 0-37 0,3 0 35 15,-4 3-12-15,-6 10-4 16,-1-1-3-16,0 14 2 31,1-1-22-31,-1 3 4 0,4 0 0 0,3 7-7 16,4 2-1-16,4-2-5 15,6 2-3-15,4-12-5 16,7 4-2-16,4-14-10 16,0 4-5-16,3-9-27 15,0-1-9-15,0-9-10 16,4-3-3-16,0-13 5 0,-1-9 5 16,1-3 26-16,0-16 16 15,-4-3 20-15,-4-3 9 16,-2 12 30-16,-5 4 13 15,-3 12-3-15,0 6-3 16,4 19-5-16,-1 19-2 0,5 0-8 31,2 12-2-31,4 1-18 16,-3 3-5-16,-4-4-8 16,0-6-3-16,-3-3-16 15,-4-6-5-15,-4 0-1 0,-3-10 0 16,-3-2 3-16,-1-14 1 15,-3-2 3-15,-3-19 3 16,-1-7 0-16,4-12 0 0,0-6-30 16,3 9-10-16,8 0-40 15,3 16-17-15,7 12-36 16</inkml:trace>
  <inkml:trace contextRef="#ctx0" brushRef="#br0" timeOffset="229635.732">19029 16282 416 0,'-4'-12'156'0,"1"5"-84"0,-11-2-42 0,7 3 42 0,-4 6-24 15,0 0-7-15,-3 6-22 16,0-3-10-16,0 13-5 31,-4 12-4-31,-3 13 3 0,0 3-4 16,0-4 0-16,3 4-1 0,4 0 0 15,7 0-3-15,4-16 1 16,3-3-7-16,7 4-1 16,3-20-4-16,1-3-1 15,3-12-6-15,0-3-2 16,0-26-1-16,0-2 2 0,4-11 2 16,0-5 3-16,-1 3 15 15,-3 12 7-15,-3 13 15 16,0 6 6-16,-1 10 7 15,1 18 4-15,-1 17-13 16,8 8-3-16,3 4-9 31,4-1-4-31,3 7-21 0,0-9-10 16,0 2-38-16,4-12-17 16,7-6-110-1,-4-9-56-15,-3-20 121 16</inkml:trace>
  <inkml:trace contextRef="#ctx0" brushRef="#br0" timeOffset="229887.7637">19593 15542 380 0,'-60'35'143'0,"39"-1"-78"0,-7 19-32 0,21-15 42 16,-4 34-15-16,-3 25-2 0,0-9-16 15,0 28-6-15,7 3-20 16,7 4-6-16,7-17 1 0,0 10-12 16,4-6-1-16,6-6-26 15,4-23-11-15,11-18-42 16,7-19-16-16,0-26-72 31,0-27-30-31,3-16 61 16</inkml:trace>
  <inkml:trace contextRef="#ctx0" brushRef="#br0" timeOffset="230104.0578">20482 15737 416 0,'25'-29'154'0,"-18"32"-84"0,-3 7-57 0,-1-1 33 16,-6 16-9-16,-8 13 3 15,-10 22-16-15,-11 9-4 16,-3-7-12-16,-4 4-1 0,-14 25 3 15,-3 3-6-15,3-3 0 16,7-9-13-16,11-10-4 31,3-13-34-31,7-5-14 0,0-17-43 16,1-2-17-16,-1-16-48 16</inkml:trace>
  <inkml:trace contextRef="#ctx0" brushRef="#br0" timeOffset="230341.7976">19900 16050 416 0,'-7'-3'156'0,"14"6"-84"0,7 16-49 0,-7-3 40 16,4 12-11-16,0-3 1 16,3 13-16-16,10 15-5 0,19 10-19 15,10 6-3-15,0 3 0 0,-4-10-15 31,0-8-3-31,-3-1-28 0,0-6-9 16,-7-3-37 0,-7-19-15-16,-8-16-78 15,1-9-66-15,-14-18 94 16</inkml:trace>
  <inkml:trace contextRef="#ctx0" brushRef="#br0" timeOffset="230573.8268">20535 15511 456 0,'18'19'170'0,"7"9"-92"0,20 16-51 15,-16-26 43-15,9 11-22 16,-2 33-4-16,-5 17-24 0,-6 12-10 16,-11 6-6-16,-14 25-8 0,-17 7 0 15,-15-13-7-15,-3-3-1 0,-1 3-6 16,8-16-2-16,3-9-31 15,4-13-12-15,0-15-104 16,0-19-46 0,0-16 56-1</inkml:trace>
  <inkml:trace contextRef="#ctx0" brushRef="#br0" timeOffset="230873.2307">21244 16191 460 0,'-21'-9'170'0,"28"3"-92"0,21 2-78 0,-10 4 32 16,7 0-5-16,10 0 4 15,11-6-17-15,0 6-6 16,-4-9-5-16,-3 9-18 0,0-3-5 16,-4-4-43-16,-3 7-17 0,-8 0-119 15</inkml:trace>
  <inkml:trace contextRef="#ctx0" brushRef="#br0" timeOffset="231057.3554">21202 16335 416 0,'-25'-3'154'0,"29"6"-84"0,20-3-53 16,-2 0 38-16,9 0-9 15,5 0 2-15,13-3-26 16,8-3-13-16,-8-3-6 15,11-1-80-15,10 4-35 0</inkml:trace>
  <inkml:trace contextRef="#ctx0" brushRef="#br0" timeOffset="232956.2565">22525 15131 416 0,'7'-12'156'16,"0"12"-84"-16,-7 0-71 0,4 3 30 0,-1 3-4 15,4 4 6-15,0 18-5 16,4 31-2-16,3 17-14 16,0 11 1-16,0 14 1 0,0 30-1 15,0 4 0-15,0-19-7 16,-3 10-4-16,0-4-10 15,-1-12-3-15,1-13-29 0,-1-6-12 16,-3-22-46-16,4-6-17 16,0-19-63-1</inkml:trace>
  <inkml:trace contextRef="#ctx0" brushRef="#br0" timeOffset="233340.888">22204 16157 416 0,'42'-19'154'0,"25"13"-84"0,21-7-46 0,-45 7 40 0,10-4-35 16,0 10-12-16,10 0-12 16,11 10-2-16,-3 9-2 15,-4-4-7-15,-4 4-4 16,-6 16-3-16,-4 9-2 0,-8 9 3 15,-9-6 5-15,-8 3 4 16,-10-12 2-16,-8-1 1 16,-3-12 0-16,-7 0 6 0,-7-12 4 15,0-13 3-15,-3 0 3 16,-1-13-1-16,0-18 4 16,1-10-9-16,6-3-1 15,4 4 4-15,11 11 1 16,6-5-5-1,8-4-3-15,3 1-6 16,11 2-2-16,21 7-32 16,4 6-15-16,3 13-70 15,0 5-31-15,-7-2-27 16</inkml:trace>
  <inkml:trace contextRef="#ctx0" brushRef="#br0" timeOffset="233688.6562">24264 15156 348 0,'-28'0'129'0,"14"-6"-70"0,-14 12-42 0,10 4 33 15,-7 18-8-15,-3 16 0 16,-11 19-8-16,-7 9-1 16,-3 6-19-1,3 23 1-15,7 15 1 0,11-4-2 16,7-11 2-16,10 2-7 16,18 7-1-16,18-19-4 15,14 3-1-15,3-12-6 16,4-10 0-16,0-10-41 15,3-8-18-15,1-20-56 16,10-15-23-16,-4-10-30 16</inkml:trace>
  <inkml:trace contextRef="#ctx0" brushRef="#br0" timeOffset="234459.2066">25075 15699 368 0,'-7'-22'140'0,"7"19"-76"0,-3-3-64 0,-1 2 27 31,-3-2-2-31,-7 6 7 0,-7 0-15 16,-7 6-7-16,0 4-6 16,-11 18-4-16,-7 16 3 0,-3 9 7 15,-1 10 5-15,1 0 6 16,3-1 4-16,11-11-4 16,13-4-3-16,5-10-4 15,24 23-1-15,14-4-5 0,14-12-3 16,4 0-2-16,10-16-3 15,22-3-15-15,3-15-7 16,4-4-33-16,-1-15-13 16,1-7-61-16,0 0-27 15,-8-3 5 1</inkml:trace>
  <inkml:trace contextRef="#ctx0" brushRef="#br0" timeOffset="235043.7373">25488 16038 392 0,'-46'-7'145'0,"29"17"-78"0,-4 15-54 0,13-13 35 16,-6 13-14-16,-7 0 0 15,0-6-8-15,0 0-4 0,3 9-12 16,8 7-2-16,3 6 2 0,7-10-2 16,3 3 1-16,4-8-3 15,7-8 1-15,0-8-2 16,1-4 2-16,-5-12-4 15,1-10 0-15,3-3-3 16,0 0-3-16,-4-6-14 0,1 7-6 16,-4-1-19-16,0-6-6 15,0 6-10-15,0-3-4 16,0 0-8-16,4 9-4 16,3-2-12-16,4-1-4 15,-1 7 18 1,4-1 61-1,1 1 63-15,-1-1 25 16,0 1 13-16,0 0-14 16,-3 9-7-16,-1 0-38 0,5 18 8 15,-1-2 5-15,0 3 0 16,4 0 1-16,3 0-9 0,0 15-5 16,0 1-17-1,-3-1-7-15,-4-3-2 0,-3 1-1 0,-1-10-2 16,-2-7-2-16,-1-5 1 15,0-10-1-15,0-19 0 16,0 0 2-16,-3-6-1 16,-1 0-1-16,1-13-4 15,-4 4-2-15,0-13-11 16,-4-3-3 0,1 3-15-16,3 3-5 15,-4 6-18-15,5 4-6 16,-1 5-81-16,3 4-33 15,-3 10 47 1</inkml:trace>
  <inkml:trace contextRef="#ctx0" brushRef="#br0" timeOffset="235424.2417">24624 15523 376 0,'10'-19'143'0,"15"10"-78"0,21-7-45 0,-21 7 37 16,6-10-11-16,22-6-2 15,25-6-12-15,10-4-5 0,4 1-15 16,17-1 1-16,11 7 1 16,-7 3-5-16,-4 6-1 0,-17 10-20 15,-14-7-6-15,-8 7-21 0,-3 5-7 16,-7-2-18-16,-3 6-5 15,-11 6-119 1</inkml:trace>
  <inkml:trace contextRef="#ctx0" brushRef="#br0" timeOffset="235962.7283">26857 15301 416 0,'7'-29'154'0,"-7"29"-84"0,0 10-62 16,0-1 34-16,-7 19-4 16,-4 13 2-16,-6 16-14 15,-8 2-3-15,-7 17-13 0,-3 11 0 0,3 17 3 16,4-10-9-16,10-6-2 15,11-16-2-15,7 6 0 0,7-6-22 16,11-9-8-16,3-16-40 16,4-12-18-16,7-20-112 15</inkml:trace>
  <inkml:trace contextRef="#ctx0" brushRef="#br0" timeOffset="236194.4237">27432 15426 444 0,'0'-3'165'0,"4"15"-90"0,-1 23-52 0,-3-16 42 0,-7 6-23 16,-4 13-4-16,-3-4-20 16,-3 26-6-16,-8 5-8 15,-10 17-5-15,-11 3 0 0,0-13-28 16,7-10-13-16,4-8-25 15,7-7-8-15,-1-13-48 16,1-5-21 0,0-14-6-1</inkml:trace>
  <inkml:trace contextRef="#ctx0" brushRef="#br0" timeOffset="236394.9893">26998 15605 464 0,'21'9'176'0,"4"16"-96"0,28 4-56 0,-21-14 43 16,10 23-17-16,4 21-5 16,3-2-25-16,4 12-10 15,-3-13-7-15,-12-2-7 0,-6-10 0 16,-4-4-29-16,-3-12-13 16,-4-9-38-16,-3 0-15 15,-1-9-110-15</inkml:trace>
  <inkml:trace contextRef="#ctx0" brushRef="#br0" timeOffset="236581.0151">27781 15514 444 0,'43'44'165'0,"-26"-7"-90"0,11-2-50 0,-13-10 41 0,2 13-27 16,1 21-10-16,-1 7-17 15,-2-3-8-15,-8-1-3 16,-4-2-26-16,-3-16-10 0,-3-13-37 16,-4 4-17-16,-4-20-110 15</inkml:trace>
  <inkml:trace contextRef="#ctx0" brushRef="#br0" timeOffset="236826.9672">28078 14949 392 0,'21'-15'145'0,"-4"40"-78"0,19 12-47 16,-15-8 35-16,4 2 1 16,3 0 5-16,4 38-16 15,-4 13-4-15,-7 9-24 16,-3-3-6-16,-8 18-3 0,-6 10-7 0,-15 7 0 15,-17-17-25-15,-11 4-12 0,0 6-76 16,-7 0-32 0,-7-19-60-1</inkml:trace>
  <inkml:trace contextRef="#ctx0" brushRef="#br0" timeOffset="237227.4937">22691 17511 436 0,'0'0'165'0,"10"0"-90"0,26 0-63 15,-1 0 37-15,14-6-26 32,8 6-5-32,3 0-35 0,0 0-16 15,-7 0 16-15,-8 0-93 0,5-3-40 16,-22-6-14 0</inkml:trace>
  <inkml:trace contextRef="#ctx0" brushRef="#br0" timeOffset="237412.402">22504 17790 452 0,'-18'7'170'0,"32"-7"-92"0,21 9-53 16,-6-6 44-16,2-3-32 16,22 0-8-16,25 0-53 0,10 0-24 15,4-3 24 1,10-3-128-16,-7-13-53 0</inkml:trace>
  <inkml:trace contextRef="#ctx0" brushRef="#br0" timeOffset="240806.4831">24038 17013 376 0,'-14'0'143'0,"11"0"-78"0,3 0-58 0,0 0 29 15,7 0 1-15,3 0 4 16,8 0-2-16,14 0 1 16,10 0-22-16,7-6 3 0,15-4 0 0,21-2-3 15,3 2 0-15,0-6-13 16,-3 1-2-16,10 2-8 16,4-2 1-16,-15-4-29 15,-10 12-11-15,-10-2-28 16,-15 6-10-16,-20 3-264 47</inkml:trace>
  <inkml:trace contextRef="#ctx0" brushRef="#br0" timeOffset="241238.8911">24112 17094 392 0,'-17'-9'145'0,"20"15"-78"0,15-3-67 0,0-3 29 16,13 0 8-16,5 0 10 15,16 0-10-15,26 0-2 0,0 0-20 16,-1 7-2-16,-3-4-2 0,-14 6-9 16,-10 7-2-16,-15 3-12 31,-14-1-5-31,-21 8-9 0,-21 2-1 15,-25 16 7-15,-24 6 5 16,-1 6 11 0,-10-2 7-16,0-1 14 0,-4 0 7 15,4-6 1-15,10-6 0 16,19-7-8-16,20-5 0 16,21-10-6-16,22 6 1 0,17-13 4 15,18 4 2-15,7-7-1 16,24-2 0-16,12-4-5 15,2-3 0-15,-6 6-7 16,-11-12-3-16,-10 6-17 16,-8-10-7-16,-7 4-29 15,-10-3-10-15,-7-1-58 0,-4-2-26 16,-3-4-43 0</inkml:trace>
  <inkml:trace contextRef="#ctx0" brushRef="#br0" timeOffset="241623.8253">25375 16818 388 0,'4'-18'145'0,"-1"18"-78"0,4 6-36 15,0-3 40-15,4 13-14 16,10 9-3-16,11 6-16 16,10 13-4-16,4 0-19 15,0 9-2-15,3 1 0 16,1-17-7-16,-1 16-3 15,-6-2-2-15,-1 2 1 16,0 0-3-16,4-6 0 16,0-9-4-16,-4-4-1 0,1 1-24 15,-12-16-8 1,-6-4-24-16,-7-5-9 0,-8-1-26 16,-10-3-11-16,-7-2-63 15</inkml:trace>
  <inkml:trace contextRef="#ctx0" brushRef="#br0" timeOffset="241892.2769">25118 17681 400 0,'0'-25'151'0,"17"15"-82"0,1-24-43 15,-4 24 42-15,11-8-18 16,10-11-4 0,0-11-15-16,8 2-5 15,10 0-15-15,10 4-13 0,-3 6-7 16,-3-4-13-16,-8 20-6 0,-3-4-32 16,-4-3-13-16,-7 10-42 15,-3 2-14-15,-7-2-27 16</inkml:trace>
  <inkml:trace contextRef="#ctx0" brushRef="#br0" timeOffset="242224.5964">26381 17273 392 0,'-7'0'148'0,"-4"0"-80"0,1 6-62 16,2-3 31-16,-2 7-2 15,-4 6 3-15,3 9-7 16,1 12-2-16,-1-2-16 16,4 2 1-16,3-2 0 0,1-1-5 0,3 4-3 15,7-10-3-15,4 7 0 16,3-10 0-16,3-6 1 15,1-4-5-15,3-5-1 16,0-7-19-16,-3-3-7 0,-4-3-31 16,0-13-15-1,-3-12-58-15,6-7-24 0,-6-2 10 16</inkml:trace>
  <inkml:trace contextRef="#ctx0" brushRef="#br0" timeOffset="242409.114">26250 17003 504 0,'7'-15'187'0,"11"5"-102"0,10-9-99 15,-14 16 28-15,4-9-94 16,0 2-35-16,-8 7-77 15,-6-3-29-15</inkml:trace>
  <inkml:trace contextRef="#ctx0" brushRef="#br0" timeOffset="245082.5267">29132 14630 356 0,'11'0'132'0,"3"9"-72"0,4 0-39 0,-4 1 35 16,14 15-10-16,14 22 0 16,8 6-15-16,-1 19-7 15,11-9-13-15,-3-3-5 0,-4 9 0 16,-4 3-3-16,4-6-2 0,0 3-18 15,-4-7-9-15,-7-8-28 16,-13-17-13-16,-8-2-100 16,-18-7-69-1,4-19 98-15</inkml:trace>
  <inkml:trace contextRef="#ctx0" brushRef="#br0" timeOffset="245298.7381">29051 15370 428 0,'-7'-44'162'0,"18"28"-88"0,13-12-62 31,-6 12 37-31,10-3-19 0,22 1-3 16,13 2-15-16,4 3-5 15,0-2-5-15,-3 2-24 0,-8-3-9 16,-10 7-23-16,3 0-8 15,-13-1-29-15,-1 1-10 16,0 2-47 0</inkml:trace>
  <inkml:trace contextRef="#ctx0" brushRef="#br0" timeOffset="245483.6891">29796 15059 324 0,'-7'6'123'0,"7"-2"-66"0,7 14-33 0,0-8 33 15,3 5-5-15,4-5 2 16,8 9-11-16,2 3-1 31,1 6-24-31,0 6-10 0,-4-2-4 0,0 2-25 16,-3-6-8-16,-1-2-54 15,-3-11-24-15,4-21-76 16</inkml:trace>
  <inkml:trace contextRef="#ctx0" brushRef="#br0" timeOffset="245646.488">30180 14793 400 0,'7'-32'148'0,"-7"20"-80"0,18 9-79 0,-11 3 22 15,0 3-18-15,-4 3 0 16,12 10-61-16,-5 3-27 16,4-1-50-16,4 17-23 0</inkml:trace>
  <inkml:trace contextRef="#ctx0" brushRef="#br0" timeOffset="246079.1784">30614 15094 400 0,'14'-10'151'0,"0"13"-82"0,11-12-61 16,-11 6 32-16,4-7-23 0,-1 1-5 15,1-7-1-15,0-2 3 16,-1-8-8-16,-3 1 1 0,1-3 0 16,-5-6-3-16,-6 5-3 15,-4 4 0-15,0 7-1 16,-7 5-5-16,-11 13-1 31,-7 13 3-31,-3 5 1 0,-4 7 2 16,8 10 2-16,-1 3 5 15,4-4 6-15,10 4 2 16,4-13 0-16,7-6-1 16,7-1 1-16,4-2-2 15,20 3 2-15,-2 0-8 0,6-10-2 16,11 4-3-16,3-10-2 15,1-3-28-15,-8 0-14 0,-3 0-33 16,-11-10-16 0,-7 1-103-16</inkml:trace>
  <inkml:trace contextRef="#ctx0" brushRef="#br0" timeOffset="246332.2599">30949 14683 376 0,'4'9'143'0,"6"20"-78"0,8 21-43 0,-7-28 39 0,6 12-10 15,1 1 0-15,-1 9-22 16,-2-1-7-16,-5-5-14 16,-3-3-5-16,4-7-2 0,-1-9-10 0,-6-1-2 15,3-8-5-15,-7 2-3 16,0-12-7-16,0-6-4 15,0-3 3-15,3-26 2 16,-3-2-22-16,11-17-6 16,-4 1-81-16,0 18-70 15,11 7 69-15</inkml:trace>
  <inkml:trace contextRef="#ctx0" brushRef="#br0" timeOffset="246782.8221">31316 14702 336 0,'0'-19'126'0,"-3"13"-68"0,-1-4-39 0,4 10 47 16,-7 0-25-1,-7 10-14-15,0 5-7 16,-4 14-13-16,0 5 0 0,1 10 0 16,3 0-1-16,3 0-1 0,11-7-3 15,0 1-2-15,0-7 1 16,7-9-1-16,4-6-14 15,-4-7-3-15,10-18-11 0,-2-7-5 16,-1-12 11-16,0 3 5 16,-4-13 11-16,8 10 3 15,-4 3 7 1,4 16 5-16,-1 9 6 0,1 9 3 31,7 19 6-31,10 16 2 0,-3 0 4 16,-4 0 1-16,-3-6-8 15,-8 15-1 1,-13 0-15-16,-8 1-7 0,-17-4 0 16,-14-10 1-16,0 1 0 15,-1-13 2-15,1-2-2 16,-4-14-1-16,0-12-8 0,4-3-5 16,3-16-29-16,8-12-10 15,-1-1-50-15,11 1-22 16,7 0-37-1</inkml:trace>
  <inkml:trace contextRef="#ctx0" brushRef="#br0" timeOffset="247449.0113">31542 14827 376 0,'10'-9'140'0,"5"15"-76"0,6-12-46 0,-11 6 34 31,1 0-27-31,7-3-8 0,3-4-11 16,-4-2-3-16,12-7-1 15,-5 4-4-15,1-10 1 0,-7 3 1 16,3 0 2-16,-7 0-1 16,-4 4-1-16,-2 5 1 15,-5 1 1-15,-3-1-1 16,-11 10 2-16,8 7-2 0,-8 15 2 15,-3 12 0-15,4 10 3 16,3 9 3-16,3-6 5 16,4-3-8-16,0 0-1 15,4-9-3-15,3-1 1 16,-4-15-7-16,8-10 1 16,3-9-12-1,-4-9-6-15,5-16 5 16,2-10 4-16,1-12 0 0,3 0 1 15,4-3 1 1,-1 13 4-16,1 2 3 16,0 16 4-16,-1 4 9 0,-2 5 3 15,-1 20 0 1,-7 5 0-16,-3 10-7 0,-8 4-2 0,-3-4-2 16,0-3 1-16,-11-7-2 15,4-5 2-15,-3-1-2 16,-1-9-1-16,1-9 1 15,-1-10-1-15,11-6 0 16,11-10 2-16,3 7-3 16,10 0 0-16,8-7 1 0,-4 10 0 15,4-3 2-15,3 12 3 16,1 13 9-16,-8 3 5 16,7 3 2-16,-10 4 2 15,0 2-9-15,-4 16-1 16,-7 3-7-16,-4 16-4 31,1 0-30-31,-11 3-14 0,-11 13-49 16,-3-4-19-16,-10 7-75 15</inkml:trace>
  <inkml:trace contextRef="#ctx0" brushRef="#br0" timeOffset="251641.3132">29665 16147 348 0,'0'-15'132'0,"0"5"-72"0,-7 7-48 0,7-3 30 0,-3 12-20 15,-5-3-4 1,-2 13-7-16,-8 0 0 0,-3 2-6 15,-4 20-1-15,-3 25 2 0,0 6 3 16,0 3 5-16,7-6-6 0,6-4-2 16,5-2 1-16,10-4 2 15,10-5 2-15,1-4 3 16,0-22-3-16,3 0 1 31,0-22-5-31,7-12 1 0,0-10-7 16,4-6-1-16,0-19-2 15,-1-19-2-15,-3-22-2 16,-3-2-1-16,7-20-5 16,-1-9-3-16,-2-6 4 15,-8 21 2-15,-4 13 7 16,-3 26 3-16,-7 8 9 0,0 11 4 16,0 14-5-16,-3 20-3 15,-1 9-1-15,-6 28 1 0,10 16 1 16,0 19 1-1,10 6-2-15,-6-7 1 16,6 11-2-16,8 14 0 0,10-11-1 31,4 2 2-31,0-9-3 16,0-6-2-16,-4-10-3 0,0-15 1 16,4-1 3-16,-1-5 1 15,1-10-6-15,0-16 0 16,3-12-8-16,-10-13-1 15,10-16-9-15,-3-18-1 16,-4-3-2-16,4-4-1 0,-11 16 10 16,-7 6 6-16,-3 10 8 15,-8 3 5-15,-6 13 3 16,-8-1 1-16,-3 10 2 16,-4 12 4-16,4 20 3 15,-7 11 4-15,-4 1-2 16,11 3-2-1,-7 9-1-15,11-3 0 16,3-6 0-16,7-6 0 0,3-10-4 16,8 7-2-16,3-7 0 15,0-3 1 1,21-6-5-16,15-3-2 0,10-13-22 16,0-3-8-16,7-3-55 15,7-13-23-15,7-12-111 16</inkml:trace>
  <inkml:trace contextRef="#ctx0" brushRef="#br0" timeOffset="252839.8146">31521 15737 328 0,'-14'0'123'0,"3"9"-66"0,4 19-40 15,0-12 30-15,-7 21-19 16,-7 7-3-16,3 10-9 16,-10 8-2-16,0-8-8 15,-4 15 0-15,0 3 1 0,0 0 12 16,4-3 5-16,10-6-1 0,4-7-2 16,11-3-5-16,3-15-2 0,7 6-8 15,3-16-2-15,12-3-7 16,-1-6 0-1,7-10-30-15,11-9-13 0,7-3-31 16,10-6-15-16,-3-16-60 31,0-3-50-31,-4-16 87 16</inkml:trace>
  <inkml:trace contextRef="#ctx0" brushRef="#br0" timeOffset="253092.3983">31778 16248 332 0,'-21'-10'123'0,"7"10"-66"0,-11 10-38 0,15 5 34 15,-11 10-11-15,-1 10-3 16,5 3-6-16,-4-1-1 0,6 7-18 16,5-9 3-16,10 2 1 0,7-9-6 15,0-2 1-15,4-8-2 16,-4-2 1-16,0-7-6 16,0-2-4-16,-4-14-1 15,8-2-1-15,-8-7-3 16,8-2 0-1,-4-17-9-15,-3-3-3 0,3-6-10 16,-4 7-2-16,-3 2-16 16,0 10-8-1,0 6-23-15,0 1-11 0,4 11-73 16</inkml:trace>
  <inkml:trace contextRef="#ctx0" brushRef="#br0" timeOffset="253371.6872">31778 16310 340 0,'0'0'126'0,"4"7"-68"0,-1 11-28 0,8-8 37 16,-4 9-14-16,4 6-4 15,-4 3-14-15,10-3-5 16,1 10-17-16,-1-7-6 0,1 0-2 0,7-12-3 16,0 9-2-16,-8-13 1 15,-3-2-1-15,0-4 0 16,0-6 2-16,-3-9-1 15,0-7 2-15,3-3-2 16,-7-9-1-16,-4-16 1 16,8 0 1-1,-8-3-14-15,8 6-7 16,-11 4-15-16,7-1-6 0,-3 4-25 16,6 5-11-16,1 4-102 15</inkml:trace>
  <inkml:trace contextRef="#ctx0" brushRef="#br0" timeOffset="253672.5668">32463 15711 368 0,'-25'-3'137'0,"14"13"-74"0,-6 9-40 0,13-1 35 16,-6 17-12-1,-5 9-2-15,-6 9-12 16,7 10-3-16,4-7-16 16,-4-6 1-16,3 7 0 0,11 6-3 15,0 6-1-15,7-7-6 16,-3-5-3-16,10-4-9 0,-4 0-5 16,1-9-22-1,-1-9-8-15,1-10-28 0,3-13-12 16,11-5-60-16,10-7-26 0,0-16 41 15</inkml:trace>
  <inkml:trace contextRef="#ctx0" brushRef="#br0" timeOffset="253873.1399">32921 15809 444 0,'0'0'165'0,"0"9"-90"0,0 26-61 0,-7-17 36 15,4 17-17-15,-8 12-4 16,-3 6-13-16,-11-9-5 16,-6 9-6-16,6 16-6 0,-14 4 0 15,0-1-10-15,-3-10-3 0,0 1-31 16,6-10-12-16,5-15-46 16,6-3-20-16,14-17-42 15</inkml:trace>
  <inkml:trace contextRef="#ctx0" brushRef="#br0" timeOffset="254095.0761">32501 15959 412 0,'-3'0'154'0,"10"10"-84"0,18 27-53 16,-4-18 38-16,11 16-13 15,-4-1-3-15,7 0-8 31,4 10-5-31,7 10-14 0,-11 2-5 0,4-12-3 16,-7 3-9-16,-4-3-2 16,-7-3-25-16,4-13-9 15,-1 0-32-15,1-12-14 16,0-13-107 0</inkml:trace>
  <inkml:trace contextRef="#ctx0" brushRef="#br0" timeOffset="254395.4634">32985 15658 364 0,'7'6'137'0,"7"-2"-74"0,11 5-36 16,-11 3 40-16,10 10-15 15,8 29-3-15,-4 5-12 16,4 13-4-16,-11-3-18 16,-3 3-9-16,-7 12-2 0,-1 7-3 15,-17 3-1-15,0-9-13 0,-14-4-4 16,0-9-22-16,-4-12-10 16,0-14-36-16,1 1-14 15,13-6-79 1</inkml:trace>
  <inkml:trace contextRef="#ctx0" brushRef="#br0" timeOffset="254796.4152">32226 15771 404 0,'-10'-6'151'0,"17"6"-82"0,-4-10-58 16,1 10 32-16,6-9-25 15,8 0-5-15,0-1-6 0,6-9 0 16,-2-6-4-16,2 0 3 0,-3 3 0 15,4-3 2-15,3 9 2 16,4 4 1-16,3 6 3 16,4 6 6-16,7 6 2 15,-7 6 0-15,-4 4 1 0,11 0-7 32,-7 3-1-32,7 3-14 15,-8 3-3-15,1 9-45 16,14 10-19-16,0-16-115 15,7 10-47-15,7 6 63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0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27876 8388 6144,'0'0'2368,"0"0"-1280,0 0-512,0 0 800,16 0-64,-16 0 64,16 0-384,-16 16-128,0-16-513,16 16 65,0 0 32,-16 0-32,16 32 0,0-16-96,-16 16 32,32 0-128,-17 0 32,1 0-32,0 16 96,0-16-96,16 16-64,-16 1 0,0 15 32,15 16-32,1-16 64,0 16-128,0-16-64,0 0 64,-16 16 64,16 17-64,-16-2 0,0-14 32,0 15 0,-16 0 0,16 0 64,-16 16-32,0-16 64,0 0-128,-16-16 0,16 0 32,-16 1 64,0-2-96,-16-14-64,16-1 0,0 16 32,0-32-32,0 0 64,16 0-128,-16-16 0,16-16-128,-16 0-32,16 1-256,0-17-64,-16 0-128,16-1-96,-16 1-96,16 0-32,0 0 32,0 0 128,-16 0 32,16-16 33,0 16-289,0 0-64,0-32-928,16 16-384,-16-16-1056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2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28085 8548 8064,'0'48'2976,"16"-32"-1600,-16 17-1120,15-17 672,-15 0-288,0 16-32,16-16-288,-16-1-64,0-15 0,0 0-128,16-31-96,-16 15 0,16-16-32,-16-17 0,16 17 0,0-16 0,-16 32 0,0-16 0,16 16 0,-16 0 64,16 16 32,-16 0 32,16 16 64,0 0 95,-16 0-63,16 0 32,0 0-160,0 0 0,0-16-32,16-16-64,-17 0 32,17 0-32,-16 0 0,0-16 0,16 0 0,-1 16 0,-15 0 0,0 0 0,16 16 0,-16 0 0,0 0 128,0 16 64,16-16 128,-16 16 128,16-16-128,-16 0 64,0 0-288,-1 0-64,1 0-96,16-16 0,-32 16 64,16 0 0,0 0-288,-16 0-64,16 16-736,-16-16-255,16 0-2113,0 16-2240,16 0 1664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1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29186 7940 7040,'0'0'2624,"0"0"-1408,0 16-800,0-16 768,-15 0-192,15 16-32,-16 16-160,0-16-64,16 16-384,-32 16 63,16-16 97,0 16-64,-16 0 0,16 0-128,-16 17 32,16-1-64,0 15 0,0 2 32,0-1 32,0-16-32,0 16-32,0 16-96,0 0 32,0 16-64,0-16 0,0 1-32,0-2 0,0 2 0,16-1 64,-16 0-96,0 0 0,0 0 32,1 1 0,15-2-64,-16-15 32,0 1 0,16 15 32,0 0-160,-16 0 32,16-16 0,0 0 0,0 0 0,16 0 64,-16-15-32,0 14 64,16-15-64,-16 17-32,0-17 32,16 16 32,-16-32-32,0 16 64,0-16-128,15 0 0,-15 0 32,0 0 0,0-16 0,0 0 0,0 0-160,0 0-32,0-16 96,0 16 32,16-16-96,-16 0-32,0 1-352,0-17-32,0 0-640,0 0-160,0 0-1471,0-33-641,-16 1-800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6:54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27989 11694 5760,'0'0'2176,"0"0"-1152,-16 0-288,16 0 1312,0 17-1120,0-17 544,0 0-896,0 0 480,0 0-608,0 0 319,16 0-447,0 0 320,0 0-352,0 0 352,16 0-384,0 0 288,15 0-288,17-17 64,0 34-192,16-17-64,-17 0-32,17 0-128,-16 0 64,0 0 96,-1 0-32,1 0 64,-16 0-64,0 0-32,15 0 32,-31 0 32,16 0-32,-16 0-96,-16 0 32,16 0-480,-16 0 288,-16-17-1184,16 17 800,-16 0-3039,-16 0 2015,0-16-3616,16 16 2944</inkml:trace>
  <inkml:trace contextRef="#ctx0" brushRef="#br0" timeOffset="13635">27990 11726 5120,'0'0'1920,"0"0"-1024,0 0-640,0 0 512,0 0-192,0 0 0,0 0-128,0 0 32,0 0-256,0 0-64,0 0 32,0 0 32,0 16 32,0-16-64,0 0 32,0 0 0,-16 16 96,16-16-32,0 0 0,0 16-32,0-16 64,-16 16-32,16-16 64,0 16-128,0-16 32,0 16-96,0 0 64,0 0 0,0-16 96,0 16-97,0 1-63,0-17 64,0 31 0,0-15-32,16-16-32,-16 16 32,0 0 32,16 0-96,0-16-32,-16 16 32,16 0 0,0-16-64,0 16-64,0-16 96,0 16 0,0-16 32,-16 0 0,15 0-64,1 16 32,0-16 0,0 0 32,16 0 0,0 0 0,-16 0-64,16 0-64,0 0 32,-1 0 32,1 0-32,0 0 64,-16 0-64,16 0 64,0 16-128,-16-16 0,15 0 32,-15 0 64,0 0-32,16 0 64,-16 0-64,16 0-32,-16 0 32,16 0-32,-16-16 64,0 16 32,15 0-128,-15-16-32,0 16 32,0-16 0,0 16 32,16-16 64,-16 16-96,0-16 0,0 16 32,0-16 0,-16 0 0,16 16 0,0-16 0,-16 0 64,0 0-32,0-15 64,0 14-128,0 1 0,0 0 32,0 0 0,0 0-96,-16 0 0,0 0-288,16 0-96,-16 0-160,0 0-96,16 16-576,-16 0-287,0 0-833,-16 0-320,0 32-640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44.042"/>
    </inkml:context>
    <inkml:brush xml:id="br0">
      <inkml:brushProperty name="width" value="0.1" units="cm"/>
      <inkml:brushProperty name="height" value="0.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26311 7831 3840,'16'-48'1472,"0"32"-768,0 0-480,-16 16 480,0-16-64,0 16 0,0 0-128,0 0 0,0 16-288,-16 16-128,-16 32 0,0 16-64,0 16 64,0 0-64,16 0-32,-15 0 32,15 1-32,0-18 0,0-15 64,0-31-96,16-33-128,0-16 0,16-33 160,0 1 128,0-31-32,16-2-64,-1-15 0,1 0-32,0 16 64,16-16 32,-16 16 32,15 32 0,-15 0 0,-16 0 64,16 16-160,-32 32-96,0 0 96,-16 64 96,-16 0-32,0 48-64,-15 0-96,-1 0 32,16 16 96,0-15 96,0-2-128,1-14-32,15-17-64,0-32 0,16-17 64,-16-14 0,16-50 0,16-14 0,16-17-96,-1-49 64,33-14 32,0-34 64,15 1-32,1-16-32,-17 32 32,-15 16-32,-16 16 0,0 32 0,-16 64 0,0 32 0,-16 31 0,-16 50 0,-16 15 0,-16 32 0,-16 0 0,1 16 0,-1 0 64,1 0-96,15-31 0,16-17 32,0-32 64,0 0-96,16-48-64,16-16 128,16-48 32,16-32-96,48-48 32,-1-33 0,1-46 64,-1-18-96,1 1 0,0-16 96,-16 48 32,-1 32-32,1 32-64,-16 31-64,-33 33 32,-30 80 32,-1 32 0,-16 65 64,0-1-96,0 64 0,-31-16 32,-1 16 0,-32 0 0,16-32 0,17-15 0,15-17 64,1-48-32,31-16-32,16-32-64,16-48-32,31-32 64,1-48 64,15-48-64,1-48 0,16-17 32,16-47 0,15 16 64,-16 32 32,1 48-32,-33 31-64,1 34-64,-32 62 32,-32 33 32,-16 65 0,-48 62 64,1 34-32,-17 31-32,17 16 32,-1 16-32,-31 16 0,-1-48 64,0 1-96,32-33 0,17-48 32,31-16 0,0-48 0,32-48 0,32-32-96,-1-48 64,1-32 32,0-32 0,32-65 0,31-15 64,0-16-32,1-16-32,-17 48 32,-15 48-32,-32 15 0,0 49 0,-16 33 0,-17 30 64,1 50-96,-47 62 0,-1 33 32,-48 65 64,-16 31-32,1 16 64,15 0-128,1 0 0,-1 0 96,1-32 32,15-31-128,16-33 32,16-32-64,16-48 0,32-16 0,0-64 0,16-16 64,0-64 64,16-48-32,31-32-32,33-64 32,15-33-32,-16 17 0,1 16 0,-16 64-96,-17 31 64,-31 50 32,-1 30 64,-15 65-32,-48 48-32,0 64 96,-15 65 0,-33 47-128,-31 16 32,-33 32 0,17 0 64,31-32-32,-15 1-32,31-49-64,0-16 32,17-32 32,31-48 0,16-32 0,0-48 0,0-48 0,32-32 0,15-48 0,33-48 0,31-64 0,0-49 0,-15-15 0,16 48 0,-17 48-96,-31 48 0,-1 32 64,-31 47 64,-16 49 64,-32 64-32,-16 65 32,-15 63-128,-33 48 0,-31 32 32,-1 16 0,1 0 0,15 1 64,17-17-32,-1-64-32,17-32-64,31-48 32,16-16 32,16-64 0,0-32 0,32-64 0,15-48-96,49-80 64,31-16 32,-16-65 64,17-47-96,31 16 0,-16 16 32,-15 64 0,-33 48 0,-15 63 0,-32 33 0,-17 48 0,-31 48 64,-47 32 32,-17 80-32,-16 49-64,1 47 32,-49 32 32,-15 48-32,0 0 64,15-16-224,17 1-32,31-65-32,17-48 64,15-32-32,32-48 128,0-48-64,16-48 32,16-48 0,32-48-64,63-64 96,1-48 64,-1-33 0,17-47-32,15 0 32,0 32 32,-15 48-96,-49 63-64,-15 33 128,-16 48 32,-33 48 0,-30 48 32,-33 64-64,-48 64 64,17 81-64,-33 47-32,-31 32 32,0-16 32,15 17-96,17-49 0,15-32-32,33-64 0,15-32 64,32-64-96,0-80 0,48-48-32,63-64 96,1-64 64,31-48 128,1-49-128,47-63-32,-16 16-160,-16 48 32,-31 31 128,-17 49 128,-15 80-32,-64 112 0,-16 48 96,-32 80-96,-64 80-64,-15 48 0,0 33-32,-17 15 0,-47 0 64,32 1-32,15-33-32,17-48-64,31-48 32,33-48 32,15-80 0,48-48 0,47-80-96,49-64 64,-1-64 32,33-80 0,46-17 0,-30-15 0,-1 48-96,-32 48 64,-15 63 32,-49 34 0,-31 126 128,-48 50-64,-16 78-32,-47 50 0,-33 47 32,-15 48-32,0 32-32,-33 16 32,17-31-32,0-33 0,31-32 0,33-48 0,15-48 0,48-64-96,64-64 0,16-64 64,31-48 0,1-80 96,47-32-32,32-65-32,-16-47 32,1 0-32,15 32 0,-48 47 0,-15 81 0,-33 32 0,-63 96 416,-32 64-224,-31 48-96,-1 80-128,-32 49 0,-48 79 96,-15 32 32,16 16-32,0-16-64,-1 17-64,-15-33 32,16-64-32,31-32-64,32-48 0,17-32 96,31-48-160,47-48 64,33-48 64,0-80 32,32-48 32,63-80 0,16-64 0,-16-65 64,48-15-96,0 32 0,-64 80 32,-31 63 0,-33 65 64,-31 80 256,-32 64-32,-48 80-160,-48 64 0,-15 64-64,-16 65 32,-49 47-64,1 32-32,16-16-192,0-16-128,15-31 32,1-49 96,31-48 96,17-48 128,47-32-64,16-48-64,32-32-32,16-48 0,16-48 96,15-64 0,48-80 32,49-32 64,-17-97-96,48-15 0,0 16-32,-31 64 0,-49 63 128,-16 65 32,-47 96 96,-32 64-32,-48 80 0,-47 64-96,-17 65-64,1 31 32,-65 48-32,1 0 0,16 16 0,31-15-96,1-65 64,15-32 32,33-48 0,31-32-96,16-48 0,16-48-32,16-48 96,32-64 0,47-48 96,17-64-96,15-48 0,16-65 32,48-47 0,-15 32 0,-33 48 0,-48 96 0,-15 31 0,-49 130 256,-31 62-128,-47 81 32,-49 65-96,1 47-64,-32 48 32,-33 16-32,1 16-96,16-15 64,31-49 32,33-32 0,15-64-96,16-32 0,32-48-32,0-64 96,32-32 0,64-96 32,32-32 0,-1-64 0,32-48 0,32-65 0,1-31 0,-17 48 0,-48 63 0,-16 82 0,-63 94 416,-16 65-160,-32 64 32,-47 65-160,-33 79-96,-15 32 0,-16 64 32,-65 17-192,33 15-32,16-16-96,16-32 64,15-48 128,32-47 32,33-50-128,31-62-32,0-49 0,48-48 128,15-81 32,65-63 96,15-48-96,17-64 0,46-80 32,2-17 0,-33 49 0,-16 48 0,-32 79 0,-31 66 0,-32 62 544,-48 49-288,0 64-96,-48 65-32,-48 46-32,-31 66-128,16 47 32,-16 0-224,-33 48 0,1 1-64,16-33 32,31-16 64,33-32 64,15-64-32,16-31 128,32-97-64,16-48-32,64-65 96,32-78-64,15-34-32,32-111 96,64-64 64,-15-32 0,14 15 64,-15 65-64,-47 80 64,-33 63 0,-63 97 320,-48 49-32,-32 78-192,-32 82-32,-31 46-96,-49 50 32,1 79-64,-16 0-32,-32 17-192,16-33-128,32-32 192,31-32 96,33-48 64,15-32-32,32-96-64,48-64-32,48-48 64,31-80 0,1-80 32,79-48 0,16-80 64,0-33-96,0 33 0,-16 64 320,-32 64 96,-31 64-96,-33 47-32,-63 50 640,-48 94-512,-31 65-160,-17 49-128,-63 79-96,-17 48 0,17 16 0,-16 32-224,-32 1-96,16-17 32,32-32 96,31-47 32,49-34 96,-1-62-128,32-17 64,16-80 0,32-32-32,64-96 32,15-48 96,17-64 0,47-97 32,32-63-96,16-49 64,31-15 32,-30 96 64,-65 80-96,-32 80 0,-31 47 96,-64 81 256,-48 80-32,-32 65-160,-15 47 0,-17 64-64,-47 32-64,-16 16-64,31 32 32,-15 1-32,16-33-64,-17-16 0,33-32 0,31-48 0,17-48 96,47-48-64,48-64-32,15-48 96,1-64 0,63-64 32,49-80 64,-1-64-96,32-33 0,32 1-32,-64 96 0,-32 48 128,-31 64 32,-64 95 448,-32 66-224,-48 31-64,-32 64-160,1 48-96,-64 64 32,-17 32-32,1 33 0,16-17 64,-16 32-32,-1-48-32,33-31-64,48-66-32,31-30-96,16-65 32,64-64 32,32-64 64,-1-49 32,64-94 32,49-66 0,-1-79 0,47-32-96,-14-17 0,-17 49 128,-32 64 96,-48 80-96,-31 63-32,-64 81 480,-16 96-256,-32 65-96,-79 47 0,-1 80-32,-31 48-32,-48 32 32,0 49-128,16-1-64,0-32-96,15-32-32,17-32 128,48-63 32,15-33-96,48-64-32,16-48-64,64-48 0,0-48 64,15-64 128,33-64 32,47-49 32,17-63 0,-1-48 0,31-33 0,2 34 64,-49 62-96,-32 81 0,-31 48 160,-32 96 224,-48 48-64,-64 64-128,-16 64-32,1 64-64,-48 65-64,-33 47-192,1 16-128,16 16 32,-16-15 96,31-49 32,17-32 96,31-48-32,17-64-32,78-96-64,33-64 96,0-64 64,47-64-64,65-112 64,-1-48 32,64-65 64,0-15 32,-48 31 96,-16 81 96,-32 64 64,-31 64-96,-64 96 192,-16 48 32,-32 80-320,-64 48-160,-15 64 64,-33 48 0,17 33-160,-48 15 0,-1 16 96,17-16 128,32-31-32,15-17-64,33-48-96,-1-32-32,32-32-96,16-96-32,32-48 32,64-80 128,31-49 96,0-79-64,80-96-64,17-48 192,-2-16 96,1 31-192,-16 65-32,-64 80 0,-31 64 64,-80 128 128,-32 48-64,-48 80-64,-31 64 0,-64 96-32,0 64 0,-33 33 0,-14 47-160,-2 0 32,49-31-96,16-49 64,16-32-192,47-80-96,16-63 160,64-66 160,0-79 32,16-63 32,64-66 64,48-79 64,-1-64-32,32-80-32,32-49 32,0 33 32,-48 48-32,-31 64-32,-33 63 96,-31 49 64,-16 112 480,-48 48-320,-32 32-96,-31 64-128,-17 65-96,1 47 32,-33 16-32,-15 64-160,-16 17-32,31-17-192,33-16 0,16-48 128,15-48 64,16-48-160,48-95-32,16-82 224,64-95 64,31-80 96,32-64 0,64-112 64,-16-33-32,16-31-32,16 80 160,-48 63 32,-32 81 64,-47 64 64,-32 32 32,-32 48 96,-32 48-224,-48 48-64,-16 64-96,-16 80 32,-63 80-64,-32 80-32,0 49-320,-16 31-128,-16 32 0,16-47 32,48-49 96,47-64 32,17-47 192,15-65 32,32-80-32,16-48 0,32-80-32,48-49 96,47-95 0,0-80 96,33-48-32,47-64-32,-16-17 32,-16 49-32,-16 48 64,-31 64 32,-17 47 160,-47 97 288,-48 80-64,-16 32-256,-16 65-64,-47 62-32,-49 98 0,1 63-352,-16 16-160,-32 48-256,15-15 0,17-33 192,32-32 128,31-64-96,17-63 32,47-97 128,48-80 352,47-65 160,16-78-96,33-98-32,63-79 0,16-80 64,32-33 96,-1 1 64,-47 96 192,-47 64 32,-33 95-224,-47 49-128,-16 64-64,-32 64 32,-32 64-96,-48 48 0,-47 80-32,-1 48 32,-16 65-64,-62 15 64,30 0-224,33 0-32,-16 1-160,32-49-32,31-64 96,0-32 96,48-48-64,16-32 64,16-48 32,16-64-32,32-64 128,32-64 64,63-48 64,-16-97 32,33-15 0,31-16 0,-17 64 0,-46 64 64,-32 63-32,-64 82 128,-32 79 64,-64 48-192,-16 64-32,-16 64-64,-47 32-64,-16 48-128,16 1 0,-16 31-224,0-16-32,15 0 0,17-64 64,31-31 192,33-66 128,63-95-320,47-64 160,17-79 160,31-82 0,81-63 96,-1-80 0,16-48 96,48 0-96,-49 63 0,-46 65 32,-48 80 64,-17 32 192,-47 96 192,-32 64-224,-64 47-160,-31 66-160,15 47 0,-47 32-32,-32 32 0,15 0 64,1 1-96,47-1 0,1-48 32,16-32 64,31-48-96,16-32-64,16-32-160,16-48 0,32-80 128,47-32 64,49-64-32,-17-32 64,32-64 32,17 31 64,-1 17-32,-48 48-32,-31 48 32,-64 96 160,-48 64 128,-32 64-160,0 32-96,-15 16-128,-32 32 32,-17 1 32,1 15 0,31-32 0,17-32 0,15-32 0,48-96 0,32-32 0,48-48 0,31-64 0,-15-32 0,31-81 0,33-15 0,14-32 64,-30 48-32,-32 48-32,-33 64 32,-31 80 32,-48 47 32,-47 50-32,-33 63-64,32 0 32,-47 64 32,-32 0-32,-1-16-32,17 0-64,31-32 32,17-32 32,31-48 64,16-32-192,32-48 32,48-64 32,47-16 32,-15-16 32,16-48 64,15 32-96,16 0 0,-31 31-32,-17 49 0,-79 80 128,-32 32-32,-15 65 64,-17 15-64,-47 32-32,-17 0 32,17 0 32,31-32-96,17-48-64,15-16-32,48-64 96,32-48 0,47-32 96,17-16-1024,-16-48-448,31-1-1696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8:00.646"/>
    </inkml:context>
    <inkml:brush xml:id="br0">
      <inkml:brushProperty name="width" value="0.125" units="cm"/>
      <inkml:brushProperty name="height" value="0.2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28324 11758 2432,'15'-16'960,"1"16"-512,-16 0-384,0 0 288,0 16-96,0 0 32,-31 16-160,15 0-96,-16 16 0,0 16-32,16-16 192,-16 17 192,0-17 288,0-16 160,1 0-96,-1-16-64,16 0-352,16-16-128,0-16-128,16-16-64,0 0 96,0-32-128,-1 15 0,17 1 32,0 16 0,0-16-96,0 16 64,0 16 32,-16 0 64,0 0 32,-16 16 32,0 16-160,-16 16 32,-16 0 0,16 16 0,0 16 0,-16-15 64,16 15-96,-16-16 0,16 0 32,-15-16 0,31-16 0,-16 0 0,32-16-96,-16-16 64,31-16 32,-15-16 0,32 0 0,0-16 0,0 15 0,15-15 64,17 17-32,-33 14 64,1 1-128,0 16 0,-16 0 32,-16 0 0,-16 16 0,0 32 0,-32 0 0,0 48 64,-32-16-96,1 17-64,15-1 128,-15 0 32,31-16 0,-16-16-64,0 0 160,32-16 32,0-16-160,16-16 0,16 0-32,0-16 0,16-16 0,32-16 0,-17 0 0,33-16 0,-17-16 64,17 16-96,-32-1 0,0 17 32,0 0 0,-17 17 64,-15 31 32,-16 15-32,-16 17-64,1 16 32,-17 17-128,-16-1 64,0-16 32,-16 16 0,16-32 0,1 16 64,15-32-96,0 16 0,16-16 32,16-16 64,32 0-96,16-16-64,-1-16 128,17-16 32,0-16-96,-16 16 32,16-16 0,-17 16 64,1-1-32,-16 33-32,-16 0 32,-16 32-32,-16 33 0,0-1 0,-16 16-96,-16-16 64,-15 0 32,-1 0 64,-16-16-32,16 16-32,1-16 160,15 0 32,16-16-64,17-16-32,30-16-32,17 16-64,32-32-64,-1 0 32,1-16 32,0 16 64,-16-16-32,0 0 64,-1 32-128,-15-16 0,-16 48 32,0 0 0,-16 16 0,0 0 0,0 0 0,-16-16-96,0 16 64,0-16 32,0 0 0,16 0 0,16 0-448,-16-16-160,32 0-2144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1-26T01:30:51.0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19173 17217 220 0,'0'0'85'0,"8"3"-46"0,6-3-24 0,-7 0 24 16,3 6 3-16,4-3 4 15,4-3-16-15,10 0-5 16,4-3-15-16,3-3 7 0,8 3 3 15,13 3-8-15,18-7-2 16,-3 7-4-16,-1 0 1 16,8 0-2-16,3 0 2 0,18 0 2 15,0 7 2-15,3 2-1 16,-3-6-1-16,14-3-3 16,14 10-1-16,-4-4-3 15,-7-6 1-15,8 9 0 16,10-2 3-16,-7-4 1 15,-4-3 1-15,8 6-4 0,10-3-1 16,-10-3-3-16,-4 0-1 16,3 0 1-16,11 0 0 15,-7 0 0-15,-7-3 2 0,0 3-3 16,11-6 0 0,-11 6 1-16,-4 0 2 0,-6 0-1 31,10 0-1-31,-4 0 1 0,-3 0-1 15,-7 0 0-15,-4 0 2 16,11 0-1-16,-7 6 2 16,21-3-4-16,-17-3 0 15,-11 0 1-15,6 6 0 16,1-3 4-16,-14-3 5 16,-7 7-1-16,-7-4 1 0,-4 3-3 15,-4-6-1-15,4 0-3 16,-3 0 1-16,-7 6-2 15,-15-6 2-15,-10 0 2 16,-4 0 2-16,-10 0-1 16,-4-6 1-16,-7 6-4 15,-3 0 0 1,-4-6 1-16,-7 6 2 16,-3-3-1-16,-1 3 2 0,-6-7-6 15,3 7-1 1,-4-3 0-16,1 3 0 0,-1 0-3 15,1 0 0-15,3 0 2 16,0 0 2-16,-4 3-2 16,4-3-2-16,0 0 2 0,-3 0 0 15,3 7-2-15,-4 2 2 16,0-3 1-16,4 4 0 16,0 2-3-16,-3 4 0 15,3 3-1-15,0 0 3 16,-4 6 0-16,4 0 3 15,0-6-3-15,0-7-2 0,0 4 2 16,0-7 0-16,-3 1 1 16,3-10 2-16,-4-10 1 15,1-5 1-15,3-7-9 16,-4-3-4-16,1-4-4 16,-1 4-2-16,1-3-1 31,-1 3 2-31,4 12 1 0,0-2 3 15,4 5-1-15,-1 4 2 16,1 3 3-16,3 3 1 16,3 3-8-16,1 3-2 15,0-3-19-15,-1 4-5 0,-3-4-59 16,-7-3-24-16</inkml:trace>
  <inkml:trace contextRef="#ctx0" brushRef="#br0" timeOffset="2471.8672">25961 17656 284 0,'3'28'107'0,"1"-3"-58"15,-4 3-40 1,0-12 25-16,0 3-15 0,0-1-1 16,0 1-8-16,-4 6-2 15,4 0-4-15,-3 1 2 0,-1-8 0 16,4-8 2-16,-3-10 4 15,-1-7-4 1,-3-2-4-16,4-10-3 16,-4 0-3-16,0-6 1 0,3-12 3 15,1-4 1-15,3-6-1 16,3 9-2-16,1-6 5 16,3 1 1-16,3 8 4 15,4-3 1-15,11 4-3 16,7 15 0-16,10 0 1 15,-3 10 5 1,-7 3-4-16,-1 15 2 16,1 7-9-16,-4 6-2 15,-3 3 3-15,-7 3 2 16,-8 6-2-16,-6-5-3 0,-8 5 2 16,-3-9 0-1,-7 3 1-15,-10-9 2 0,-12 6-3 16,-3-6-2-16,1-3-3 15,2-7 1-15,8-2-12 16,7-7-5-16,0-7-28 0,14-2-10 16,7-7-59-16,14-12-26 15,11 12 12 1</inkml:trace>
  <inkml:trace contextRef="#ctx0" brushRef="#br0" timeOffset="2872.5968">26360 17662 304 0,'-7'3'112'0,"3"3"-60"0,8-3-32 15,-1-3 30 1,4 0-21-16,4-3-5 16,3-3-13-16,3-3-3 15,1-1-4-15,0-9-1 0,-1 4 1 0,1-4-5 16,0-9 1-16,-4 3 0 15,-4 0 2-15,-3 6-1 16,-7 0-1-16,-3 3 5 16,-4 16 1-16,-4 0 6 0,-3 16 5 15,0 0 0-15,-4 2-1 16,4 1 3-16,0 6 2 16,4-3-5-16,2 3 1 15,5 0-6-15,6-6-1 16,5 6-6-16,2-6-3 15,4-6 0 1,4-7-1-16,3 10-27 16,11-16-9-16,7-16-31 15,3 10-10-15,-3-4-27 16,0-9-13-16,-4-9-13 16</inkml:trace>
  <inkml:trace contextRef="#ctx0" brushRef="#br0" timeOffset="3136.07">26850 17317 296 0,'-18'-9'110'0,"11"15"-60"0,-10-3-39 0,13 3 26 0,1 4-11 16,-1 2-3-16,0 4-7 15,4 9-2-15,4 3-8 16,7 0 0-16,3 7 4 0,3-1-2 16,1-5 1-16,0 8-5 0,-4-5-3 15,0-4 2-15,-4 0 2 16,-6-3 9-16,-8-6 3 31,-10 0 9-31,-7-4 4 16,-4-2-8-16,-10 0 0 15,-11-10-11-15,-3 6-4 16,3-9-15-16,4 0-8 0,6 0-33 16,1-9-16-16,10-1-129 15</inkml:trace>
  <inkml:trace contextRef="#ctx0" brushRef="#br0" timeOffset="3973.6375">27192 17486 272 0,'-28'10'101'0,"14"-1"-54"0,-7 10-28 15,14-7 26-15,0 7-12 16,-1 3-4-16,5 10-6 15,3-4-3 1,7-3-10-16,4-3 2 0,10 3 2 16,3-6-3-16,5-4-1 15,-1-5-4-15,-3-1-1 0,-4-9-3 16,0-9 1-16,-3-7-2 16,-4-3 2-16,-7-6 0 15,-7-3 1-15,-4 0 0 16,-13 0 2-16,-22 3-3 0,-11 9 0 15,-6 13-8 1,-4-4-2-16,0 14-34 0,4-7-13 16,-8 12-120-1</inkml:trace>
  <inkml:trace contextRef="#ctx0" brushRef="#br0" timeOffset="14962.1466">22454 17101 252 0,'-3'0'96'0,"3"0"-52"0,-4 9-25 0,4-6 26 16,-3-3-12-16,-1 16-2 0,-3-7-9 16,0 10-4-16,0-3-10 15,0 9 4-15,0-6 1 0,0 9 0 16,0 0 0-16,0 7-7 16,3-1-4-16,1 1-1 15,-1-7-1-15,1 0-9 0,3 0-2 31,0-12-21-31,3 3-9 0,4-10-47 16,0-9-20-16,0 0-15 16</inkml:trace>
  <inkml:trace contextRef="#ctx0" brushRef="#br0" timeOffset="15463.4178">21932 17693 284 0,'-3'0'107'0,"6"0"-58"0,8 0-24 0,-4 0 31 0,7 0-15 15,7 7-3-15,4-7-16 16,3 0-4-16,0 0-10 15,0 0-1-15,1 0 0 0,-1 3-6 16,0 3 0-16,-3 3-1 0,-8 1 2 16,-6 5-3-16,-7-2-2 15,-8 3 4-15,-7 9 1 16,1 12-3-16,-4 1 1 16,-4 12-2-16,1-6 0 15,-5 0-3-15,1-13 1 31,4 10-9-31,2-19-4 0,1 3-13 16,4-9-6-16,3-4-23 16,3-12-8-16,1 0-68 15</inkml:trace>
  <inkml:trace contextRef="#ctx0" brushRef="#br0" timeOffset="15663.3062">21985 17859 312 0,'7'0'118'0,"7"0"-64"0,7 0-37 16,-6 0 33-16,6 0-28 15,0-6-6-15,7 6-29 16,11-3-9 0,7-3 11-16,3 3-39 0,-3-4-13 15,0-2-43 1,-4 9-47-16,-3-9 53 15</inkml:trace>
  <inkml:trace contextRef="#ctx0" brushRef="#br0" timeOffset="15947.6941">22461 17781 236 0,'-35'16'90'0,"14"-4"-48"0,-14 4-20 16,21 3 26-16,-4 9-12 16,4 6-3-16,3 1-8 15,4-1-4-15,11-5-11 16,6-4 2-16,8-6 2 0,7 6-1 0,-1-16 0 15,1-6-5-15,0 4-3 16,-1-14-5-16,-2-2 0 0,-5-10-7 16,-3 0 0-16,-3-15-4 31,-4-1 2-31,-4 1 5 16,-3 5 2-16,-3-5-7 15,-4 6-2-15,0-7-12 16,0 16-5-16,0 1-16 15,0 2-5-15,0 13-36 0,0 3-13 16,-4 0 6 0</inkml:trace>
  <inkml:trace contextRef="#ctx0" brushRef="#br0" timeOffset="16248.0726">22645 17693 308 0,'0'0'115'0,"10"16"-62"0,-3 3-35 0,-3-10 28 0,0 1-15 16,-1-1-6-16,-3 7-10 15,0 9-5-15,0 3-5 16,-3 6-4-16,-5 4 0 0,1-3-4 16,-3 2 2-16,3-2-21 15,-4-10-8-15,4-3-38 0,4-7-14 16,3-5-56 0</inkml:trace>
  <inkml:trace contextRef="#ctx0" brushRef="#br0" timeOffset="16532.3434">22927 17809 212 0,'0'0'82'0,"-7"0"-44"0,-14 7-18 16,7 2 27-16,-7-9-5 16,-8 19 0-16,1-4-15 15,0 11-4-15,0-5-13 0,-1 8 2 0,5-4 4 16,3 0-2-16,-1 0 0 15,8-6-4-15,7-7-1 16,7 4-1-16,0 0 2 0,11-4-5 16,-1-2-7-1,1-4-4-15,3-3-22 16,4-3-8-16,3-3-26 16,4 3-11-16,3-9-63 15,4 2-29-15,-1-12 84 16</inkml:trace>
  <inkml:trace contextRef="#ctx0" brushRef="#br0" timeOffset="16932.4791">23001 17888 316 0,'-14'-3'118'0,"3"6"-64"0,-13 12-41 0,10-5 30 16,-8 2-13 0,-2 4 0-16,-1 3-13 15,0 0-3-15,8 3-8 16,3-10-4-16,7 4 1 0,3-4-2 15,11 4-1-15,7-7 1 16,7 1-1-16,4 9 0 0,3-10 0 16,-3 13-5-16,-4-9-1 15,0 5-2-15,-3 7 2 16,-4 1 2-16,-7-14-1 0,-3 13 4 16,-4-9 2-16,-7 3 0 15,-8-10 2-15,-6 7-2 16,-7-13-1-16,0 6 1 15,-4-9 1-15,4 0-3 16,3-9 0-16,4-1 3 0,7-5 3 16,3 5-2-16,8-8 0 15,10 5-1-15,11-9-2 16,10 10 1-16,7-4 1 16,0-3-3-16,4 3-2 15,3 4-18-15,-3-4-9 31,0-3-35-31,0 10-16 0,3-16-61 16</inkml:trace>
  <inkml:trace contextRef="#ctx0" brushRef="#br0" timeOffset="17401.1611">23922 17050 268 0,'-4'0'101'0,"4"16"-54"0,0 0-24 15,0-7 31-15,0 1-13 0,-3 8-3 32,-4 7-14-32,-4-3-4 15,1 13-12-15,-1-7-7 0,-3 13-4 0,3 3-1 16,1 3 0-16,3-10-28 16,0 14-12-16,3-14-30 15,4 1-11-15,7-7-41 16</inkml:trace>
  <inkml:trace contextRef="#ctx0" brushRef="#br0" timeOffset="17886.1452">23805 17652 292 0,'-7'-21'110'0,"4"17"-60"0,-4-2-36 0,7 6 26 32,-4 0-18-32,1 0-4 0,-8 10-5 15,-3 5-1 1,0 4-6-16,0 9 0 0,-4-12 1 0,4 12-1 15,0-3-1-15,7 3-3 16,0-9-2-16,3-3 1 16,4 3 1-16,7-13-8 15,4-12-1-15,0 3-3 0,3-13-1 16,0 7 1-16,0-7 1 16,0 3 1-16,-3-2 0 15,-1-1 7-15,-3 13 2 16,0-3 7-16,-7 6 3 15,0 15 0-15,-3-5 3 16,-1 8-7 0,-3 8-2-16,0 11-3 15,0-2 1-15,4 2-31 16,-1-12-11-16,8 0-33 16,3-15-12-16,10-7-42 15</inkml:trace>
  <inkml:trace contextRef="#ctx0" brushRef="#br0" timeOffset="18186.2683">24028 17646 264 0,'-43'25'99'0,"19"-6"-54"0,-12 19-26 16,22-23 26-16,0 11-14 15,4 2-4-15,3 19-4 0,7-3 0 16,7-7-13-16,10 4-3 0,4-19-3 15,8 9-2-15,-1-18 1 16,-3-4-4-16,-1-9 0 16,1-9-6-16,-4-10 0 15,0-15-13-15,-7-4-2 16,-3 10 1 0,-4-13 2-16,-7 13-7 15,-4-7-3-15,-6 7-9 16,-4 9-1-16,-7 4-28 15,-8 11-9-15,1 4-6 16</inkml:trace>
  <inkml:trace contextRef="#ctx0" brushRef="#br0" timeOffset="18486.0846">24278 17593 272 0,'0'-16'104'0,"4"32"-56"0,-1 0-25 0,1-7 31 15,-4 4-19-15,-4 12-5 16,-3 3-12-16,0-3-3 15,0 19-9-15,-4-7-2 0,1 7 0 0,-1 0-5 16,1 0-1-16,-1-9-26 16,4-7-11-16,0-9-42 15,7-10-16-15,4-9-28 16</inkml:trace>
  <inkml:trace contextRef="#ctx0" brushRef="#br0" timeOffset="18733.0329">24472 17790 296 0,'-10'-3'112'0,"-4"6"-60"0,-15-3-39 16,19 7 30-16,-4-4-22 15,-4 6-4-15,0 7-1 32,1 0 1-32,-1 2-9 15,0 1 0-15,8 9-1 0,-1-9-1 0,4 13-1 16,7-10-1-16,0 3 2 15,7 3-10-15,0-9-2 16,0-4-28-16,4-5-10 16,3-1-42-16,7-12-15 15,4-6-24-15</inkml:trace>
  <inkml:trace contextRef="#ctx0" brushRef="#br0" timeOffset="19117.2405">24606 17816 244 0,'-7'-7'90'0,"4"7"-48"0,-11 0-14 16,7 0 30 0,-4 7-15-16,0 2-4 15,1 0-19-15,-1 1-7 16,8-1-8-16,3 7-2 0,7-7 1 0,3 10 0 16,4-3 0-16,1-4-2 15,-1 13 1-15,0 0-4 16,0 4-2-16,-4-4-3 15,1-3-1-15,-4 3-3 16,-7 0-1-16,0-6 3 0,-3 6 3 16,-8-13 5-16,-7 4 2 15,-3 3-3-15,-4-10 1 16,-3-2 0-16,4-7 0 16,-1 0 0-16,4-7 2 15,3-2 1-15,7-1 1 0,8-5-2 16,6 2 1-16,8-2-4 15,10 5 0-15,4 1 1 16,3-1 2-16,4 4-12 16,0 3-6-16,-1-6-53 15,5-7-25-15,-5-3-35 32</inkml:trace>
  <inkml:trace contextRef="#ctx0" brushRef="#br0" timeOffset="21117.271">18634 15489 244 0,'-7'-13'93'0,"7"23"-50"0,3-7-17 0,-3-3 53 16,7 15-18-16,-3 4-21 15,-4 10-13-15,0 2-17 16,-7-9-4-16,0 9-2 0,-4 1 0 15,-3 11 0-15,0 1-2 0,0 0-2 16,0-6-17-16,7-7-9 16,7-3-35-16,7-9-16 15,0-9-69 17</inkml:trace>
  <inkml:trace contextRef="#ctx0" brushRef="#br0" timeOffset="21301.7655">18800 15790 312 0,'-11'-6'115'0,"14"6"-62"0,-6 0-55 0,3 0 22 16,0 0-25-16,3 0-68 15,12 0-20 1,-1 0-23-16</inkml:trace>
  <inkml:trace contextRef="#ctx0" brushRef="#br0" timeOffset="21817.6375">19258 15426 212 0,'-17'0'82'0,"13"0"-44"0,-7 6-16 0,8 4 28 15,-4 5-17-15,-4 4-6 0,-3 0-5 32,-4 9 0-32,1 7-12 15,-1-7 3-15,4-3 1 0,4 3-1 16,2 7 0-16,5-7-5 15,3-3-3-15,3 0-2 0,8-12 0 16,3-4 0-16,4-3 1 16,-1-12-2-16,-2-3-2 15,-1-1-4-15,-4-2 0 16,1-4-5-16,-4 7 1 0,-4-7-3 16,-3 3 2-16,-3 1-8 15,-8 9-4-15,-6 6-20 16,-8 3-9-16,0 4-59 15,8 8-47 1,3-2 62 0</inkml:trace>
  <inkml:trace contextRef="#ctx0" brushRef="#br0" timeOffset="22164.5767">19473 15520 216 0,'-21'13'82'0,"14"-4"-44"0,-7 26-9 0,10-20 28 16,-3 4-16-16,0 0-6 16,4 9-9-16,3-3-5 15,3 10-11-15,4-7 0 0,0-3 1 0,4-12-2 16,3-4 2-16,0-9-6 15,4-9-1-15,3-4-7 16,-3-3-2-16,-4-9-7 16,-4 3 0-16,-6-9 1 15,-8 3 2-15,-6-10-5 32,-4 10-4-32,-11 3-12 0,0 6-4 15,-3 13-37-15,-7 6-14 16,-4 6-20-1</inkml:trace>
  <inkml:trace contextRef="#ctx0" brushRef="#br0" timeOffset="23303.1755">18778 13799 216 0,'0'0'82'0,"-3"9"-44"0,3 10-18 0,-4-10 27 15,1 10-16-15,-1 6-3 16,-3 3-7-16,0 7-2 0,0-1-10 16,0-5-5-16,0-1-1 0,0-3-13 15,3 3-3-15,4 0-40 16,4-3-16-16,3 0-52 15</inkml:trace>
  <inkml:trace contextRef="#ctx0" brushRef="#br0" timeOffset="23434.7194">18969 14140 220 0,'-4'0'85'0,"4"0"-46"0,0 0-48 0,0 0 14 0,0 0-98 16</inkml:trace>
  <inkml:trace contextRef="#ctx0" brushRef="#br0" timeOffset="23866.2036">19184 13842 244 0,'28'-15'93'0,"-14"9"-50"0,11 12-39 15,-14-6 21-15,-1 6-16 32,1 3-2-32,-1 4-10 0,-3 12-2 15,-7 0 2-15,-3 3-3 0,-4 1 1 16,-4 5 3-16,-3-9 1 15,-3-3 7-15,-5 3 6 16,5 3-2-16,3-2 0 16,3-8-2-16,4 7 2 0,3-9-5 15,8-3-3-15,0-7-1 16,3-6-1-16,-4-6 0 16,-3 3 2-16,0-13-8 15,-3 6-1-15,-4-5-1 16,-4 5 0-16,-3-8 0 0,0-8 2 15,0-2 4-15,0 0 1 32,3-6-2-32,7 8 2 15,8-2-1-15,7 9-2 16,6-6-24-16,4 13-9 0,0-1-67 16</inkml:trace>
  <inkml:trace contextRef="#ctx0" brushRef="#br0" timeOffset="24266.4518">19477 13833 208 0,'-4'-6'77'0,"4"6"-42"0,-3 6-19 15,-1 3 24-15,-3 4-6 16,-3 12 3-16,-1 3-10 16,-3 7-2-16,0-1-14 0,0-5-2 15,3 5-2-15,4-6-1 0,4 7-1 32,6-7-3-32,4-9 1 0,4-4 0 15,3-5 3-15,0-16-5 16,4-4-1-16,3 1 2 15,3-10 1-15,5-9-6 16,-5 0-2-16,-2-13-5 16,-12 3 1-16,-10-6-2 15,-7 10 0-15,-7 6-10 0,-4 18-1 16,-6 10-31-16,-12 19-13 16,1 15-47-1</inkml:trace>
  <inkml:trace contextRef="#ctx0" brushRef="#br1" timeOffset="42975.2006">23156 14096 304 0,'-3'-9'115'0,"6"9"-62"0,-3 0-49 15,0 0 26-15,0 0-19 16,0 0-6 0,0 0-34-16,0 0-14 15,-3 0-93-15,-1 6-38 16</inkml:trace>
  <inkml:trace contextRef="#ctx0" brushRef="#br1" timeOffset="43112.4869">23022 14059 292 0,'-10'-10'110'0,"10"20"-60"0,0-10-52 15,0 0 20-15,0 0-33 0,0 0-9 16,0 0-101-16,0 6-43 16</inkml:trace>
  <inkml:trace contextRef="#ctx0" brushRef="#br1" timeOffset="43259.8249">22779 14219 256 0,'-35'12'96'0,"28"4"-52"0,-1 0-40 15,8-13 21-15,0 6-18 32,4-9-4-32,3 7-121 0,7-7-55 15</inkml:trace>
  <inkml:trace contextRef="#ctx0" brushRef="#br1" timeOffset="43430.8266">22684 14586 292 0,'-22'18'110'0,"19"-8"-60"0,-11-1-39 0,14-9 26 16,3 0-38-16,4 7-12 15,4 2-101-15,3-3-42 16,11 4 55-16,3 2 28 15</inkml:trace>
  <inkml:trace contextRef="#ctx0" brushRef="#br1" timeOffset="43561.91">22924 14815 336 0,'-8'22'126'0,"12"-13"-68"0,3 7-48 0,0-7 30 15,4-9-33 1,3 6-12-16,7-6-65 0,7-12-30 15,4 2-36-15,0-8-16 16</inkml:trace>
  <inkml:trace contextRef="#ctx0" brushRef="#br1" timeOffset="43694.0065">23276 14739 340 0,'-14'7'129'0,"11"-7"-70"0,-1 3-42 15,4-3 33 1,0 0-37-16,4-3-10 15,6-7-53-15,8-5-20 16,7 2-83-16,3 7-37 16</inkml:trace>
  <inkml:trace contextRef="#ctx0" brushRef="#br1" timeOffset="43832.0886">23470 14570 348 0,'-28'-3'129'0,"18"3"-70"0,-5 0-62 15,12 0 22-15,-1 0-72 0,1 0-27 16,-1-6-58-16,1 2-22 16</inkml:trace>
  <inkml:trace contextRef="#ctx0" brushRef="#br1" timeOffset="43962.874">23100 14557 348 0,'-25'0'132'0,"22"-6"-72"0,3 3-57 15,3-3 26-15,4-4-61 32,7-5-24-32,4-4-92 0,0-3-40 15</inkml:trace>
  <inkml:trace contextRef="#ctx0" brushRef="#br1" timeOffset="44094.0799">23051 14228 328 0,'-29'-9'123'0,"29"9"-66"0,-7-6-47 16,7-4 28-16,7 1-50 16,-3-1-19-16,13-5-118 15,1 5-53-15</inkml:trace>
  <inkml:trace contextRef="#ctx0" brushRef="#br1" timeOffset="44263.0323">22913 13899 320 0,'-32'-16'121'0,"32"29"-66"0,7-19-58 15,4-1 22-15,6 4-25 16,8-3-6-16,7-4-56 16,7-8-25-16,3 5-23 0,7-9-9 15</inkml:trace>
  <inkml:trace contextRef="#ctx0" brushRef="#br1" timeOffset="44394.5099">23382 13758 300 0,'-18'6'112'0,"15"4"-60"0,3-1-39 0,0-9 30 0,11 6-28 16,6-3-10-16,11-3-110 16,4 7-47-16,3-14 32 15,1 4 20-15</inkml:trace>
  <inkml:trace contextRef="#ctx0" brushRef="#br1" timeOffset="44532.3224">23745 14012 308 0,'-14'9'115'0,"14"-6"-62"0,4 4-57 0,3-7 21 0,4 0-81 15,3 3-31-15,10-3-21 16,5 0-8-16</inkml:trace>
  <inkml:trace contextRef="#ctx0" brushRef="#br1" timeOffset="44679.4186">23904 14231 336 0,'-46'13'126'0,"32"-10"-68"0,0 3-46 0,11-3 32 0,-1-3-40 31,4 0-15-31,0 0-60 15,4 0-25-15,3 0-40 16,3 0-16-16</inkml:trace>
  <inkml:trace contextRef="#ctx0" brushRef="#br1" timeOffset="44863.8901">23491 14263 200 0,'-28'-7'77'0,"18"7"-42"0,3 0-30 16,7 0 19-16,0 0 13 15,3 7 10-15,4-4-17 16,4 6-4-16,-1-2-16 16,-3 8-13-16,4-2-6 0,0 6-101 31,10 6-70-31,0-7 69 16</inkml:trace>
  <inkml:trace contextRef="#ctx0" brushRef="#br1" timeOffset="45017.0904">23749 14692 296 0,'0'0'112'0,"11"0"-60"0,3-6-120 16,-7 3-8-16,7 3-34 0,7 9-8 15</inkml:trace>
  <inkml:trace contextRef="#ctx0" brushRef="#br1" timeOffset="45149.0054">23770 14909 296 0,'-14'22'112'0,"7"-10"-60"0,0-2-65 16,7-10 17-16,0 0-112 16,0 0-44-16,0 0 58 31,-4-10 31-31</inkml:trace>
  <inkml:trace contextRef="#ctx0" brushRef="#br1" timeOffset="45264.5494">23506 14993 284 0,'-36'13'107'0,"22"-7"-58"0,-3-3-46 0,13-3 21 0,1 7-71 16,-5-7-27-16,1 3-41 15,0-6-17-15</inkml:trace>
  <inkml:trace contextRef="#ctx0" brushRef="#br1" timeOffset="45413.1653">23012 15131 332 0,'-21'-9'123'0,"17"9"-66"0,0 0-71 16,8-3 17-16,3-4-77 15,0-8-28-15,4 5-14 16,-4 1-5-16</inkml:trace>
  <inkml:trace contextRef="#ctx0" brushRef="#br1" timeOffset="45533.0795">22684 15040 288 0,'-22'0'110'0,"22"-6"-60"0,-3-3-63 0,6 6 15 15,1-7-124-15,3-9-50 0</inkml:trace>
  <inkml:trace contextRef="#ctx0" brushRef="#br1" timeOffset="45779.6486">22684 14087 236 0,'-11'0'88'0,"8"-3"-48"0,-1 6-47 16,4-3 16-16,0 0-46 0,0 0-14 15,-4 0-39-15,1 0-16 16</inkml:trace>
  <inkml:trace contextRef="#ctx0" brushRef="#br1" timeOffset="45880.5023">22564 14112 204 0,'-25'0'77'0,"14"3"-42"0,1 4-39 16,6-1 15-16,-3-3-37 16,4 3-73-1,-1 4-10-15</inkml:trace>
  <inkml:trace contextRef="#ctx0" brushRef="#br1" timeOffset="46018.0602">22405 14307 288 0,'-14'12'107'0,"14"-2"-58"0,0-4-31 15,3-6 31-15,4 3-29 16,8-3-10-16,2 0-54 16,4 6-23-16,0-6-70 15,1 10-28-15</inkml:trace>
  <inkml:trace contextRef="#ctx0" brushRef="#br1" timeOffset="46149.8202">22412 14595 332 0,'-39'16'123'0,"29"-13"-66"0,-1 6-40 0,11-9 24 16,14 7-29 0,4 2-55-16,6-3-25 31,5 4-81-31,-1 8-32 0</inkml:trace>
  <inkml:trace contextRef="#ctx0" brushRef="#br1" timeOffset="46296.762">22412 15097 332 0,'-25'6'126'0,"25"3"-68"0,11-9-54 0,-1 7 26 0,8-7-43 15,14 0-15-15,3-7-119 16,4 7-53-16</inkml:trace>
  <inkml:trace contextRef="#ctx0" brushRef="#br1" timeOffset="46449.9921">22655 15319 332 0,'-31'32'123'0,"27"-13"-66"0,-6-1-49 0,13-11 29 16,4-4-32-16,7 6-9 15,0-9-32-15,4-3-13 0,10-3-78 16,7 6-34 0,8 0 67-16,-4-3 34 0</inkml:trace>
  <inkml:trace contextRef="#ctx0" brushRef="#br1" timeOffset="46581.3592">23015 15489 352 0,'-14'15'132'0,"14"-5"-72"0,0-1-57 0,4 1 28 16,-1-10-20-1,8 6-6-15,6-6-47 0,12 0-20 16,2-6-90-16,5 6-37 0</inkml:trace>
  <inkml:trace contextRef="#ctx0" brushRef="#br1" timeOffset="46716.9822">23463 15586 324 0,'-21'0'123'0,"21"9"-66"0,0-12-55 0,7 3 25 16,7-6-42-16,4-3-16 16,3-10-111-16,7 0-49 15</inkml:trace>
  <inkml:trace contextRef="#ctx0" brushRef="#br1" timeOffset="46865.8643">23763 15094 336 0,'-10'-16'126'0,"2"7"-68"0,5-1-48 16,3 1 30-16,3-7-33 0,5-3-12 16,2-9-61-16,8 0-27 31,10-13-45-31,4 3-19 0</inkml:trace>
  <inkml:trace contextRef="#ctx0" brushRef="#br1" timeOffset="46997.0059">24021 14595 316 0,'-29'-25'118'0,"15"16"-64"0,-3 5-30 16,13-2 33-16,4-6-40 0,11-13-15 15,6-10-78-15,5-18-33 16,2 6-31-16,1-3-11 16</inkml:trace>
  <inkml:trace contextRef="#ctx0" brushRef="#br1" timeOffset="47150.6274">23798 13811 404 0,'-38'-19'151'0,"23"7"-82"0,-2-20-72 0,13 23 29 15,1-10-58-15,3-6-22 16,3 6-86-16,-3 0-37 16,0-6 63-16,-3-3 32 31</inkml:trace>
  <inkml:trace contextRef="#ctx0" brushRef="#br1" timeOffset="47266.21">23230 13516 324 0,'-49'0'123'0,"31"10"-66"0,1-23-44 16,13 7 30-16,4-3-48 16,7-1-19-16,4-9-128 15,3 4-58-15</inkml:trace>
  <inkml:trace contextRef="#ctx0" brushRef="#br1" timeOffset="47381.72">23149 13425 260 0,'-10'-9'96'0,"17"9"-52"0,10-9-71 16,-2-1 5-16,6-9-83 15,21-12-31-15</inkml:trace>
  <inkml:trace contextRef="#ctx0" brushRef="#br1" timeOffset="47534.1557">23996 13168 392 0,'0'-9'145'0,"0"15"-78"0,0-6-45 16,0 0 26 0,18 3-38-16,3-3-69 15,7 10-34-15,0-4-80 16,0 3-30-16</inkml:trace>
  <inkml:trace contextRef="#ctx0" brushRef="#br1" timeOffset="47665.6678">24169 13601 376 0,'-39'3'140'0,"32"3"-76"0,7-2-61 0,0-4-20 31,14 6-43-31,4-3-95 15,3 6-42-15</inkml:trace>
  <inkml:trace contextRef="#ctx0" brushRef="#br1" timeOffset="47818.1644">24010 13767 400 0,'-56'0'151'0,"27"7"-82"0,-6-7-45 0,25-7 40 16,2-2-59-16,5-1-22 0,-1-8-84 15,4-7-38-15,4 12-23 16,-1-22-8-16</inkml:trace>
  <inkml:trace contextRef="#ctx0" brushRef="#br1" timeOffset="47950.0435">23343 13454 344 0,'-35'-10'129'0,"39"7"-70"0,13-19-64 0,1 13 20 16,10-10-77-16,7-9-33 16,4 3-36-16,-4-4-15 0</inkml:trace>
  <inkml:trace contextRef="#ctx0" brushRef="#br1" timeOffset="48096.8749">23527 13096 324 0,'-25'-9'121'0,"18"9"-66"0,0 0-36 0,7 0 34 15,7 0-42-15,11-3-16 16,6-4-51-16,12 7-19 0,2 10-68 16,5-1-28-1</inkml:trace>
  <inkml:trace contextRef="#ctx0" brushRef="#br1" timeOffset="48217.8965">23999 13551 304 0,'-3'25'112'0,"14"-22"-60"0,10 13-69 0,-7-7 14 16,3 7-112-16,12-4-48 16,2 13 72-16,5-6 37 15</inkml:trace>
  <inkml:trace contextRef="#ctx0" brushRef="#br1" timeOffset="48350.0431">24380 13962 328 0,'-21'25'123'0,"14"-16"-66"0,-3 10-40 16,6-10 30-16,1 1-25 15,-1 5-7-15,4-5-37 16,0 6-12-16,4-4 16 16,-1-3-70-16,8 7-28 0,3 9-6 31</inkml:trace>
  <inkml:trace contextRef="#ctx0" brushRef="#br1" timeOffset="48466.5277">24296 14476 340 0,'-25'19'129'0,"11"0"-70"0,-4-1-42 15,11-8 33-15,4-4-48 16,3-3-17-16,3 7-101 16,4-4-42-16,0-3 30 0,-3-6 19 15</inkml:trace>
  <inkml:trace contextRef="#ctx0" brushRef="#br1" timeOffset="48597.1357">24038 14808 400 0,'-49'35'151'0,"24"-13"-82"0,-3 3-61 0,21-16 34 0,3 7-39 16,8 0-13-16,7 2-62 16,6 1-26-16,1 6-65 15,-1-3-24-15</inkml:trace>
  <inkml:trace contextRef="#ctx0" brushRef="#br1" timeOffset="48766.1416">23580 15718 360 0,'-57'3'134'0,"40"3"-72"0,-8 10-70 16,18-13 23-16,0 6-39 16,3-9-13-16,4 0-111 0,0 0-48 15</inkml:trace>
  <inkml:trace contextRef="#ctx0" brushRef="#br1" timeOffset="48919.182">23245 15900 368 0,'-29'15'140'0,"19"-5"-76"0,-1-4-66 15,8-3 27-15,-1-3-61 16,1-3-22-16,-1-6-95 15,-3-7-42-15</inkml:trace>
  <inkml:trace contextRef="#ctx0" brushRef="#br1" timeOffset="49066.2051">22606 15649 332 0,'-28'-22'123'0,"31"6"-66"0,1-9-71 16,3 16 19-16,3-7-49 15,5-6-16-15,2-6-66 0,8-4-27 16</inkml:trace>
  <inkml:trace contextRef="#ctx0" brushRef="#br1" timeOffset="49197.7605">22571 15363 224 0,'-18'-12'85'0,"18"2"-46"0,11-5-140 16,-4 8-31-16</inkml:trace>
  <inkml:trace contextRef="#ctx0" brushRef="#br1" timeOffset="50550.9988">25658 13068 304 0,'7'0'112'0,"-4"0"-60"0,-10 3-41 16,4 3 28-16,-8 1-10 16,-10 5-2-16,-7 7 0 0,-8 6 0 0,1 3-14 15,-4 7-1-15,-7-1 1 0,-7 10-9 16,-3-6-2 0,-15-4-11-16,-3 4-2 0,4-4-27 15,3-5-13-15,10-14-44 16,8 4-19-16,3-19-13 15</inkml:trace>
  <inkml:trace contextRef="#ctx0" brushRef="#br1" timeOffset="50819.271">25178 13184 300 0,'-4'16'112'0,"1"2"-60"0,-11 11-41 15,3-14 28-15,-7 4-17 16,-6 9-4-16,-8 1 0 16,4 2 0-16,3 0-9 15,4-6 3-15,3-6 2 0,8 0 1 16,6 3 4-16,8-9-7 16,10 2-2-16,7-5-3 0,7-1 0 15,0-6-4-15,8 3-2 16,-5 4-18-16,5-10-6 15,6 0-44-15,0-3-19 16,11-10-76-16</inkml:trace>
  <inkml:trace contextRef="#ctx0" brushRef="#br1" timeOffset="51219.2523">26360 12971 332 0,'-4'-19'126'0,"1"19"-68"0,-8 3-50 16,4 3 29-16,-4 1-17 16,-3 2-3-16,-3 4-8 15,-5-4-4-15,-2 7-2 16,-1-7 0-16,0 10 0 0,8-3-4 15,3 2 1-15,6 7 0 0,8-3 0 16,8 10 0-16,2-10 0 16,4 3-5-16,0 0 1 0,-3-6-5 15,-4-4 1-15,-3-2 6 16,-12-4 3-16,-9 1 1 16,-15-4 1 15,-7 3-4-31,4-9 0 0,0 7-6 0,3-7-3 15,0-7-25 1,8 1-12-16,6-3-31 0,7-1-11 16,18 1-26-1</inkml:trace>
  <inkml:trace contextRef="#ctx0" brushRef="#br1" timeOffset="51635.6792">26564 13033 284 0,'-46'0'107'0,"25"10"-58"0,-14-10-35 16,17 9 28-16,-3 1-10 15,-7 12-1 1,0 6-9-16,6 0-3 16,5 10-11-16,3-7-1 0,3-3 3 15,4-3-8-15,11-3-1 0,6-6-1 16,8-7 2-16,3-9-19 15,0-6-8-15,0-6-5 16,-3-13-2-16,0-4 7 16,-1 1 4-16,-3-3 8 0,0 2 6 15,-3 11 6 1,-4 2 5-16,-7 3 10 0,0 7 3 16,-3 6 7-16,-1 10 2 15,1 8 2-15,3 14 0 16,0-4-11-16,3 6-3 15,4-5-8 1,4-4-2-16,3-6-11 16,3-7-3-16,5-6-22 15,2-6-9-15,1-15-18 16,-4-4-6-16,0-9-22 16,-3-7-8-16,-4 7 2 15</inkml:trace>
  <inkml:trace contextRef="#ctx0" brushRef="#br1" timeOffset="51851.0671">26751 12632 300 0,'0'9'112'0,"4"17"-60"0,-1 17-23 0,1-17 33 16,-1 11-12-16,-3 10-3 0,-3 7-20 16,-1-4-8-16,1 6-12 0,-1 13-7 15,4-3-1-15,0-3-21 0,4-10-8 16,3 0-12-1,0-18-3-15,3-7-12 16,4-12-1-16,1-16-33 0,-1-10-14 16,3-5 7-1</inkml:trace>
  <inkml:trace contextRef="#ctx0" brushRef="#br1" timeOffset="52098.1224">26903 13049 296 0,'-18'3'110'0,"8"7"-60"0,-8 15-30 15,14-10 32-15,-3 7-13 16,4 13-2-16,3-1-13 16,3 1-2-16,8-7-13 0,7 0-1 0,-1-3 2 15,4-9-6-15,1-13 0 16,2-3-4-16,-3 0-1 16,1-12-1-16,-5-10 0 15,-6 0-3-15,-4-10-1 16,-7 4 0-16,-4 3 2 0,-6 3-14 31,-8 3-3-31,-3 4-7 16,-4 5-2-16,1 4-26 15,6 6-11-15,0 6-71 16</inkml:trace>
  <inkml:trace contextRef="#ctx0" brushRef="#br1" timeOffset="52419.9324">27037 13218 300 0,'7'13'112'0,"0"-4"-60"0,4 7-28 0,-8-6 35 0,1-4-25 16,-1-3-7-16,-3-3-10 15,0 0-1-15,4 0-9 16,3-13-2-16,3-9-1 0,4 0-5 16,1-3 1-16,2 0 0 0,4 3 2 15,1 0-1-15,-5 13-1 16,1 0-2-16,-4-1 1 0,0 10 7 15,0 10 6 1,-3 15 3-16,-1 3 0 0,1 0-3 16,-4 7-2-16,0-10-9 31,0 9 0-31,0-12-19 16,-3 0-8-16,-1-9-30 0,-3-13-15 15,0-10-86 1,-3-2-51-16,-8-10 93 15</inkml:trace>
  <inkml:trace contextRef="#ctx0" brushRef="#br1" timeOffset="52567.8312">27118 12917 324 0,'-25'-18'123'0,"22"18"-66"0,3-10-40 16,3 4 33-16,8-3-28 15,7 5-9-15,6-2-30 16,8 6-15-16,0 0 17 15,3 6-73-15,4 7-27 16,3-4-9 0</inkml:trace>
  <inkml:trace contextRef="#ctx0" brushRef="#br1" timeOffset="53220.6562">27996 13033 288 0,'-17'-9'107'0,"6"9"-58"0,-13 0-26 0,13 0 31 16,-3 6-17-16,-4-3-4 16,-6 7-8-16,-1 6-2 15,0 9-12-15,0 6-2 0,8 10-2 16,6-10-3-16,8 4-1 16,6-1-3-16,11-15-1 0,0 6 1 15,1-9 2-15,-1-13-3 16,3-6 0-16,-3-13-6 15,4-12-3-15,7-13-8 16,-8 3-1-16,1-6 1 16,0-3 1-16,-1-12 5 31,-3-7 3-31,1-3 0 0,-5 6 3 16,-3 16 6-16,-3 13 4 15,-1 15 3-15,-3 13 1 0,-3 21 7 16,-1 14 2-1,1 8 3-15,-1 13 0 16,4-6-5-16,4 3 1 0,-1 13-5 16,4-4-1-16,4-2-6 0,-1-7-1 15,4-7-1 1,1-11-2-16,2-10-4 0,4-10 0 16,-3 0-9-16,14-27-2 15,3-17-3-15,0 4-2 16,-3-4-4-16,-4-6 0 15,-3 10 8 1,-7 0 5-16,-8 12 11 16,-10 9 5-16,-10 1 11 15,-4 15 7-15,-8-3 1 16,-2 7 1-16,-1 9-3 16,4 3 1-16,7 6-7 15,7 0-1-15,3 7-7 16,8-7 0-16,10-3-7 0,7-6-1 15,7 0-5-15,0-1 1 16,4-2-33-16,7-7-16 16,3 1-54-16,8-4-24 15,3-6-13-15</inkml:trace>
  <inkml:trace contextRef="#ctx0" brushRef="#br1" timeOffset="53668.0842">28931 13015 308 0,'-17'-19'115'0,"-1"13"-62"0,-14 6-29 0,11 6 35 16,-4-3-19-16,-3 6-3 31,-4 4-8-31,11-1-4 0,0-2-13 16,3 9-1-16,8 6 2 0,3 3-5 15,3 3 0-15,8-2-4 16,6-4-3-16,8-7-3 15,3-8 1-15,4-10-6 16,3-10 0-16,0-5-13 16,1-10-4-16,-5 3-3 0,-3-3 1 15,-3-10 8-15,3-9 4 16,-7-9 1-16,8-10 3 16,-5-3 4-16,-3-3 3 15,-7 22 8-15,4 7 5 16,-8 11 3-16,-3 20 3 15,-3 9-1 1,-8 19 4-16,8 15 0 0,-4 10 3 16,3 3-1-1,1 3 2-15,-1-3-11 0,1 7-4 16,-1 5-21 0,4-2-6-16,4-7-24 0,3-9-8 15,7-10-17-15,3-12-5 16,5-10-56-16,2-15-48 15,8-3 71-15</inkml:trace>
  <inkml:trace contextRef="#ctx0" brushRef="#br1" timeOffset="54051.7682">29358 12889 260 0,'-3'-25'96'0,"-8"25"-52"0,-14 6-25 16,11-2 29-16,-3 5-8 0,-8 7-1 15,7 9-7-15,-6-3-2 16,2 0-17-16,1 0 1 0,4 9 2 15,6-3-4-15,4 0-2 0,3 1-5 16,4-4-4 0,4 0 0-16,3-13-1 0,0-2-3 31,4-13 0-31,-1-7-9 16,8-6-3-16,0 4 1 15,-1-10 1-15,1 3 1 0,-4-9 2 16,7 3 6-1,-7 6 4-15,-3 0 12 0,-4 13 7 16,-7-3-1-16,0 15 1 16,-4 3 3-16,1 1 3 0,3-1-9 15,3 0-2-15,4 10-8 16,4-3-4-16,3 3-23 16,0 0-9-16,4-4-27 15,-1-5-9-15,-2-4-25 16,6-12-7-16,0 6-34 31</inkml:trace>
  <inkml:trace contextRef="#ctx0" brushRef="#br1" timeOffset="54320.4833">29647 12874 352 0,'-7'-10'132'0,"0"16"-72"0,-7-2-55 0,7 2 30 16,0 3-17-16,0 1 0 0,4 8-4 15,3-2 1-15,3 3-8 16,8 0 2-16,-1-4 4 0,4-2-3 0,0 3 0 16,-3 2-6-16,0 1-3 15,-4-3 2-15,-7 3 2 16,-7 0 7-16,-7-4 2 16,-8-5-7-16,-2-1-2 0,2-3-16 15,-2-6-6-15,10-6-22 16,0 6-8-1,3-9-35-15,7-1-12 0,12 1-57 16</inkml:trace>
  <inkml:trace contextRef="#ctx0" brushRef="#br1" timeOffset="54651.9433">29849 13005 324 0,'35'0'121'0,"-25"10"-66"0,5-10-36 0,-8 6 34 16,-7-6-11-16,3-6 0 15,1 6-24-15,3-7-8 16,0 4-7-16,3-3-7 0,1-3-2 16,3-1-4-16,4 1 1 0,-4-7 0 15,0 7 3-15,-4-4-1 16,-6 4 2-16,-4 2 3 0,-7 14 1 16,-11-4 1-16,-10 13 0 15,-7 2 15-15,0-2 7 16,3-3 3-1,4 2 2 1,3 1-2-16,4-4 2 0,14-2-11 16,10 6-2-16,15-7-2 15,17 0 0-15,0 7-4 16,11-7-3-16,4 4-11 16,-1-7-6-1,4-3-93-15,10 4-43 0,11-42-48 16</inkml:trace>
  <inkml:trace contextRef="#ctx0" brushRef="#br0" timeOffset="287866.0695">24818 12105 260 0,'-21'-3'99'0,"14"6"-54"0,-7 7-26 0,7-1 29 0,-4 0-13 0,-3 1-2 16,-4 6-8-16,1 2-4 31,-5-2-11-31,-2 3 2 0,-8 9 2 0,-3-3-3 16,-8 13 1-16,1-7-5 15,3 1 1-15,7-1-5 16,1-3-2-16,-5 0 2 16,1 1 2-16,-4 11 2 15,1 7 1 1,-1-3-4-16,-4 0-3 0,-10 3 2 0,1 3 2 16,-1-3-2-16,7-3 0 15,3 0 1-15,8-6 0 16,0-4-2-16,0 4 1 15,-4 6-2-15,0 0-1 16,0 0 3-16,-3 3 0 16,0-3-1-16,-8 0-2 0,-6-1 1 15,3 1-1-15,3 3 0 16,5-6 2-16,-1-3-1 16,0 9-1-16,0 6 1 15,-3 0-1-15,3 1 0 16,-7-1 2-16,-7 7-1 0,0-7-1 31,3 3 3-31,8-2 2 16,0-1-2-16,-1 19 0 0,1 0-3 15,-8-9-3-15,1 6 2 16,-8-6 2-16,-3-4 0 16,4-2 2-16,6 2-4 15,1 4 0-15,-4 3 1 16,4-3 0-16,-1-1 0 15,-6-2 0-15,-8 3-5 0,-3-7 1 16,11-3 6-16,-1 10 4 16,1 6-1-16,-4 3 0 15,-1-9-3-15,-2 0 1 16,-4-1-2-16,0-2-1 16,7-4 1-1,7 16 1-15,-4 1-1 16,1 2-1-16,-1-3 1 15,-20 9 1-15,-5-2-1 16,8-13 2-16,14-4-4 16,7 7 0-16,0 4 1 0,0-1 0 15,0-10 0 1,-3 1 0-16,-4-3 0 0,-7-4 0 16,3 4 0-16,11 6 0 0,4 6 0 15,-4 0 0-15,0-3 0 16,0-7 0-16,-11 1 0 15,-6 0 0-15,3-10 0 16,10 16 2-16,-3 3-3 16,-3-6 0-16,2 3 1 0,1-6 0 15,-7 0 0-15,-7-10 2 16,11 6-1-16,13-11-1 16,4 8 1-16,0-3 1 15,0 10 1-15,1-10 1 16,2-3-5-16,4-6-1 31,0-6 3-31,1-3 1 0,2 2 0 16,4-9-2-16,-3-3 1 15,10 1-1-15,1-8 0 16,6 11 2-16,4-11-3 16,0 7 0-16,-1-9 1 15,1 3 2-15,0 0-1 16,-4 6-1-16,1 3 1 0,-1-3 1 15,4-3 1-15,0-6 1 0,3 3-5 16,4-4-1-16,3-12-13 16,4-6-2-16,7-16-47 15,11-15-20-15,10-10-109 16</inkml:trace>
  <inkml:trace contextRef="#ctx0" brushRef="#br0" timeOffset="288929.2832">24592 12077 228 0,'4'-6'88'0,"3"3"-48"0,7-7-16 16,-4 4 27-16,5-3-13 0,2 5-2 15,1-2-15 1,3-3-5-16,0 2-9 0,0 4 4 0,0-3 4 16,1-3-5-16,-5-1-1 0,1 1-3 15,-4-1 1-15,0 4-2 16,-3 3 0-16,-1 3-1 16,-3-6 0-16,0 6 2 15,0-3 1-15,-3 3-1 16,0 3-1-16,-1 3-3 0,-3 3-2 15,0 1 5-15,-3 9 1 16,-1 6 0-16,0 9-1 16,1 4-3-16,-1-1-2 15,1 7 3-15,-1-3 0 16,1-3-1-16,-1-1-2 16,1-12-6-1,3 4-1-15,0-10-28 16,3-10-12-16,8-3-37 15,7-12-15-15,6 3-37 16</inkml:trace>
  <inkml:trace contextRef="#ctx0" brushRef="#br0" timeOffset="289428.7197">25358 11898 224 0,'-4'-25'85'0,"4"16"-46"0,-3-10-21 0,3 13 25 15,-4 6-11-15,1-3-3 16,-4 3-11-16,-1 3-1 16,-2 3-10-16,-1 13 0 0,1 0 3 15,-1 6 0-15,1-6 2 16,-1 9-6-16,0 6-4 31,4 1-1-31,4-7-1 0,3 0 0 16,0-3 0-16,0-6 0 15,0-10 0-15,7-9 0 16,0-9 0-16,3-3-5 16,1-14-1-16,0 1-8 0,3 3-2 15,-4-9 4-15,4 9 5 16,-3-3 4-16,0 9 2 15,-4 4 7-15,0 2 4 16,0 4 6-16,-4 16 2 0,1-1-3 16,-1 7 1-16,1-4-9 15,-1 10-4-15,1-3-2 16,3 0-1-16,0 6-20 31,0-3-9-31,4-7-18 16,-1-5-9-16,4-10-2 0,1-10-2 15,2 1-42 1</inkml:trace>
  <inkml:trace contextRef="#ctx0" brushRef="#br0" timeOffset="289698.0632">25633 11531 228 0,'3'4'85'0,"4"11"-46"0,0 10-6 0,-3-6 33 16,0 3-10 0,-1 9 0-16,1 7-12 0,-4 9-5 31,0-3-22-31,0 0-1 0,0-6-2 16,0 2-10-16,0-2-1 0,0 6-12 0,0-7-4 0,0 4-20 15,3-13-6-15,1-2-20 16,3-17-5-16,7-15-76 31,3-4-43-31,1-9 87 16</inkml:trace>
  <inkml:trace contextRef="#ctx0" brushRef="#br0" timeOffset="289913.5195">25936 11500 236 0,'-10'-9'90'0,"10"24"-48"0,0 10-14 15,0-6 30-15,0 6-15 16,0 7-2-16,0 12-13 16,0 9-5-16,-4 0-13 15,1-9-6-15,-4 3-1 0,-1 6-15 0,1 1-7 16,0-4-28-16,0-6-12 31,4-13-20-31,3-6-8 16,-4-9-19-1</inkml:trace>
  <inkml:trace contextRef="#ctx0" brushRef="#br0" timeOffset="290830.4551">25767 11901 232 0,'-11'0'88'0,"11"7"-48"0,0 2-20 0,4-3 27 15,3-2-5-15,3 5 0 16,5 0-8-16,6 1-1 15,0-1-19-15,0 1-1 0,0-4-2 16,4 0-2-16,3-3 0 16,4-3-5-1,7-3-1-15,3-3-1 16,-3-4-2-16,-7 1 1 16,-4-7-1-16,-3 4 0 15,-4-4 0-15,-7 0-3 16,0 7 0-16,-3 6 2 15,-4 3 2-15,-4 3 0 16,-3 13-1-16,4-1 3 0,-4-2 0 16,3 6-1-16,-3-4-2 15,4-5 1-15,-1 6 1 16,-3-4-1-16,4-6 2 0,-1-3-4 16,1-3 0-16,3-9 1 15,0 6 0-15,3-3-7 16,5-4 0-16,2 1-2 0,-3 3 1 15,0 2 2-15,4-2 4 16,0 6 1-16,-4 6 3 16,0-2-1-16,-3 2 2 15,-4 0 0-15,0-3 3 16,-4-3 1-16,-3 0 3 31,-3 7 1-31,-1-7 1 0,1 0 0 16,-4 0 2-16,3-7-9 15,4 4-8 1,4-9-3-16,3-1-19 16,3 4-7-16,4-7-16 15,11 7-8-15,7-1-7 0,7-6-3 16,3 7 22-16,0 0 14 16,1-1 22-16,-5 1 10 15,-6-1 25-15,-4 1 10 16,-3 0 3-16,-7-1 3 0,-4 1-11 15,-18 2 9 1,-3 7-12-16,-7 7-5 31,-7 2 0-31,-4 4-5 0,-3 6 0 16,0 2-4-16,0 1-1 16,6-6-6-16,8 3-3 15,4-3-5-15,6-7 0 16,8 4-2-16,6-1-2 15,4-9-11-15,8-3-5 16,2-3-3-16,1-9-1 0,3-1 3 16,0-3 0-16,1-6 3 15,-5-3 3-15,-3 6 9 16,-3 4 5-16,-4 5 19 16,-3 4 9-16,-4 12 5 15,-7 4 4-15,0 9-16 0,-4-1-6 16,1-2-16-16,-1 9-4 15,4-3-94-15,-3 10-40 16,-1-39-16-16</inkml:trace>
  <inkml:trace contextRef="#ctx0" brushRef="#br0" timeOffset="303757.1843">20913 16373 300 0,'-7'-3'112'0,"7"3"-60"0,0 0-34 0,0 0 31 0,0 0-14 15,0 0 0-15,0 0-7 16,7 9 0-16,0 1-16 15,3-1 2-15,1 10 2 0,3-3-4 16,4 12-2-16,-1-3-5 16,1 13-2-16,0-4-1 15,-4 1-2-15,0 2 1 0,0-2-1 0,0 2 0 16,-3 14 2 0,-4-4-3-16,0 3 0 15,-7-10 5-15,0 4 5 16,-4 0-3-16,1-9 2 0,-4-1-1 15,0-9 1 1,-4-3-7-16,-3-6 0 0,0-7-3 16,0 1-2-16,3-10-11 0,4 0-5 15,3 0-20-15,8-10-8 16,3 4-42-16,7-13-18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Multivariado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Ciencias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Estadística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242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Instituto Tecnológico Autónomo de México</a:t>
            </a:r>
          </a:p>
          <a:p>
            <a:r>
              <a:rPr lang="es-MX" dirty="0"/>
              <a:t>Primavera 2017</a:t>
            </a:r>
          </a:p>
          <a:p>
            <a:endParaRPr lang="es-MX" dirty="0"/>
          </a:p>
          <a:p>
            <a:r>
              <a:rPr lang="es-MX" dirty="0"/>
              <a:t>Clase 2: PCA, FA, MCA y FAMD</a:t>
            </a:r>
          </a:p>
        </p:txBody>
      </p:sp>
    </p:spTree>
    <p:extLst>
      <p:ext uri="{BB962C8B-B14F-4D97-AF65-F5344CB8AC3E}">
        <p14:creationId xmlns:p14="http://schemas.microsoft.com/office/powerpoint/2010/main" val="251319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64" y="1793352"/>
            <a:ext cx="10515600" cy="4351338"/>
          </a:xfrm>
        </p:spPr>
        <p:txBody>
          <a:bodyPr/>
          <a:lstStyle/>
          <a:p>
            <a:r>
              <a:rPr lang="es-MX" b="1" dirty="0"/>
              <a:t>Matriz centradora</a:t>
            </a:r>
          </a:p>
          <a:p>
            <a:endParaRPr lang="es-MX" b="1" dirty="0"/>
          </a:p>
          <a:p>
            <a:pPr marL="0" indent="0">
              <a:buNone/>
            </a:pPr>
            <a:endParaRPr lang="es-MX" b="1" dirty="0"/>
          </a:p>
          <a:p>
            <a:endParaRPr lang="es-MX" b="1" dirty="0"/>
          </a:p>
          <a:p>
            <a:r>
              <a:rPr lang="es-MX" b="1" dirty="0"/>
              <a:t>Propiedades: Simetría e </a:t>
            </a:r>
            <a:r>
              <a:rPr lang="es-MX" b="1" dirty="0" err="1"/>
              <a:t>Idempotencia</a:t>
            </a:r>
            <a:endParaRPr lang="es-MX" b="1" dirty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55040" y="262440"/>
              <a:ext cx="10208520" cy="5994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5320" y="250920"/>
                <a:ext cx="10229760" cy="601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3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64" y="1793352"/>
            <a:ext cx="10515600" cy="4351338"/>
          </a:xfrm>
        </p:spPr>
        <p:txBody>
          <a:bodyPr/>
          <a:lstStyle/>
          <a:p>
            <a:r>
              <a:rPr lang="es-MX" b="1" dirty="0"/>
              <a:t>Fórmula matricial general para la varianza</a:t>
            </a:r>
            <a:endParaRPr lang="es-MX" b="1" dirty="0"/>
          </a:p>
          <a:p>
            <a:pPr marL="0" indent="0">
              <a:buNone/>
            </a:pPr>
            <a:endParaRPr lang="es-MX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81400" y="1456560"/>
              <a:ext cx="9372960" cy="5112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9520" y="1449720"/>
                <a:ext cx="9396720" cy="51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73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Matriz de covarianzas y transformaciones lineales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¿Cuántas formas hay de medir?</a:t>
                </a:r>
              </a:p>
              <a:p>
                <a:r>
                  <a:rPr lang="es-MX" b="1" dirty="0">
                    <a:solidFill>
                      <a:srgbClr val="FF0000"/>
                    </a:solidFill>
                  </a:rPr>
                  <a:t>Transformaciones lineales de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r>
                  <a:rPr lang="es-MX" dirty="0"/>
                  <a:t>Matricialmente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𝑋𝐶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la matriz de datos.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76" y="3372522"/>
            <a:ext cx="4425214" cy="3404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614560" y="3297960"/>
              <a:ext cx="2642040" cy="350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2680" y="3291840"/>
                <a:ext cx="2664720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2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¿Cuál es la </a:t>
                </a:r>
                <a:r>
                  <a:rPr lang="es-MX" b="1" dirty="0">
                    <a:solidFill>
                      <a:srgbClr val="FF0000"/>
                    </a:solidFill>
                  </a:rPr>
                  <a:t>matriz de covarianzas empírica</a:t>
                </a:r>
                <a:r>
                  <a:rPr lang="es-MX" dirty="0"/>
                  <a:t>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881000" y="774720"/>
              <a:ext cx="8863560" cy="4016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7680" y="763920"/>
                <a:ext cx="8883720" cy="40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37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Medidas de disimilitud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¿Cómo medimos distancias?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disimilitud </a:t>
            </a:r>
            <a:r>
              <a:rPr lang="es-MX" b="1" dirty="0">
                <a:solidFill>
                  <a:srgbClr val="FF0000"/>
                </a:solidFill>
              </a:rPr>
              <a:t>generaliza</a:t>
            </a:r>
            <a:r>
              <a:rPr lang="es-MX" dirty="0"/>
              <a:t> la noción de distancia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Tres propiedades</a:t>
            </a:r>
          </a:p>
          <a:p>
            <a:pPr marL="0" indent="0">
              <a:buNone/>
            </a:pPr>
            <a:r>
              <a:rPr lang="es-MX" dirty="0"/>
              <a:t>1.</a:t>
            </a:r>
          </a:p>
          <a:p>
            <a:pPr marL="0" indent="0">
              <a:buNone/>
            </a:pPr>
            <a:r>
              <a:rPr lang="es-MX" dirty="0"/>
              <a:t>2.</a:t>
            </a:r>
          </a:p>
          <a:p>
            <a:pPr marL="0" indent="0">
              <a:buNone/>
            </a:pPr>
            <a:r>
              <a:rPr lang="es-MX" dirty="0"/>
              <a:t>3.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¿Cuáles falta?</a:t>
            </a:r>
          </a:p>
          <a:p>
            <a:pPr marL="0" indent="0">
              <a:buNone/>
            </a:pPr>
            <a:r>
              <a:rPr lang="es-MX" dirty="0"/>
              <a:t>4. (triángulo)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08600" y="1592280"/>
              <a:ext cx="5975640" cy="613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9240" y="1584720"/>
                <a:ext cx="599688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522800" y="3602520"/>
              <a:ext cx="8394840" cy="3039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280" y="3591360"/>
                <a:ext cx="8415360" cy="30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64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b="1" dirty="0">
                    <a:solidFill>
                      <a:srgbClr val="FF0000"/>
                    </a:solidFill>
                  </a:rPr>
                  <a:t>Covarianza y disimilitud	</a:t>
                </a:r>
                <a:endParaRPr lang="es-MX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𝑑𝑖𝑠𝑖𝑚𝑖𝑙𝑖𝑡𝑢𝑑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𝑐𝑜𝑣𝑎𝑟𝑖𝑎𝑛𝑧𝑎</m:t>
                      </m:r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94200" y="1594440"/>
              <a:ext cx="10329120" cy="3344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200" y="1585800"/>
                <a:ext cx="10353600" cy="33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20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 r="13708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MX" sz="3600">
                <a:solidFill>
                  <a:schemeClr val="bg1"/>
                </a:solidFill>
              </a:rPr>
              <a:t>Centro de gravedad e inercia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¿Qué tan dispersa es una nube de datos?</a:t>
            </a:r>
          </a:p>
          <a:p>
            <a:r>
              <a:rPr lang="es-MX" sz="2400" dirty="0">
                <a:solidFill>
                  <a:schemeClr val="bg1"/>
                </a:solidFill>
              </a:rPr>
              <a:t>Necesitamos medir la distancia en </a:t>
            </a:r>
            <a:r>
              <a:rPr lang="es-MX" sz="2400" b="1" dirty="0">
                <a:solidFill>
                  <a:schemeClr val="bg1"/>
                </a:solidFill>
              </a:rPr>
              <a:t>CADA DIRECCIÓN</a:t>
            </a:r>
            <a:r>
              <a:rPr lang="es-MX" sz="2400" dirty="0">
                <a:solidFill>
                  <a:schemeClr val="bg1"/>
                </a:solidFill>
              </a:rPr>
              <a:t> al </a:t>
            </a:r>
            <a:r>
              <a:rPr lang="es-MX" sz="2400" b="1" dirty="0">
                <a:solidFill>
                  <a:schemeClr val="bg1"/>
                </a:solidFill>
              </a:rPr>
              <a:t>CENTRO DE GRAVEDAD</a:t>
            </a:r>
            <a:endParaRPr lang="es-MX" sz="2400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009480" y="1649520"/>
              <a:ext cx="4378320" cy="3489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3000" y="1643400"/>
                <a:ext cx="4390560" cy="35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72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>
                    <a:solidFill>
                      <a:schemeClr val="tx1"/>
                    </a:solidFill>
                  </a:rPr>
                  <a:t>El </a:t>
                </a:r>
                <a:r>
                  <a:rPr lang="es-MX" b="1" dirty="0">
                    <a:solidFill>
                      <a:srgbClr val="FF0000"/>
                    </a:solidFill>
                  </a:rPr>
                  <a:t>centro de gravedad </a:t>
                </a:r>
                <a:r>
                  <a:rPr lang="es-MX" dirty="0">
                    <a:solidFill>
                      <a:schemeClr val="tx1"/>
                    </a:solidFill>
                  </a:rPr>
                  <a:t>de una nube es el punto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MX" dirty="0">
                    <a:solidFill>
                      <a:schemeClr val="tx1"/>
                    </a:solidFill>
                  </a:rPr>
                  <a:t>   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es el promedio de la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-</a:t>
                </a:r>
                <a:r>
                  <a:rPr lang="es-MX" dirty="0" err="1">
                    <a:solidFill>
                      <a:schemeClr val="tx1"/>
                    </a:solidFill>
                  </a:rPr>
                  <a:t>ésima</a:t>
                </a:r>
                <a:r>
                  <a:rPr lang="es-MX" dirty="0">
                    <a:solidFill>
                      <a:schemeClr val="tx1"/>
                    </a:solidFill>
                  </a:rPr>
                  <a:t> variable </a:t>
                </a:r>
              </a:p>
              <a:p>
                <a:r>
                  <a:rPr lang="es-MX" dirty="0"/>
                  <a:t>La </a:t>
                </a:r>
                <a:r>
                  <a:rPr lang="es-MX" b="1" dirty="0">
                    <a:solidFill>
                      <a:srgbClr val="FF0000"/>
                    </a:solidFill>
                  </a:rPr>
                  <a:t>inercia</a:t>
                </a:r>
                <a:r>
                  <a:rPr lang="es-MX" dirty="0"/>
                  <a:t> o </a:t>
                </a:r>
                <a:r>
                  <a:rPr lang="es-MX" b="1" dirty="0">
                    <a:solidFill>
                      <a:srgbClr val="FF0000"/>
                    </a:solidFill>
                  </a:rPr>
                  <a:t>variación total </a:t>
                </a:r>
                <a:r>
                  <a:rPr lang="es-MX" dirty="0"/>
                  <a:t>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MX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s-MX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𝐭𝐫𝐚𝐳𝐚</m:t>
                      </m:r>
                      <m:r>
                        <a:rPr lang="es-MX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matriz</m:t>
                      </m:r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covarianzas</m:t>
                      </m:r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s-MX" dirty="0"/>
                  <a:t>De nuevo regresamos a conceptos estadísticos. La inercia es la suma de las varianzas.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10920" y="3563280"/>
              <a:ext cx="5018040" cy="3121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40" y="3552120"/>
                <a:ext cx="5039280" cy="31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383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Discusión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¿Cómo influye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nueva </a:t>
                </a:r>
                <a:r>
                  <a:rPr lang="en-US" dirty="0" err="1"/>
                  <a:t>varianza</a:t>
                </a:r>
                <a:r>
                  <a:rPr lang="en-US" dirty="0"/>
                  <a:t>?</a:t>
                </a:r>
              </a:p>
              <a:p>
                <a:r>
                  <a:rPr lang="es-MX" dirty="0"/>
                  <a:t>¿Cuándo crece la inercia?</a:t>
                </a:r>
              </a:p>
              <a:p>
                <a:r>
                  <a:rPr lang="es-MX" dirty="0"/>
                  <a:t>¿Cuándo se contrae?</a:t>
                </a:r>
              </a:p>
              <a:p>
                <a:r>
                  <a:rPr lang="es-MX" dirty="0"/>
                  <a:t>¿Cuándo se mantiene?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72720" y="685440"/>
              <a:ext cx="2164680" cy="505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3000" y="673920"/>
                <a:ext cx="218412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63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¿Inercia y cambios de coordenadas?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ADVERTENCIA: </a:t>
            </a:r>
            <a:r>
              <a:rPr lang="es-MX" dirty="0"/>
              <a:t>Álgebra lineal…</a:t>
            </a:r>
            <a:endParaRPr lang="es-MX" b="1" dirty="0"/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 qué es esta clase?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b="1" i="1" dirty="0"/>
          </a:p>
          <a:p>
            <a:pPr marL="0" indent="0">
              <a:buNone/>
            </a:pPr>
            <a:endParaRPr lang="es-MX" i="1" dirty="0"/>
          </a:p>
          <a:p>
            <a:pPr marL="0" indent="0">
              <a:buNone/>
            </a:pPr>
            <a:r>
              <a:rPr lang="es-MX" i="1" dirty="0"/>
              <a:t>En este tema vamos a aprender a REDUCIR DIMENSIONALIDAD (LINEALMENTE), que es un paso para resumir información</a:t>
            </a:r>
          </a:p>
          <a:p>
            <a:pPr marL="0" indent="0">
              <a:buNone/>
            </a:pPr>
            <a:endParaRPr lang="es-MX" i="1" dirty="0"/>
          </a:p>
          <a:p>
            <a:pPr marL="0" indent="0">
              <a:buNone/>
            </a:pPr>
            <a:r>
              <a:rPr lang="es-MX" i="1" dirty="0"/>
              <a:t>Usaremos Análisis de Componentes Principales (PCA), Análisis de Correspondencias Múltiples (MCA) y Análisis Factorial para Datos Mixtos (FAMD)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8683864" y="365125"/>
              <a:ext cx="1690838" cy="1931821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106" y="359364"/>
                <a:ext cx="1702715" cy="194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9365868" y="2388791"/>
              <a:ext cx="475896" cy="253883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1911" y="2384841"/>
                <a:ext cx="484889" cy="262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9383088" y="1097362"/>
              <a:ext cx="189246" cy="1199403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9497" y="1093042"/>
                <a:ext cx="198583" cy="1207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9457531" y="1091588"/>
              <a:ext cx="292390" cy="132806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4294" y="1086909"/>
                <a:ext cx="297425" cy="141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9669558" y="935866"/>
              <a:ext cx="183506" cy="1383816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63812" y="932628"/>
                <a:ext cx="192843" cy="139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9411610" y="2285036"/>
              <a:ext cx="412754" cy="144354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6936" y="2282516"/>
                <a:ext cx="422102" cy="15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8746826" y="469060"/>
              <a:ext cx="1455850" cy="1683531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34229" y="440617"/>
                <a:ext cx="1482484" cy="1737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9446051" y="2308133"/>
              <a:ext cx="292390" cy="259657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30946" y="2287993"/>
                <a:ext cx="323319" cy="3128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4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inercia no depende de las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FF0000"/>
                </a:solidFill>
              </a:rPr>
              <a:t>Matrices similares</a:t>
            </a:r>
            <a:r>
              <a:rPr lang="es-MX" b="1" dirty="0"/>
              <a:t> 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r>
              <a:rPr lang="es-MX" b="1" dirty="0" err="1">
                <a:solidFill>
                  <a:srgbClr val="FF0000"/>
                </a:solidFill>
              </a:rPr>
              <a:t>Diagonalización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b="1" dirty="0" err="1">
                <a:solidFill>
                  <a:srgbClr val="FF0000"/>
                </a:solidFill>
              </a:rPr>
              <a:t>e</a:t>
            </a:r>
            <a:r>
              <a:rPr lang="es-MX" b="1" dirty="0" err="1">
                <a:solidFill>
                  <a:srgbClr val="FF0000"/>
                </a:solidFill>
              </a:rPr>
              <a:t>igenvectores</a:t>
            </a:r>
            <a:r>
              <a:rPr lang="es-MX" b="1" dirty="0">
                <a:solidFill>
                  <a:srgbClr val="FF0000"/>
                </a:solidFill>
              </a:rPr>
              <a:t> y </a:t>
            </a:r>
            <a:r>
              <a:rPr lang="es-MX" b="1" dirty="0" err="1">
                <a:solidFill>
                  <a:srgbClr val="FF0000"/>
                </a:solidFill>
              </a:rPr>
              <a:t>eigenvalores</a:t>
            </a:r>
            <a:endParaRPr lang="es-MX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/>
              <p14:cNvContentPartPr/>
              <p14:nvPr/>
            </p14:nvContentPartPr>
            <p14:xfrm>
              <a:off x="2315160" y="1674360"/>
              <a:ext cx="9079560" cy="50454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440" y="1665000"/>
                <a:ext cx="9097560" cy="50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32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b="1" dirty="0" err="1"/>
              <a:t>Diagonalizacion</a:t>
            </a:r>
            <a:r>
              <a:rPr lang="es-MX" b="1" dirty="0"/>
              <a:t> de matrices simétricas (Teorema Espectral)</a:t>
            </a:r>
          </a:p>
          <a:p>
            <a:endParaRPr lang="es-MX" b="1" dirty="0"/>
          </a:p>
          <a:p>
            <a:endParaRPr lang="es-MX" b="1" dirty="0"/>
          </a:p>
          <a:p>
            <a:endParaRPr lang="es-MX" b="1" dirty="0"/>
          </a:p>
          <a:p>
            <a:endParaRPr lang="es-MX" b="1" dirty="0"/>
          </a:p>
          <a:p>
            <a:endParaRPr lang="es-MX" b="1" dirty="0"/>
          </a:p>
          <a:p>
            <a:r>
              <a:rPr lang="es-MX" b="1" dirty="0"/>
              <a:t>Inercia y </a:t>
            </a:r>
            <a:r>
              <a:rPr lang="es-MX" b="1" dirty="0" err="1"/>
              <a:t>eigenvalores</a:t>
            </a:r>
            <a:r>
              <a:rPr lang="es-MX" b="1" dirty="0"/>
              <a:t> </a:t>
            </a:r>
            <a:r>
              <a:rPr lang="es-MX" dirty="0"/>
              <a:t>La inercia es la suma de los </a:t>
            </a:r>
            <a:r>
              <a:rPr lang="es-MX" dirty="0" err="1"/>
              <a:t>eigenvalores</a:t>
            </a:r>
            <a:r>
              <a:rPr lang="es-MX" dirty="0"/>
              <a:t> de la matriz de covarianzas</a:t>
            </a:r>
            <a:endParaRPr lang="es-MX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824560" y="2013120"/>
              <a:ext cx="8583120" cy="3074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1600" y="2000520"/>
                <a:ext cx="8605800" cy="31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56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individual: preguntas de investigación y reflexión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Interpreta la </a:t>
            </a:r>
            <a:r>
              <a:rPr lang="es-MX" dirty="0" err="1"/>
              <a:t>diagonalización</a:t>
            </a:r>
            <a:r>
              <a:rPr lang="es-MX" dirty="0"/>
              <a:t> como una factorización de tres transformaciones lineales, ¿cómo son estas transformaciones?</a:t>
            </a:r>
          </a:p>
          <a:p>
            <a:r>
              <a:rPr lang="es-MX" dirty="0"/>
              <a:t>Interpreta el Teorema Espectral para matrices simétricas usando lo anterior</a:t>
            </a:r>
          </a:p>
          <a:p>
            <a:r>
              <a:rPr lang="es-MX" dirty="0"/>
              <a:t>¿Cómo visualizas los </a:t>
            </a:r>
            <a:r>
              <a:rPr lang="es-MX" dirty="0" err="1"/>
              <a:t>eigenvectores</a:t>
            </a:r>
            <a:r>
              <a:rPr lang="es-MX" dirty="0"/>
              <a:t> y </a:t>
            </a:r>
            <a:r>
              <a:rPr lang="es-MX" dirty="0" err="1"/>
              <a:t>eigenvalores</a:t>
            </a:r>
            <a:r>
              <a:rPr lang="es-MX" dirty="0"/>
              <a:t> de una matriz simétrica? ¿Qué tiene que ver con las formas cuadráticas?</a:t>
            </a:r>
          </a:p>
          <a:p>
            <a:r>
              <a:rPr lang="es-MX" dirty="0"/>
              <a:t>¿Cómo visualizas una matriz de covarianzas en una nube de puntos y cómo visualizas los </a:t>
            </a:r>
            <a:r>
              <a:rPr lang="es-MX" dirty="0" err="1"/>
              <a:t>eigenvectores</a:t>
            </a:r>
            <a:r>
              <a:rPr lang="es-MX" dirty="0"/>
              <a:t>?</a:t>
            </a:r>
          </a:p>
          <a:p>
            <a:endParaRPr lang="es-MX" dirty="0"/>
          </a:p>
          <a:p>
            <a:pPr lvl="1"/>
            <a:r>
              <a:rPr lang="es-MX" dirty="0"/>
              <a:t>Escribir 1 a 2 cuartillas para entregar </a:t>
            </a:r>
            <a:r>
              <a:rPr lang="es-MX" b="1" dirty="0">
                <a:solidFill>
                  <a:srgbClr val="FF0000"/>
                </a:solidFill>
              </a:rPr>
              <a:t>impreso</a:t>
            </a:r>
            <a:r>
              <a:rPr lang="es-MX" dirty="0"/>
              <a:t> en clase.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06840" y="5874120"/>
              <a:ext cx="1400040" cy="546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3520" y="5862960"/>
                <a:ext cx="1422720" cy="5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7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2120" y="65880"/>
              <a:ext cx="11737800" cy="6345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59760"/>
                <a:ext cx="11761560" cy="63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1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04945"/>
            <a:ext cx="10905066" cy="4334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II. PCA: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84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Motivación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Datos redundantes </a:t>
            </a:r>
          </a:p>
          <a:p>
            <a:r>
              <a:rPr lang="es-MX" dirty="0"/>
              <a:t>Duplicación de la información entre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Proporcionar un conjunto de variables no correlacionadas </a:t>
            </a:r>
            <a:r>
              <a:rPr lang="en-US" dirty="0"/>
              <a:t>que </a:t>
            </a:r>
            <a:r>
              <a:rPr lang="en-US" dirty="0" err="1"/>
              <a:t>contengan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s-MX" dirty="0"/>
              <a:t>información que todas las variables redundantes </a:t>
            </a:r>
          </a:p>
        </p:txBody>
      </p:sp>
    </p:spTree>
    <p:extLst>
      <p:ext uri="{BB962C8B-B14F-4D97-AF65-F5344CB8AC3E}">
        <p14:creationId xmlns:p14="http://schemas.microsoft.com/office/powerpoint/2010/main" val="325804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Varianza como medida de información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analogía de nubes: ¿Qué nube es mas importante? Más varianza es más información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Subespacios y Proyecciones lineales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0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Trabajando con Datos Continuos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modelo con el que trabajamos con datos continuos será la base para trabajar con todo tipo de datos.</a:t>
            </a:r>
          </a:p>
          <a:p>
            <a:r>
              <a:rPr lang="es-MX" dirty="0"/>
              <a:t>Queremos entender como funcionan los datos </a:t>
            </a:r>
            <a:r>
              <a:rPr lang="es-MX" b="1" dirty="0">
                <a:solidFill>
                  <a:srgbClr val="FF0000"/>
                </a:solidFill>
              </a:rPr>
              <a:t>continuos</a:t>
            </a:r>
            <a:r>
              <a:rPr lang="es-MX" b="1" dirty="0"/>
              <a:t> </a:t>
            </a:r>
            <a:r>
              <a:rPr lang="es-MX" dirty="0"/>
              <a:t>(de escala de intervalo o de razón)</a:t>
            </a:r>
          </a:p>
          <a:p>
            <a:r>
              <a:rPr lang="es-MX" dirty="0"/>
              <a:t>La forma de estudiar datos continuos es a través de las </a:t>
            </a:r>
            <a:r>
              <a:rPr lang="es-MX" b="1" dirty="0">
                <a:solidFill>
                  <a:srgbClr val="FF0000"/>
                </a:solidFill>
              </a:rPr>
              <a:t>nubes de puntos</a:t>
            </a:r>
            <a:r>
              <a:rPr lang="es-MX" dirty="0"/>
              <a:t> (</a:t>
            </a:r>
            <a:r>
              <a:rPr lang="es-MX" i="1" dirty="0" err="1"/>
              <a:t>point</a:t>
            </a:r>
            <a:r>
              <a:rPr lang="es-MX" i="1" dirty="0"/>
              <a:t> </a:t>
            </a:r>
            <a:r>
              <a:rPr lang="es-MX" i="1" dirty="0" err="1"/>
              <a:t>clouds</a:t>
            </a:r>
            <a:r>
              <a:rPr lang="es-MX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6"/>
          <p:cNvPicPr>
            <a:picLocks noChangeAspect="1"/>
          </p:cNvPicPr>
          <p:nvPr/>
        </p:nvPicPr>
        <p:blipFill rotWithShape="1">
          <a:blip r:embed="rId2"/>
          <a:srcRect l="17781" r="1462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I. Viviendo en las nubes…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2000" dirty="0"/>
                  <a:t>Los datos numéricos se representan como </a:t>
                </a:r>
                <a:r>
                  <a:rPr lang="es-MX" sz="2000" b="1" dirty="0"/>
                  <a:t>NUBES DE DATOS,</a:t>
                </a:r>
                <a:r>
                  <a:rPr lang="es-MX" sz="2000" dirty="0"/>
                  <a:t> que son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 b="0" i="0" smtClean="0">
                        <a:latin typeface="Cambria Math" panose="02040503050406030204" pitchFamily="18" charset="0"/>
                      </a:rPr>
                      <m:t>atrices</m:t>
                    </m:r>
                    <m:r>
                      <a:rPr lang="es-MX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s-MX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individuos y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variables </a:t>
                </a:r>
                <a:r>
                  <a:rPr lang="en-US" sz="2000" dirty="0" err="1"/>
                  <a:t>donde</a:t>
                </a:r>
                <a:r>
                  <a:rPr lang="en-US" sz="2000" dirty="0"/>
                  <a:t>:</a:t>
                </a:r>
              </a:p>
              <a:p>
                <a:r>
                  <a:rPr lang="es-MX" sz="2000" dirty="0"/>
                  <a:t>Cada individuo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es un vector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s-MX" sz="2000" dirty="0"/>
                  <a:t>Cada individuo es un punto de la nube</a:t>
                </a:r>
              </a:p>
            </p:txBody>
          </p:sp>
        </mc:Choice>
        <mc:Fallback>
          <p:sp>
            <p:nvSpPr>
              <p:cNvPr id="19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3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550560" y="4136760"/>
              <a:ext cx="4329720" cy="2525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7600" y="4129920"/>
                <a:ext cx="4350240" cy="25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5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Distancias entre individuos y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28128" cy="4351338"/>
              </a:xfrm>
            </p:spPr>
            <p:txBody>
              <a:bodyPr/>
              <a:lstStyle/>
              <a:p>
                <a:r>
                  <a:rPr lang="es-MX" dirty="0"/>
                  <a:t>Las distancias </a:t>
                </a:r>
                <a:r>
                  <a:rPr lang="es-MX" b="1" dirty="0">
                    <a:solidFill>
                      <a:srgbClr val="FF0000"/>
                    </a:solidFill>
                  </a:rPr>
                  <a:t>entre individuos</a:t>
                </a:r>
                <a:r>
                  <a:rPr lang="es-MX" dirty="0"/>
                  <a:t> se miden usando una métrica, usualmente la </a:t>
                </a:r>
                <a:r>
                  <a:rPr lang="es-MX" b="1" dirty="0">
                    <a:solidFill>
                      <a:srgbClr val="FF0000"/>
                    </a:solidFill>
                  </a:rPr>
                  <a:t>distancia euclidiana</a:t>
                </a:r>
                <a:r>
                  <a:rPr lang="es-MX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s-MX" b="1" dirty="0"/>
                  <a:t>Ojo: </a:t>
                </a:r>
                <a:r>
                  <a:rPr lang="es-MX" dirty="0"/>
                  <a:t>medir las distancias </a:t>
                </a:r>
                <a:r>
                  <a:rPr lang="es-MX" b="1" dirty="0">
                    <a:solidFill>
                      <a:srgbClr val="FF0000"/>
                    </a:solidFill>
                  </a:rPr>
                  <a:t>entre variables </a:t>
                </a:r>
                <a:r>
                  <a:rPr lang="es-MX" dirty="0"/>
                  <a:t>como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dirty="0"/>
                  <a:t> no </a:t>
                </a:r>
                <a:r>
                  <a:rPr lang="es-MX" b="1" dirty="0">
                    <a:solidFill>
                      <a:srgbClr val="FF0000"/>
                    </a:solidFill>
                  </a:rPr>
                  <a:t>nos va a llevar a nada</a:t>
                </a:r>
                <a:r>
                  <a:rPr lang="es-MX" dirty="0"/>
                  <a:t>.</a:t>
                </a:r>
              </a:p>
              <a:p>
                <a:r>
                  <a:rPr lang="es-MX" dirty="0"/>
                  <a:t>Las variables son los </a:t>
                </a:r>
                <a:r>
                  <a:rPr lang="es-MX" b="1" dirty="0">
                    <a:solidFill>
                      <a:srgbClr val="FF0000"/>
                    </a:solidFill>
                  </a:rPr>
                  <a:t>ejes</a:t>
                </a:r>
                <a:r>
                  <a:rPr lang="es-MX" dirty="0"/>
                  <a:t>, lo que necesitamos más bien es el “ángulo” o “correlación” entre ejes</a:t>
                </a:r>
              </a:p>
              <a:p>
                <a:endParaRPr lang="es-MX" b="1" dirty="0">
                  <a:solidFill>
                    <a:srgbClr val="FF0000"/>
                  </a:solidFill>
                </a:endParaRPr>
              </a:p>
              <a:p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28128" cy="4351338"/>
              </a:xfrm>
              <a:blipFill>
                <a:blip r:embed="rId2"/>
                <a:stretch>
                  <a:fillRect l="-1402" t="-2241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60" y="1825625"/>
            <a:ext cx="3101217" cy="3101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9455040" y="4864680"/>
              <a:ext cx="2219040" cy="13438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8560" y="4856040"/>
                <a:ext cx="2237400" cy="13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1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Ángulos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¿Cómo medimos ángulos en geometría?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s-MX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MX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MX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 ‖</m:t>
                                  </m:r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s-MX" dirty="0"/>
                  <a:t>¿Qué problemas le ven?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8" y="3944202"/>
            <a:ext cx="5070702" cy="25479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270390" y="7355996"/>
              <a:ext cx="27540" cy="75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7171" y="7354563"/>
                <a:ext cx="33620" cy="80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38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y ventajas de usar el ángulo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Es insensible a multiplicar una variable por un escalas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/>
              </a:p>
              <a:p>
                <a:r>
                  <a:rPr lang="es-MX" b="1" dirty="0">
                    <a:solidFill>
                      <a:srgbClr val="FF0000"/>
                    </a:solidFill>
                  </a:rPr>
                  <a:t>NO</a:t>
                </a:r>
                <a:r>
                  <a:rPr lang="es-MX" b="1" dirty="0"/>
                  <a:t> </a:t>
                </a:r>
                <a:r>
                  <a:rPr lang="es-MX" dirty="0"/>
                  <a:t>es insensible a transformaciones escalares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  <a:p>
                <a:r>
                  <a:rPr lang="es-MX" dirty="0"/>
                  <a:t>Por ejemplo: no es insensible de pasar de Celsius a </a:t>
                </a:r>
                <a:r>
                  <a:rPr lang="es-MX" dirty="0" err="1"/>
                  <a:t>Farenheit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𝐹𝑎𝑟𝑒𝑛h𝑒𝑖𝑡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=1.8×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¿Solución?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72" y="2794130"/>
            <a:ext cx="3048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ángulos a correlaciones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MX" dirty="0"/>
                  <a:t>La solución es usar una </a:t>
                </a:r>
                <a:r>
                  <a:rPr lang="es-MX" b="1" dirty="0">
                    <a:solidFill>
                      <a:srgbClr val="FF0000"/>
                    </a:solidFill>
                  </a:rPr>
                  <a:t>escala centrada </a:t>
                </a:r>
                <a:r>
                  <a:rPr lang="es-MX" dirty="0"/>
                  <a:t>y restar a todas las variable su promedio;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s-MX" dirty="0"/>
                  <a:t> tenemos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s-MX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MX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MX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‖</m:t>
                                  </m:r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lit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𝐶𝑜𝑟𝑟</m:t>
                                  </m:r>
                                </m:e>
                              </m:acc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𝐶𝑜𝑟𝑟</m:t>
                        </m:r>
                      </m:e>
                    </m:acc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es el </a:t>
                </a:r>
                <a:r>
                  <a:rPr lang="es-MX" b="1" dirty="0">
                    <a:solidFill>
                      <a:srgbClr val="FF0000"/>
                    </a:solidFill>
                  </a:rPr>
                  <a:t>estimador empírico</a:t>
                </a:r>
                <a:r>
                  <a:rPr lang="es-MX" b="1" dirty="0"/>
                  <a:t> </a:t>
                </a:r>
                <a:r>
                  <a:rPr lang="es-MX" dirty="0"/>
                  <a:t>de las correlación si pensamos a los vectores variables como unas muestras independientes de variables aleatorias</a:t>
                </a:r>
                <a:endParaRPr lang="es-MX" b="1" dirty="0"/>
              </a:p>
              <a:p>
                <a:r>
                  <a:rPr lang="es-MX" dirty="0"/>
                  <a:t>Normalmente nos olvidamos del </a:t>
                </a:r>
                <a:r>
                  <a:rPr lang="es-MX" dirty="0" err="1"/>
                  <a:t>arcocoseno</a:t>
                </a:r>
                <a:r>
                  <a:rPr lang="es-MX" dirty="0"/>
                  <a:t> (es una transformación monótona)</a:t>
                </a:r>
              </a:p>
              <a:p>
                <a:r>
                  <a:rPr lang="es-MX" b="0" dirty="0"/>
                  <a:t>Moraleja: </a:t>
                </a:r>
                <a:r>
                  <a:rPr lang="es-MX" b="1" dirty="0">
                    <a:solidFill>
                      <a:srgbClr val="FF0000"/>
                    </a:solidFill>
                  </a:rPr>
                  <a:t>Medimos la similitud entre variables con la correlación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>
                <a:blip r:embed="rId2"/>
                <a:stretch>
                  <a:fillRect l="-928" t="-2561" b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FF0000"/>
                </a:solidFill>
              </a:rPr>
              <a:t>Matriz de Covarianzas Empírica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185" y="1793352"/>
            <a:ext cx="10515600" cy="4351338"/>
          </a:xfrm>
        </p:spPr>
        <p:txBody>
          <a:bodyPr/>
          <a:lstStyle/>
          <a:p>
            <a:r>
              <a:rPr lang="es-MX" b="1" dirty="0"/>
              <a:t>Matriz de Covarianzas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Estimador en Caso centrado</a:t>
            </a:r>
          </a:p>
          <a:p>
            <a:pPr marL="0" indent="0">
              <a:buNone/>
            </a:pPr>
            <a:endParaRPr lang="es-MX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31920" y="1443240"/>
              <a:ext cx="10862640" cy="5224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560" y="1435320"/>
                <a:ext cx="10883520" cy="52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03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826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Análisis Multivariado en Ciencias de Datos y Estadística</vt:lpstr>
      <vt:lpstr>¿De qué es esta clase?</vt:lpstr>
      <vt:lpstr>Trabajando con Datos Continuos</vt:lpstr>
      <vt:lpstr>I. Viviendo en las nubes…</vt:lpstr>
      <vt:lpstr>Distancias entre individuos y variables</vt:lpstr>
      <vt:lpstr>Ángulos</vt:lpstr>
      <vt:lpstr>Problemas y ventajas de usar el ángulo</vt:lpstr>
      <vt:lpstr>De ángulos a correlaciones</vt:lpstr>
      <vt:lpstr>Matriz de Covarianzas Empírica</vt:lpstr>
      <vt:lpstr>PowerPoint Presentation</vt:lpstr>
      <vt:lpstr>PowerPoint Presentation</vt:lpstr>
      <vt:lpstr>Matriz de covarianzas y transformaciones lineales</vt:lpstr>
      <vt:lpstr>PowerPoint Presentation</vt:lpstr>
      <vt:lpstr>Medidas de disimilitud</vt:lpstr>
      <vt:lpstr>PowerPoint Presentation</vt:lpstr>
      <vt:lpstr>Centro de gravedad e inercia</vt:lpstr>
      <vt:lpstr>PowerPoint Presentation</vt:lpstr>
      <vt:lpstr>Discusión</vt:lpstr>
      <vt:lpstr>¿Inercia y cambios de coordenadas?</vt:lpstr>
      <vt:lpstr>La inercia no depende de las coordenadas</vt:lpstr>
      <vt:lpstr>PowerPoint Presentation</vt:lpstr>
      <vt:lpstr>Tarea individual: preguntas de investigación y reflexión</vt:lpstr>
      <vt:lpstr>PowerPoint Presentation</vt:lpstr>
      <vt:lpstr>II. PCA: Análisis de Componentes Principales</vt:lpstr>
      <vt:lpstr>Motivación  </vt:lpstr>
      <vt:lpstr>Objetivo del PCA</vt:lpstr>
      <vt:lpstr>Varianza como medida de información </vt:lpstr>
      <vt:lpstr>Subespacios y Proyecciones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Multivariado en Ciencias de Datos y Estadística</dc:title>
  <dc:creator>Mauricio García Tec</dc:creator>
  <cp:lastModifiedBy>Mauricio García Tec</cp:lastModifiedBy>
  <cp:revision>15</cp:revision>
  <dcterms:created xsi:type="dcterms:W3CDTF">2017-01-18T18:30:08Z</dcterms:created>
  <dcterms:modified xsi:type="dcterms:W3CDTF">2017-01-26T06:47:00Z</dcterms:modified>
</cp:coreProperties>
</file>