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9443-41CD-4522-B321-D03CEA4F0293}" v="21" dt="2021-12-05T04:25:26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5" d="100"/>
          <a:sy n="25" d="100"/>
        </p:scale>
        <p:origin x="7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BBC7-7612-41E0-B27A-6C0156DF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38E139-9309-43DE-971B-38BAAF1F0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1E020-EECF-4A77-8FBD-3681D74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5107D-38C6-4683-B6B2-729FCE53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C0EA-0D55-4E59-8536-34B4DCFF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258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2C63-5802-4602-A983-5532609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8E9A1E-E342-4979-B9B0-E070B3FA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CE6F-1D80-49FB-9BE7-40003D6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ACA00-8F10-456A-8E47-60A8468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F6AD6-3720-4DEF-AEA1-2564D650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23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AADDE-50DF-4936-A377-F69E1897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945FF-BC20-424A-91E8-7C60212F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65422-E608-4178-BB2D-D49B2B28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73BFD-E13C-43A6-B633-7FDC81D9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2F9C2-9BB1-4A60-B502-9E836B9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91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9845-A3B0-4FC0-BF41-E961BD7F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8733B-614D-42A4-84E2-B71D7A11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A700D-FBD5-4768-AB89-A644B905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B314E-F012-40DB-B080-10CF9460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89AEE-37DC-4BBB-83B3-E0736F38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374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2B6E-EF97-4776-8FDD-D9312CB0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5D2C7-DEA1-49FE-94A7-29AD126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03BC2-63A2-428A-ACBA-482B6E7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9EA56-4B42-44A9-AE0A-C567D1B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F9F3-93E0-4361-8016-3BB8605A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97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38928-C456-40BA-87A6-E9161021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A6864-15E9-4522-B42E-05567FFB8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A5F9FE-5971-41FC-AD76-3924BA71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77D0E-2E9A-405A-A8D7-C1095399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32023-AA28-4E59-A371-95B1A334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DB22E-D6FB-40D2-AA63-1AD4CF40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54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F3FD8-B6E9-494D-8B18-FA7FFC55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4296D-6063-439A-A994-5FC04E56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856D7E-8D18-4356-B7B0-A29FB997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78C338-1A60-4884-A42D-E560D933E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BC2D70-CC3F-4F87-8DD8-57FF0216E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1DBDEC-F5F8-4F99-A42C-5D624E33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39ADC0-E50E-40A9-A3A8-92C8C31D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2CC8D0-9716-41BB-9897-7B93C5EE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78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4F45C-89E8-4370-B816-B7F872D3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FF5BA-0892-4555-9963-5CC1D9DD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F27A5-A580-429C-803A-30639F71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062A6-1D1E-4133-B6A8-8E4866C6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32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2D79CC-9D6F-46F8-B881-3F73BA75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D6258-82B0-4FEC-8452-0344060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1ECDE3-0965-47F0-94AD-83B0F009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71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9EB4-D76B-44F4-A84B-1243646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39258-079B-4D31-8382-DFAA8C0F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4BE20-13E4-47F3-BAB7-8B68F55D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0AB05-DCEB-4B02-820F-2574425F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A65F29-9A31-4F26-AB7C-662BE8DB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70DD8-CDFE-430F-A929-14F39B8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617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741B-0A2E-4AFB-B596-CE30D7A5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B6347-2FA4-4DFF-B017-0CF022C19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18B753-4889-4635-8E2B-8829694F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BC961E-E6B3-4EF0-921A-E4047CB4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EA3DC1-8E72-4D06-88C2-C49F290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903B10-C62D-45C6-98D8-34F69C8D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99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0C241E-DA32-4E08-BB63-AB384433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BA182-142D-4EE5-9A7E-E3EEC404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BE682-2EC6-4DCD-94DE-11FC3436A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D4D-4DC7-4270-BED5-0CED50CABF8D}" type="datetimeFigureOut">
              <a:rPr lang="es-CR" smtClean="0"/>
              <a:t>4/12/2021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E657B-7EC5-4C07-A424-2C724FD2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734D1-2D21-441E-8E63-07516AE8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AAE5-AB40-4591-82AD-FF1F977BDF8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33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3AF8-8011-4928-AD26-DCAF4EAE1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CR" sz="5400"/>
              <a:t>WireFrame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8327B-A3EC-4818-A3E3-56DB2E62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CR" sz="2000"/>
              <a:t>Alejandro y Axel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1070D67-D124-4137-ADAD-D3A649B0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0" r="30748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810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308484" cy="1325563"/>
          </a:xfrm>
        </p:spPr>
        <p:txBody>
          <a:bodyPr>
            <a:normAutofit/>
          </a:bodyPr>
          <a:lstStyle/>
          <a:p>
            <a:r>
              <a:rPr lang="es-CR" dirty="0"/>
              <a:t>Diseño de Interfaz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lantilla para Wireframe UX para iOS y Android | Herramientas | Crehana">
            <a:extLst>
              <a:ext uri="{FF2B5EF4-FFF2-40B4-BE49-F238E27FC236}">
                <a16:creationId xmlns:a16="http://schemas.microsoft.com/office/drawing/2014/main" id="{509CC3EE-42BC-41BC-AC67-CAE7807A5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43318"/>
          <a:stretch/>
        </p:blipFill>
        <p:spPr bwMode="auto">
          <a:xfrm>
            <a:off x="-48965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48" y="2871982"/>
            <a:ext cx="5474803" cy="318168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s-CR" dirty="0"/>
              <a:t>Incluye seleccionar y ordenar los elementos de la interfaz.</a:t>
            </a:r>
          </a:p>
          <a:p>
            <a:pPr>
              <a:spcAft>
                <a:spcPts val="800"/>
              </a:spcAft>
            </a:pPr>
            <a:r>
              <a:rPr lang="es-CR" dirty="0"/>
              <a:t>Se enfoca en facilitar el uso de la página, diseño de botones y demás.</a:t>
            </a:r>
          </a:p>
        </p:txBody>
      </p:sp>
    </p:spTree>
    <p:extLst>
      <p:ext uri="{BB962C8B-B14F-4D97-AF65-F5344CB8AC3E}">
        <p14:creationId xmlns:p14="http://schemas.microsoft.com/office/powerpoint/2010/main" val="164553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B86D7D-9C0E-4A94-AC94-89B17588BE73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¿Qué es </a:t>
            </a:r>
            <a:r>
              <a:rPr lang="es-CR" dirty="0" err="1">
                <a:solidFill>
                  <a:schemeClr val="bg1"/>
                </a:solidFill>
              </a:rPr>
              <a:t>WireFrame</a:t>
            </a:r>
            <a:r>
              <a:rPr lang="es-CR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769383"/>
            <a:ext cx="5441302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R" sz="2400" dirty="0"/>
              <a:t>Es un boceto sencillo y esquemático de la estructura de una página web.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R" sz="2400" dirty="0"/>
              <a:t>El objetivo de estos es definir el contenido y la posición de los diversos bloques de tu web.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06E895-931E-463C-AA09-4F4D1174C1BE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F907B8AD-82CD-4DFA-9D41-E120284B2763}"/>
              </a:ext>
            </a:extLst>
          </p:cNvPr>
          <p:cNvSpPr/>
          <p:nvPr/>
        </p:nvSpPr>
        <p:spPr>
          <a:xfrm>
            <a:off x="0" y="5859624"/>
            <a:ext cx="998376" cy="998376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050" name="Picture 2" descr="What Are Wireframes? | Wireframing Academy | Balsamiq">
            <a:extLst>
              <a:ext uri="{FF2B5EF4-FFF2-40B4-BE49-F238E27FC236}">
                <a16:creationId xmlns:a16="http://schemas.microsoft.com/office/drawing/2014/main" id="{7060A168-1206-411F-A741-52C5B65B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5935"/>
            <a:ext cx="5598322" cy="38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30773A9-A007-4DEF-BB3E-FE010CD3B3E8}"/>
              </a:ext>
            </a:extLst>
          </p:cNvPr>
          <p:cNvSpPr/>
          <p:nvPr/>
        </p:nvSpPr>
        <p:spPr>
          <a:xfrm>
            <a:off x="1796143" y="1736725"/>
            <a:ext cx="8572500" cy="8243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B86D7D-9C0E-4A94-AC94-89B17588BE73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Funciones en un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420" y="1769383"/>
            <a:ext cx="8605158" cy="8184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CR" sz="2400" dirty="0">
                <a:solidFill>
                  <a:schemeClr val="bg1"/>
                </a:solidFill>
              </a:rPr>
              <a:t>Entender la estructura | Detectar Problemas | Realizar Correcciones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06E895-931E-463C-AA09-4F4D1174C1BE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42" name="Picture 2" descr="4 metodologías para la gestión de proyectos que debes conocer">
            <a:extLst>
              <a:ext uri="{FF2B5EF4-FFF2-40B4-BE49-F238E27FC236}">
                <a16:creationId xmlns:a16="http://schemas.microsoft.com/office/drawing/2014/main" id="{B2C642DB-B516-4529-9F04-A66C071A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59" y="2757009"/>
            <a:ext cx="7005281" cy="39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B86D7D-9C0E-4A94-AC94-89B17588BE73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Crear un </a:t>
            </a:r>
            <a:r>
              <a:rPr lang="es-CR" dirty="0" err="1">
                <a:solidFill>
                  <a:schemeClr val="bg1"/>
                </a:solidFill>
              </a:rPr>
              <a:t>Wireframe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06E895-931E-463C-AA09-4F4D1174C1BE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9218" name="Picture 2" descr="Sketch Wireframe Kit: imágenes, fotos de stock y vectores | Shutterstock">
            <a:extLst>
              <a:ext uri="{FF2B5EF4-FFF2-40B4-BE49-F238E27FC236}">
                <a16:creationId xmlns:a16="http://schemas.microsoft.com/office/drawing/2014/main" id="{DEEC1EE3-BEAE-4349-81D1-BC052D0E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9"/>
          <a:stretch/>
        </p:blipFill>
        <p:spPr bwMode="auto">
          <a:xfrm>
            <a:off x="576942" y="1769383"/>
            <a:ext cx="5971426" cy="33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jorando el proceso de análisis funcional con sketchs y wireframes">
            <a:extLst>
              <a:ext uri="{FF2B5EF4-FFF2-40B4-BE49-F238E27FC236}">
                <a16:creationId xmlns:a16="http://schemas.microsoft.com/office/drawing/2014/main" id="{7D99DEC6-51EE-43AC-879C-8E442743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35" y="2990957"/>
            <a:ext cx="4669223" cy="3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BD4B074-456E-4253-A3DA-36ED0E89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5329011"/>
            <a:ext cx="5971426" cy="7288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R" sz="2400" dirty="0"/>
              <a:t>Tipo de Información y cantidad de funciones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F7C98FC-F50F-416A-8C65-AF8F01E71625}"/>
              </a:ext>
            </a:extLst>
          </p:cNvPr>
          <p:cNvSpPr txBox="1">
            <a:spLocks/>
          </p:cNvSpPr>
          <p:nvPr/>
        </p:nvSpPr>
        <p:spPr>
          <a:xfrm>
            <a:off x="6945835" y="1914805"/>
            <a:ext cx="4669223" cy="72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R" sz="2400" dirty="0"/>
              <a:t>Prioridades relativas y funciones</a:t>
            </a:r>
          </a:p>
        </p:txBody>
      </p:sp>
    </p:spTree>
    <p:extLst>
      <p:ext uri="{BB962C8B-B14F-4D97-AF65-F5344CB8AC3E}">
        <p14:creationId xmlns:p14="http://schemas.microsoft.com/office/powerpoint/2010/main" val="24132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B86D7D-9C0E-4A94-AC94-89B17588BE73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769383"/>
            <a:ext cx="6131767" cy="19523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CR" sz="2400" dirty="0"/>
              <a:t>Los </a:t>
            </a:r>
            <a:r>
              <a:rPr lang="es-CR" sz="2400" dirty="0" err="1"/>
              <a:t>WireFrames</a:t>
            </a:r>
            <a:r>
              <a:rPr lang="es-CR" sz="2400" dirty="0"/>
              <a:t> pueden ser utilizados por diferentes disciplinas (Desarrolladores, diseñadores y demás interesados)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06E895-931E-463C-AA09-4F4D1174C1BE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F907B8AD-82CD-4DFA-9D41-E120284B2763}"/>
              </a:ext>
            </a:extLst>
          </p:cNvPr>
          <p:cNvSpPr/>
          <p:nvPr/>
        </p:nvSpPr>
        <p:spPr>
          <a:xfrm>
            <a:off x="0" y="5859624"/>
            <a:ext cx="998376" cy="998376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8194" name="Picture 2" descr="▷¿Qué son los WIREFRAMES y que Utilidad tienen en UX?">
            <a:extLst>
              <a:ext uri="{FF2B5EF4-FFF2-40B4-BE49-F238E27FC236}">
                <a16:creationId xmlns:a16="http://schemas.microsoft.com/office/drawing/2014/main" id="{5B832C9E-B52D-4C9B-B51B-AD6B03FA9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7"/>
          <a:stretch/>
        </p:blipFill>
        <p:spPr bwMode="auto">
          <a:xfrm>
            <a:off x="6354394" y="1929804"/>
            <a:ext cx="5189383" cy="26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DE72E19-F78B-4FAE-8ED9-02DB2EB0AC94}"/>
              </a:ext>
            </a:extLst>
          </p:cNvPr>
          <p:cNvSpPr txBox="1">
            <a:spLocks/>
          </p:cNvSpPr>
          <p:nvPr/>
        </p:nvSpPr>
        <p:spPr>
          <a:xfrm>
            <a:off x="6618514" y="5052978"/>
            <a:ext cx="5032453" cy="140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CR" sz="2400" dirty="0"/>
              <a:t>Por su fidelidad se puede dividir en: 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s-CR" b="1" dirty="0"/>
              <a:t>Baja y Alta Fidelidad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CR" sz="2400" dirty="0"/>
          </a:p>
        </p:txBody>
      </p:sp>
      <p:pic>
        <p:nvPicPr>
          <p:cNvPr id="8198" name="Picture 6" descr="Benefits of Wireframing a Website Design | Reasons to Wireframe | Blue  Flame Thinking">
            <a:extLst>
              <a:ext uri="{FF2B5EF4-FFF2-40B4-BE49-F238E27FC236}">
                <a16:creationId xmlns:a16="http://schemas.microsoft.com/office/drawing/2014/main" id="{98FB9083-04D2-4CF5-B732-AE2B9315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" y="3873240"/>
            <a:ext cx="4800911" cy="26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8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048EF-AA54-40D0-AC86-7677DE89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19050">
            <a:solidFill>
              <a:srgbClr val="3F3F3F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R" sz="2800" dirty="0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F26C4-48A0-46D3-87E5-6D47A454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4413" y="2618695"/>
            <a:ext cx="4700587" cy="3684588"/>
          </a:xfrm>
        </p:spPr>
        <p:txBody>
          <a:bodyPr>
            <a:normAutofit/>
          </a:bodyPr>
          <a:lstStyle/>
          <a:p>
            <a:r>
              <a:rPr lang="es-CR" dirty="0"/>
              <a:t>Fáciles de modificar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Asegura el contenido y funcionalidades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Se determina la posición correcta de cada elemento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F39C84-DAAF-4254-9553-94F03211E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19050">
            <a:solidFill>
              <a:srgbClr val="3F3F3F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s-CR" sz="2800" dirty="0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7A0B7F-EBD5-4540-9C5B-7220B3F83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618695"/>
            <a:ext cx="5157787" cy="3334430"/>
          </a:xfrm>
        </p:spPr>
        <p:txBody>
          <a:bodyPr>
            <a:normAutofit/>
          </a:bodyPr>
          <a:lstStyle/>
          <a:p>
            <a:r>
              <a:rPr lang="es-CR" dirty="0"/>
              <a:t>Requiere de ajustes constantes</a:t>
            </a:r>
          </a:p>
          <a:p>
            <a:endParaRPr lang="es-CR" dirty="0"/>
          </a:p>
          <a:p>
            <a:r>
              <a:rPr lang="es-CR" dirty="0"/>
              <a:t>No siempre será el resultado final</a:t>
            </a:r>
          </a:p>
          <a:p>
            <a:endParaRPr lang="es-CR" dirty="0"/>
          </a:p>
          <a:p>
            <a:r>
              <a:rPr lang="es-CR" dirty="0"/>
              <a:t>El diseñador debe traducirlo al cliente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94B141-962D-44AE-9D0F-15427E2D0254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4481C14-DE45-462D-A8CC-4B12A6C5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pPr algn="ctr"/>
            <a:r>
              <a:rPr lang="es-CR" dirty="0" err="1">
                <a:solidFill>
                  <a:schemeClr val="bg1"/>
                </a:solidFill>
              </a:rPr>
              <a:t>WireFrame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86EB95-5BF2-49E5-913D-231CD2D08405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84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B86D7D-9C0E-4A94-AC94-89B17588BE73}"/>
              </a:ext>
            </a:extLst>
          </p:cNvPr>
          <p:cNvSpPr/>
          <p:nvPr/>
        </p:nvSpPr>
        <p:spPr>
          <a:xfrm>
            <a:off x="0" y="163286"/>
            <a:ext cx="12192000" cy="14042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1"/>
          </a:xfrm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Elementos de un </a:t>
            </a:r>
            <a:r>
              <a:rPr lang="es-CR" dirty="0" err="1">
                <a:solidFill>
                  <a:schemeClr val="bg1"/>
                </a:solidFill>
              </a:rPr>
              <a:t>WireFrame</a:t>
            </a:r>
            <a:endParaRPr lang="es-C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769383"/>
            <a:ext cx="7326084" cy="466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dirty="0"/>
              <a:t>El esqueleto de un sitio web puede ser dividido en tres componentes: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MX" sz="2800" dirty="0"/>
              <a:t>Diseño de información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MX" sz="2800" dirty="0"/>
              <a:t>Diseño de navegación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MX" sz="2800" dirty="0"/>
              <a:t>Diseño de interfaz. </a:t>
            </a:r>
            <a:endParaRPr lang="es-C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06E895-931E-463C-AA09-4F4D1174C1BE}"/>
              </a:ext>
            </a:extLst>
          </p:cNvPr>
          <p:cNvSpPr/>
          <p:nvPr/>
        </p:nvSpPr>
        <p:spPr>
          <a:xfrm>
            <a:off x="10238014" y="163286"/>
            <a:ext cx="1953986" cy="1404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F907B8AD-82CD-4DFA-9D41-E120284B2763}"/>
              </a:ext>
            </a:extLst>
          </p:cNvPr>
          <p:cNvSpPr/>
          <p:nvPr/>
        </p:nvSpPr>
        <p:spPr>
          <a:xfrm>
            <a:off x="0" y="5859624"/>
            <a:ext cx="998376" cy="998376"/>
          </a:xfrm>
          <a:prstGeom prst="rtTriangle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050" name="Picture 2" descr="What Are Wireframes? | Wireframing Academy | Balsamiq">
            <a:extLst>
              <a:ext uri="{FF2B5EF4-FFF2-40B4-BE49-F238E27FC236}">
                <a16:creationId xmlns:a16="http://schemas.microsoft.com/office/drawing/2014/main" id="{7060A168-1206-411F-A741-52C5B65B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34" y="2638731"/>
            <a:ext cx="5598322" cy="38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8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308484" cy="1325563"/>
          </a:xfrm>
        </p:spPr>
        <p:txBody>
          <a:bodyPr>
            <a:normAutofit/>
          </a:bodyPr>
          <a:lstStyle/>
          <a:p>
            <a:r>
              <a:rPr lang="es-CR"/>
              <a:t>Diseño de Información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lantilla para Wireframe UX para iOS y Android | Herramientas | Crehana">
            <a:extLst>
              <a:ext uri="{FF2B5EF4-FFF2-40B4-BE49-F238E27FC236}">
                <a16:creationId xmlns:a16="http://schemas.microsoft.com/office/drawing/2014/main" id="{509CC3EE-42BC-41BC-AC67-CAE7807A5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43318"/>
          <a:stretch/>
        </p:blipFill>
        <p:spPr bwMode="auto">
          <a:xfrm>
            <a:off x="-48965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48" y="2871982"/>
            <a:ext cx="5474803" cy="318168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s-MX" dirty="0"/>
              <a:t>Es la ubicación y priorización de información de manera que facilite el entendimiento.</a:t>
            </a:r>
          </a:p>
          <a:p>
            <a:pPr>
              <a:spcAft>
                <a:spcPts val="800"/>
              </a:spcAft>
            </a:pPr>
            <a:r>
              <a:rPr lang="es-CR" dirty="0"/>
              <a:t>Esta pensada para ser un área que represente la información de forma clara</a:t>
            </a:r>
          </a:p>
        </p:txBody>
      </p:sp>
    </p:spTree>
    <p:extLst>
      <p:ext uri="{BB962C8B-B14F-4D97-AF65-F5344CB8AC3E}">
        <p14:creationId xmlns:p14="http://schemas.microsoft.com/office/powerpoint/2010/main" val="28297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01F7-4239-4AC8-B321-F4AAE46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308484" cy="1325563"/>
          </a:xfrm>
        </p:spPr>
        <p:txBody>
          <a:bodyPr>
            <a:normAutofit/>
          </a:bodyPr>
          <a:lstStyle/>
          <a:p>
            <a:r>
              <a:rPr lang="es-CR" dirty="0"/>
              <a:t>Diseño de Navegación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lantilla para Wireframe UX para iOS y Android | Herramientas | Crehana">
            <a:extLst>
              <a:ext uri="{FF2B5EF4-FFF2-40B4-BE49-F238E27FC236}">
                <a16:creationId xmlns:a16="http://schemas.microsoft.com/office/drawing/2014/main" id="{509CC3EE-42BC-41BC-AC67-CAE7807A5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43318"/>
          <a:stretch/>
        </p:blipFill>
        <p:spPr bwMode="auto">
          <a:xfrm>
            <a:off x="-48965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CB53-EFAA-4B0E-8051-6E4FC9B3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48" y="2871982"/>
            <a:ext cx="5474803" cy="3181684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s-CR" dirty="0"/>
              <a:t>Este diseño debe comunicar la relación entre los enlaces</a:t>
            </a:r>
          </a:p>
          <a:p>
            <a:pPr>
              <a:spcAft>
                <a:spcPts val="800"/>
              </a:spcAft>
            </a:pPr>
            <a:r>
              <a:rPr lang="es-CR" dirty="0"/>
              <a:t>Permite dar una vista de manera global de la ubicación a través del sitio web</a:t>
            </a:r>
          </a:p>
        </p:txBody>
      </p:sp>
    </p:spTree>
    <p:extLst>
      <p:ext uri="{BB962C8B-B14F-4D97-AF65-F5344CB8AC3E}">
        <p14:creationId xmlns:p14="http://schemas.microsoft.com/office/powerpoint/2010/main" val="2534266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460A32871BE498D5092D995F09DB1" ma:contentTypeVersion="5" ma:contentTypeDescription="Create a new document." ma:contentTypeScope="" ma:versionID="aecdd34ae54dba996bb61d3e6e6c0aa5">
  <xsd:schema xmlns:xsd="http://www.w3.org/2001/XMLSchema" xmlns:xs="http://www.w3.org/2001/XMLSchema" xmlns:p="http://schemas.microsoft.com/office/2006/metadata/properties" xmlns:ns3="de08e96d-a526-4f60-a99f-8edf2cba684d" xmlns:ns4="6dae09bf-6b1b-4419-b2b4-405b490c1a66" targetNamespace="http://schemas.microsoft.com/office/2006/metadata/properties" ma:root="true" ma:fieldsID="74b32e3dac5f5fa53514c3d019226ff0" ns3:_="" ns4:_="">
    <xsd:import namespace="de08e96d-a526-4f60-a99f-8edf2cba684d"/>
    <xsd:import namespace="6dae09bf-6b1b-4419-b2b4-405b490c1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8e96d-a526-4f60-a99f-8edf2cba68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e09bf-6b1b-4419-b2b4-405b490c1a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7F810-190F-4C29-8BD9-68656EA340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E42A4-E9B2-4B82-880B-725C59E7F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8e96d-a526-4f60-a99f-8edf2cba684d"/>
    <ds:schemaRef ds:uri="6dae09bf-6b1b-4419-b2b4-405b490c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0A864-441E-4316-B448-1736D2B914B3}">
  <ds:schemaRefs>
    <ds:schemaRef ds:uri="http://schemas.openxmlformats.org/package/2006/metadata/core-properties"/>
    <ds:schemaRef ds:uri="6dae09bf-6b1b-4419-b2b4-405b490c1a66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de08e96d-a526-4f60-a99f-8edf2cba684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246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WireFrame</vt:lpstr>
      <vt:lpstr>¿Qué es WireFrame?</vt:lpstr>
      <vt:lpstr>Funciones en un proyecto</vt:lpstr>
      <vt:lpstr>Crear un Wireframe</vt:lpstr>
      <vt:lpstr>Usos</vt:lpstr>
      <vt:lpstr>WireFrame</vt:lpstr>
      <vt:lpstr>Elementos de un WireFrame</vt:lpstr>
      <vt:lpstr>Diseño de Información</vt:lpstr>
      <vt:lpstr>Diseño de Navegación</vt:lpstr>
      <vt:lpstr>Diseño de Interfaz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Axel Esteban Umana Marin</dc:creator>
  <cp:lastModifiedBy>Axel Esteban Umana Marin</cp:lastModifiedBy>
  <cp:revision>2</cp:revision>
  <dcterms:created xsi:type="dcterms:W3CDTF">2021-12-05T03:28:02Z</dcterms:created>
  <dcterms:modified xsi:type="dcterms:W3CDTF">2021-12-05T04:27:55Z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0x0101007B7460A32871BE498D5092D995F09DB1</vt:lpwstr>
  </property>
</Properties>
</file>