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83" r:id="rId4"/>
    <p:sldId id="285" r:id="rId5"/>
    <p:sldId id="270" r:id="rId6"/>
    <p:sldId id="259" r:id="rId7"/>
    <p:sldId id="264" r:id="rId8"/>
    <p:sldId id="263" r:id="rId9"/>
    <p:sldId id="278" r:id="rId10"/>
    <p:sldId id="266" r:id="rId11"/>
    <p:sldId id="280" r:id="rId12"/>
    <p:sldId id="284" r:id="rId13"/>
    <p:sldId id="277" r:id="rId14"/>
    <p:sldId id="267" r:id="rId15"/>
    <p:sldId id="269" r:id="rId16"/>
    <p:sldId id="272" r:id="rId17"/>
    <p:sldId id="271" r:id="rId18"/>
    <p:sldId id="276" r:id="rId19"/>
    <p:sldId id="273" r:id="rId20"/>
    <p:sldId id="274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C8C8DB49-08A7-417C-BA09-A177B4B82CDD}">
          <p14:sldIdLst>
            <p14:sldId id="256"/>
            <p14:sldId id="257"/>
            <p14:sldId id="283"/>
            <p14:sldId id="285"/>
            <p14:sldId id="270"/>
            <p14:sldId id="259"/>
            <p14:sldId id="264"/>
            <p14:sldId id="263"/>
            <p14:sldId id="278"/>
            <p14:sldId id="266"/>
            <p14:sldId id="280"/>
            <p14:sldId id="284"/>
            <p14:sldId id="277"/>
            <p14:sldId id="267"/>
            <p14:sldId id="269"/>
            <p14:sldId id="272"/>
            <p14:sldId id="271"/>
            <p14:sldId id="276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9BAFB5"/>
    <a:srgbClr val="7BB88C"/>
    <a:srgbClr val="9FC057"/>
    <a:srgbClr val="C96731"/>
    <a:srgbClr val="C20000"/>
    <a:srgbClr val="4A1002"/>
    <a:srgbClr val="FB523B"/>
    <a:srgbClr val="481104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F7837C-1AB1-4FD5-80C7-6A32F9F2FFD8}" v="11" dt="2021-06-07T17:14:42.025"/>
    <p1510:client id="{604FFDB0-DC70-4C95-9504-803AFB3E5D10}" v="19" dt="2021-06-07T16:40:08.666"/>
    <p1510:client id="{62DC7C8E-5751-4480-8B1B-FFE137C13255}" v="982" dt="2021-06-06T19:52:07.265"/>
    <p1510:client id="{99C1BA51-1617-4C86-A9D3-EC844F3BF032}" v="3080" dt="2021-06-07T17:56:48.866"/>
    <p1510:client id="{9C02FE50-3B66-422E-9C46-005F2B936D7D}" v="386" dt="2021-06-06T20:21:09.957"/>
    <p1510:client id="{A6417CBC-E78D-4DD5-8EDA-60216F9DDACA}" v="7" dt="2021-06-07T14:56:33.713"/>
    <p1510:client id="{C05DD07B-6758-4375-952F-BDE5CBFAA3B6}" v="6" dt="2021-06-07T15:13:04.474"/>
    <p1510:client id="{EA1A34D6-4564-4FA3-B8A0-89A902E39052}" v="33" dt="2021-06-07T17:49:27.211"/>
    <p1510:client id="{EF314BB9-2AC6-46D7-ABF8-E230D73DBF88}" v="424" dt="2021-06-06T19:06:23.1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2B4807-C0B3-4011-B0DD-257A117748B4}" type="doc">
      <dgm:prSet loTypeId="urn:microsoft.com/office/officeart/2008/layout/LinedList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E5CA9F0-F714-4029-8DA1-EA34E7B7F0E7}">
      <dgm:prSet/>
      <dgm:spPr/>
      <dgm:t>
        <a:bodyPr/>
        <a:lstStyle/>
        <a:p>
          <a:r>
            <a:rPr lang="es-ES">
              <a:solidFill>
                <a:srgbClr val="9BAFB5"/>
              </a:solidFill>
            </a:rPr>
            <a:t>Invitado</a:t>
          </a:r>
          <a:r>
            <a:rPr lang="es-ES"/>
            <a:t>: Sin acceso a funciones. Solo visualización</a:t>
          </a:r>
          <a:endParaRPr lang="en-US"/>
        </a:p>
      </dgm:t>
    </dgm:pt>
    <dgm:pt modelId="{73300906-2B31-4DCA-A55D-6140B9D498B7}" type="parTrans" cxnId="{D4278B8A-0010-49CE-A34F-A89D3ED7BA3C}">
      <dgm:prSet/>
      <dgm:spPr/>
      <dgm:t>
        <a:bodyPr/>
        <a:lstStyle/>
        <a:p>
          <a:endParaRPr lang="en-US"/>
        </a:p>
      </dgm:t>
    </dgm:pt>
    <dgm:pt modelId="{6BFB09B5-0ACA-439C-8A96-7EA9DF027096}" type="sibTrans" cxnId="{D4278B8A-0010-49CE-A34F-A89D3ED7BA3C}">
      <dgm:prSet/>
      <dgm:spPr/>
      <dgm:t>
        <a:bodyPr/>
        <a:lstStyle/>
        <a:p>
          <a:endParaRPr lang="en-US"/>
        </a:p>
      </dgm:t>
    </dgm:pt>
    <dgm:pt modelId="{619367D8-0F44-4B05-8902-15F328B53EFF}">
      <dgm:prSet/>
      <dgm:spPr/>
      <dgm:t>
        <a:bodyPr/>
        <a:lstStyle/>
        <a:p>
          <a:r>
            <a:rPr lang="es-ES">
              <a:solidFill>
                <a:srgbClr val="7BB88C"/>
              </a:solidFill>
            </a:rPr>
            <a:t>Usuario</a:t>
          </a:r>
          <a:r>
            <a:rPr lang="es-ES"/>
            <a:t>: Más funciones que el Invitado. Puede publicar y eliminar en el Foro</a:t>
          </a:r>
          <a:endParaRPr lang="en-US"/>
        </a:p>
      </dgm:t>
    </dgm:pt>
    <dgm:pt modelId="{6381B7C7-F1AB-4170-B52F-E5B66FFB9132}" type="parTrans" cxnId="{04892AC8-ACF8-448B-8A0B-3DF32814734F}">
      <dgm:prSet/>
      <dgm:spPr/>
      <dgm:t>
        <a:bodyPr/>
        <a:lstStyle/>
        <a:p>
          <a:endParaRPr lang="en-US"/>
        </a:p>
      </dgm:t>
    </dgm:pt>
    <dgm:pt modelId="{1AD51518-D5D9-4052-B798-A8AFD0526E7D}" type="sibTrans" cxnId="{04892AC8-ACF8-448B-8A0B-3DF32814734F}">
      <dgm:prSet/>
      <dgm:spPr/>
      <dgm:t>
        <a:bodyPr/>
        <a:lstStyle/>
        <a:p>
          <a:endParaRPr lang="en-US"/>
        </a:p>
      </dgm:t>
    </dgm:pt>
    <dgm:pt modelId="{C68616AA-3F31-4416-ACFF-5F66189BD359}">
      <dgm:prSet/>
      <dgm:spPr/>
      <dgm:t>
        <a:bodyPr/>
        <a:lstStyle/>
        <a:p>
          <a:r>
            <a:rPr lang="es-ES">
              <a:solidFill>
                <a:srgbClr val="9FC057"/>
              </a:solidFill>
            </a:rPr>
            <a:t>Moderador</a:t>
          </a:r>
          <a:r>
            <a:rPr lang="es-ES"/>
            <a:t>: Acceso completo a las funciones del Foro (Publicar, eliminar, verificar…)</a:t>
          </a:r>
          <a:endParaRPr lang="en-US"/>
        </a:p>
      </dgm:t>
    </dgm:pt>
    <dgm:pt modelId="{D9D903F3-F831-4448-A311-3B76F91CF73E}" type="parTrans" cxnId="{9DCB89E8-23B0-43CE-ABA1-C533ECFD2292}">
      <dgm:prSet/>
      <dgm:spPr/>
      <dgm:t>
        <a:bodyPr/>
        <a:lstStyle/>
        <a:p>
          <a:endParaRPr lang="en-US"/>
        </a:p>
      </dgm:t>
    </dgm:pt>
    <dgm:pt modelId="{703F7BBA-8823-4DB4-AC4E-36D5A8B67C1D}" type="sibTrans" cxnId="{9DCB89E8-23B0-43CE-ABA1-C533ECFD2292}">
      <dgm:prSet/>
      <dgm:spPr/>
      <dgm:t>
        <a:bodyPr/>
        <a:lstStyle/>
        <a:p>
          <a:endParaRPr lang="en-US"/>
        </a:p>
      </dgm:t>
    </dgm:pt>
    <dgm:pt modelId="{B9F2C8DF-D9CA-412F-8591-E1BE4FBAF077}">
      <dgm:prSet/>
      <dgm:spPr/>
      <dgm:t>
        <a:bodyPr/>
        <a:lstStyle/>
        <a:p>
          <a:r>
            <a:rPr lang="es-ES">
              <a:solidFill>
                <a:srgbClr val="C96731"/>
              </a:solidFill>
            </a:rPr>
            <a:t>Administrador</a:t>
          </a:r>
          <a:r>
            <a:rPr lang="es-ES"/>
            <a:t>: Control de todas las funcionalidades, incluido el apartado de Noticias</a:t>
          </a:r>
          <a:endParaRPr lang="en-US"/>
        </a:p>
      </dgm:t>
    </dgm:pt>
    <dgm:pt modelId="{F29932E1-7EA0-4887-AEFE-9097AD058C84}" type="parTrans" cxnId="{7421CA19-6748-462A-8011-3E944F70ED48}">
      <dgm:prSet/>
      <dgm:spPr/>
      <dgm:t>
        <a:bodyPr/>
        <a:lstStyle/>
        <a:p>
          <a:endParaRPr lang="en-US"/>
        </a:p>
      </dgm:t>
    </dgm:pt>
    <dgm:pt modelId="{7F51B07F-7DB2-4D8C-8F68-C5F2876C4F6E}" type="sibTrans" cxnId="{7421CA19-6748-462A-8011-3E944F70ED48}">
      <dgm:prSet/>
      <dgm:spPr/>
      <dgm:t>
        <a:bodyPr/>
        <a:lstStyle/>
        <a:p>
          <a:endParaRPr lang="en-US"/>
        </a:p>
      </dgm:t>
    </dgm:pt>
    <dgm:pt modelId="{F1E68DBB-D1FE-494A-AF4D-1689993DECE1}" type="pres">
      <dgm:prSet presAssocID="{AF2B4807-C0B3-4011-B0DD-257A117748B4}" presName="vert0" presStyleCnt="0">
        <dgm:presLayoutVars>
          <dgm:dir/>
          <dgm:animOne val="branch"/>
          <dgm:animLvl val="lvl"/>
        </dgm:presLayoutVars>
      </dgm:prSet>
      <dgm:spPr/>
    </dgm:pt>
    <dgm:pt modelId="{6F4153EF-2291-4267-9E27-8CD96C144E42}" type="pres">
      <dgm:prSet presAssocID="{4E5CA9F0-F714-4029-8DA1-EA34E7B7F0E7}" presName="thickLine" presStyleLbl="alignNode1" presStyleIdx="0" presStyleCnt="4"/>
      <dgm:spPr/>
    </dgm:pt>
    <dgm:pt modelId="{1F6BD929-03FB-4134-9F30-DA5F2E5859F1}" type="pres">
      <dgm:prSet presAssocID="{4E5CA9F0-F714-4029-8DA1-EA34E7B7F0E7}" presName="horz1" presStyleCnt="0"/>
      <dgm:spPr/>
    </dgm:pt>
    <dgm:pt modelId="{DE80A7D7-2332-4960-A799-AD628D6B4E37}" type="pres">
      <dgm:prSet presAssocID="{4E5CA9F0-F714-4029-8DA1-EA34E7B7F0E7}" presName="tx1" presStyleLbl="revTx" presStyleIdx="0" presStyleCnt="4"/>
      <dgm:spPr/>
    </dgm:pt>
    <dgm:pt modelId="{198A0934-446C-406D-85F5-4D6F00A55F20}" type="pres">
      <dgm:prSet presAssocID="{4E5CA9F0-F714-4029-8DA1-EA34E7B7F0E7}" presName="vert1" presStyleCnt="0"/>
      <dgm:spPr/>
    </dgm:pt>
    <dgm:pt modelId="{EB5F6131-1774-4734-9BF3-6323CA4F4475}" type="pres">
      <dgm:prSet presAssocID="{619367D8-0F44-4B05-8902-15F328B53EFF}" presName="thickLine" presStyleLbl="alignNode1" presStyleIdx="1" presStyleCnt="4"/>
      <dgm:spPr/>
    </dgm:pt>
    <dgm:pt modelId="{566F950C-A171-44B1-96F8-FB76B67ABC5D}" type="pres">
      <dgm:prSet presAssocID="{619367D8-0F44-4B05-8902-15F328B53EFF}" presName="horz1" presStyleCnt="0"/>
      <dgm:spPr/>
    </dgm:pt>
    <dgm:pt modelId="{86A5BE75-F24E-4C12-A7D6-1353DBC2D596}" type="pres">
      <dgm:prSet presAssocID="{619367D8-0F44-4B05-8902-15F328B53EFF}" presName="tx1" presStyleLbl="revTx" presStyleIdx="1" presStyleCnt="4"/>
      <dgm:spPr/>
    </dgm:pt>
    <dgm:pt modelId="{F942F52E-4F47-413C-AA21-B6A2633BEBEA}" type="pres">
      <dgm:prSet presAssocID="{619367D8-0F44-4B05-8902-15F328B53EFF}" presName="vert1" presStyleCnt="0"/>
      <dgm:spPr/>
    </dgm:pt>
    <dgm:pt modelId="{AB3887D4-90C8-4ACD-9630-7AE9D0671989}" type="pres">
      <dgm:prSet presAssocID="{C68616AA-3F31-4416-ACFF-5F66189BD359}" presName="thickLine" presStyleLbl="alignNode1" presStyleIdx="2" presStyleCnt="4"/>
      <dgm:spPr/>
    </dgm:pt>
    <dgm:pt modelId="{FC6FD12A-D6E9-412B-8163-B699D5AFA628}" type="pres">
      <dgm:prSet presAssocID="{C68616AA-3F31-4416-ACFF-5F66189BD359}" presName="horz1" presStyleCnt="0"/>
      <dgm:spPr/>
    </dgm:pt>
    <dgm:pt modelId="{250B39C5-A7D6-46CF-B9A7-682CA3110614}" type="pres">
      <dgm:prSet presAssocID="{C68616AA-3F31-4416-ACFF-5F66189BD359}" presName="tx1" presStyleLbl="revTx" presStyleIdx="2" presStyleCnt="4"/>
      <dgm:spPr/>
    </dgm:pt>
    <dgm:pt modelId="{383839AE-9370-4A90-94CC-B8E609F2A9BE}" type="pres">
      <dgm:prSet presAssocID="{C68616AA-3F31-4416-ACFF-5F66189BD359}" presName="vert1" presStyleCnt="0"/>
      <dgm:spPr/>
    </dgm:pt>
    <dgm:pt modelId="{D188F013-FE12-461A-BFFF-5C5ADF392A7A}" type="pres">
      <dgm:prSet presAssocID="{B9F2C8DF-D9CA-412F-8591-E1BE4FBAF077}" presName="thickLine" presStyleLbl="alignNode1" presStyleIdx="3" presStyleCnt="4"/>
      <dgm:spPr/>
    </dgm:pt>
    <dgm:pt modelId="{949EE104-EFCA-45BA-AC9F-87ADD8678AAE}" type="pres">
      <dgm:prSet presAssocID="{B9F2C8DF-D9CA-412F-8591-E1BE4FBAF077}" presName="horz1" presStyleCnt="0"/>
      <dgm:spPr/>
    </dgm:pt>
    <dgm:pt modelId="{F936E097-5FDB-40F9-AAA9-E633C05CE59F}" type="pres">
      <dgm:prSet presAssocID="{B9F2C8DF-D9CA-412F-8591-E1BE4FBAF077}" presName="tx1" presStyleLbl="revTx" presStyleIdx="3" presStyleCnt="4"/>
      <dgm:spPr/>
    </dgm:pt>
    <dgm:pt modelId="{F355ED84-53FC-4F7A-9A98-8D0F4A7D937D}" type="pres">
      <dgm:prSet presAssocID="{B9F2C8DF-D9CA-412F-8591-E1BE4FBAF077}" presName="vert1" presStyleCnt="0"/>
      <dgm:spPr/>
    </dgm:pt>
  </dgm:ptLst>
  <dgm:cxnLst>
    <dgm:cxn modelId="{3BD59605-AA26-428C-8C51-7E5A8953ACB3}" type="presOf" srcId="{AF2B4807-C0B3-4011-B0DD-257A117748B4}" destId="{F1E68DBB-D1FE-494A-AF4D-1689993DECE1}" srcOrd="0" destOrd="0" presId="urn:microsoft.com/office/officeart/2008/layout/LinedList"/>
    <dgm:cxn modelId="{7421CA19-6748-462A-8011-3E944F70ED48}" srcId="{AF2B4807-C0B3-4011-B0DD-257A117748B4}" destId="{B9F2C8DF-D9CA-412F-8591-E1BE4FBAF077}" srcOrd="3" destOrd="0" parTransId="{F29932E1-7EA0-4887-AEFE-9097AD058C84}" sibTransId="{7F51B07F-7DB2-4D8C-8F68-C5F2876C4F6E}"/>
    <dgm:cxn modelId="{3206D63A-7519-47FC-ADA2-3C8585843876}" type="presOf" srcId="{4E5CA9F0-F714-4029-8DA1-EA34E7B7F0E7}" destId="{DE80A7D7-2332-4960-A799-AD628D6B4E37}" srcOrd="0" destOrd="0" presId="urn:microsoft.com/office/officeart/2008/layout/LinedList"/>
    <dgm:cxn modelId="{D4278B8A-0010-49CE-A34F-A89D3ED7BA3C}" srcId="{AF2B4807-C0B3-4011-B0DD-257A117748B4}" destId="{4E5CA9F0-F714-4029-8DA1-EA34E7B7F0E7}" srcOrd="0" destOrd="0" parTransId="{73300906-2B31-4DCA-A55D-6140B9D498B7}" sibTransId="{6BFB09B5-0ACA-439C-8A96-7EA9DF027096}"/>
    <dgm:cxn modelId="{86657AAA-90F3-4501-AC9E-93AEA6A32746}" type="presOf" srcId="{C68616AA-3F31-4416-ACFF-5F66189BD359}" destId="{250B39C5-A7D6-46CF-B9A7-682CA3110614}" srcOrd="0" destOrd="0" presId="urn:microsoft.com/office/officeart/2008/layout/LinedList"/>
    <dgm:cxn modelId="{C3FBC3BC-196B-4FE9-BF73-1F20D3BABCEA}" type="presOf" srcId="{B9F2C8DF-D9CA-412F-8591-E1BE4FBAF077}" destId="{F936E097-5FDB-40F9-AAA9-E633C05CE59F}" srcOrd="0" destOrd="0" presId="urn:microsoft.com/office/officeart/2008/layout/LinedList"/>
    <dgm:cxn modelId="{04892AC8-ACF8-448B-8A0B-3DF32814734F}" srcId="{AF2B4807-C0B3-4011-B0DD-257A117748B4}" destId="{619367D8-0F44-4B05-8902-15F328B53EFF}" srcOrd="1" destOrd="0" parTransId="{6381B7C7-F1AB-4170-B52F-E5B66FFB9132}" sibTransId="{1AD51518-D5D9-4052-B798-A8AFD0526E7D}"/>
    <dgm:cxn modelId="{9DCB89E8-23B0-43CE-ABA1-C533ECFD2292}" srcId="{AF2B4807-C0B3-4011-B0DD-257A117748B4}" destId="{C68616AA-3F31-4416-ACFF-5F66189BD359}" srcOrd="2" destOrd="0" parTransId="{D9D903F3-F831-4448-A311-3B76F91CF73E}" sibTransId="{703F7BBA-8823-4DB4-AC4E-36D5A8B67C1D}"/>
    <dgm:cxn modelId="{29C027F4-28EC-46C5-ACC6-A986758B3E81}" type="presOf" srcId="{619367D8-0F44-4B05-8902-15F328B53EFF}" destId="{86A5BE75-F24E-4C12-A7D6-1353DBC2D596}" srcOrd="0" destOrd="0" presId="urn:microsoft.com/office/officeart/2008/layout/LinedList"/>
    <dgm:cxn modelId="{50CF5926-B54F-49BB-B6C4-4D51DEF5B420}" type="presParOf" srcId="{F1E68DBB-D1FE-494A-AF4D-1689993DECE1}" destId="{6F4153EF-2291-4267-9E27-8CD96C144E42}" srcOrd="0" destOrd="0" presId="urn:microsoft.com/office/officeart/2008/layout/LinedList"/>
    <dgm:cxn modelId="{007B4E9F-1A67-4091-83BF-A45C748460BB}" type="presParOf" srcId="{F1E68DBB-D1FE-494A-AF4D-1689993DECE1}" destId="{1F6BD929-03FB-4134-9F30-DA5F2E5859F1}" srcOrd="1" destOrd="0" presId="urn:microsoft.com/office/officeart/2008/layout/LinedList"/>
    <dgm:cxn modelId="{8C346A0F-E2D7-49FB-82A1-18D5FA469E69}" type="presParOf" srcId="{1F6BD929-03FB-4134-9F30-DA5F2E5859F1}" destId="{DE80A7D7-2332-4960-A799-AD628D6B4E37}" srcOrd="0" destOrd="0" presId="urn:microsoft.com/office/officeart/2008/layout/LinedList"/>
    <dgm:cxn modelId="{1B0A411F-CEFC-4FD0-9EA9-3DBA4E4D4603}" type="presParOf" srcId="{1F6BD929-03FB-4134-9F30-DA5F2E5859F1}" destId="{198A0934-446C-406D-85F5-4D6F00A55F20}" srcOrd="1" destOrd="0" presId="urn:microsoft.com/office/officeart/2008/layout/LinedList"/>
    <dgm:cxn modelId="{94D6F118-D751-4046-97E8-62938AB445A4}" type="presParOf" srcId="{F1E68DBB-D1FE-494A-AF4D-1689993DECE1}" destId="{EB5F6131-1774-4734-9BF3-6323CA4F4475}" srcOrd="2" destOrd="0" presId="urn:microsoft.com/office/officeart/2008/layout/LinedList"/>
    <dgm:cxn modelId="{16CE8993-F652-4376-A426-ABE6E967CF40}" type="presParOf" srcId="{F1E68DBB-D1FE-494A-AF4D-1689993DECE1}" destId="{566F950C-A171-44B1-96F8-FB76B67ABC5D}" srcOrd="3" destOrd="0" presId="urn:microsoft.com/office/officeart/2008/layout/LinedList"/>
    <dgm:cxn modelId="{08984832-27F8-4D72-B480-5A75F4C3D24A}" type="presParOf" srcId="{566F950C-A171-44B1-96F8-FB76B67ABC5D}" destId="{86A5BE75-F24E-4C12-A7D6-1353DBC2D596}" srcOrd="0" destOrd="0" presId="urn:microsoft.com/office/officeart/2008/layout/LinedList"/>
    <dgm:cxn modelId="{B767A107-A324-4C22-A8F3-D041EB573EE2}" type="presParOf" srcId="{566F950C-A171-44B1-96F8-FB76B67ABC5D}" destId="{F942F52E-4F47-413C-AA21-B6A2633BEBEA}" srcOrd="1" destOrd="0" presId="urn:microsoft.com/office/officeart/2008/layout/LinedList"/>
    <dgm:cxn modelId="{2625EFAD-80E6-4913-B595-63A6E6916A68}" type="presParOf" srcId="{F1E68DBB-D1FE-494A-AF4D-1689993DECE1}" destId="{AB3887D4-90C8-4ACD-9630-7AE9D0671989}" srcOrd="4" destOrd="0" presId="urn:microsoft.com/office/officeart/2008/layout/LinedList"/>
    <dgm:cxn modelId="{AD2B84A9-7B2F-44E3-9EDE-EB62351EADDF}" type="presParOf" srcId="{F1E68DBB-D1FE-494A-AF4D-1689993DECE1}" destId="{FC6FD12A-D6E9-412B-8163-B699D5AFA628}" srcOrd="5" destOrd="0" presId="urn:microsoft.com/office/officeart/2008/layout/LinedList"/>
    <dgm:cxn modelId="{4FCC363B-BBA2-4C46-825C-C2FF0393CE1F}" type="presParOf" srcId="{FC6FD12A-D6E9-412B-8163-B699D5AFA628}" destId="{250B39C5-A7D6-46CF-B9A7-682CA3110614}" srcOrd="0" destOrd="0" presId="urn:microsoft.com/office/officeart/2008/layout/LinedList"/>
    <dgm:cxn modelId="{CCC73F54-0D5A-4CAD-970A-DA7DA635DD7D}" type="presParOf" srcId="{FC6FD12A-D6E9-412B-8163-B699D5AFA628}" destId="{383839AE-9370-4A90-94CC-B8E609F2A9BE}" srcOrd="1" destOrd="0" presId="urn:microsoft.com/office/officeart/2008/layout/LinedList"/>
    <dgm:cxn modelId="{C5E90011-CD39-43C4-9602-25D2A7B1077B}" type="presParOf" srcId="{F1E68DBB-D1FE-494A-AF4D-1689993DECE1}" destId="{D188F013-FE12-461A-BFFF-5C5ADF392A7A}" srcOrd="6" destOrd="0" presId="urn:microsoft.com/office/officeart/2008/layout/LinedList"/>
    <dgm:cxn modelId="{6305F874-E277-4E28-AEEE-1B2A00536258}" type="presParOf" srcId="{F1E68DBB-D1FE-494A-AF4D-1689993DECE1}" destId="{949EE104-EFCA-45BA-AC9F-87ADD8678AAE}" srcOrd="7" destOrd="0" presId="urn:microsoft.com/office/officeart/2008/layout/LinedList"/>
    <dgm:cxn modelId="{31890F2B-4609-413E-9742-8A760B7057D0}" type="presParOf" srcId="{949EE104-EFCA-45BA-AC9F-87ADD8678AAE}" destId="{F936E097-5FDB-40F9-AAA9-E633C05CE59F}" srcOrd="0" destOrd="0" presId="urn:microsoft.com/office/officeart/2008/layout/LinedList"/>
    <dgm:cxn modelId="{151F2815-3B75-4797-B740-B91A97C8B4C3}" type="presParOf" srcId="{949EE104-EFCA-45BA-AC9F-87ADD8678AAE}" destId="{F355ED84-53FC-4F7A-9A98-8D0F4A7D937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4D2966-3EA7-4FE5-B9B3-6E7A54B2EF7B}" type="doc">
      <dgm:prSet loTypeId="urn:microsoft.com/office/officeart/2005/8/layout/process1" loCatId="process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s-ES"/>
        </a:p>
      </dgm:t>
    </dgm:pt>
    <dgm:pt modelId="{AFCE99E3-532E-4750-B81F-57D28556BD48}">
      <dgm:prSet/>
      <dgm:spPr/>
      <dgm:t>
        <a:bodyPr/>
        <a:lstStyle/>
        <a:p>
          <a:r>
            <a:rPr lang="es-ES"/>
            <a:t>VERSIÓN INICIAL</a:t>
          </a:r>
        </a:p>
      </dgm:t>
    </dgm:pt>
    <dgm:pt modelId="{282AB42B-C517-461C-B27F-A4DDE93B02D3}" type="parTrans" cxnId="{BA6E6872-2B38-4565-BD59-6B501317F944}">
      <dgm:prSet/>
      <dgm:spPr/>
      <dgm:t>
        <a:bodyPr/>
        <a:lstStyle/>
        <a:p>
          <a:endParaRPr lang="es-ES"/>
        </a:p>
      </dgm:t>
    </dgm:pt>
    <dgm:pt modelId="{49F35F96-27D0-42D7-BB87-E2E445C0E91E}" type="sibTrans" cxnId="{BA6E6872-2B38-4565-BD59-6B501317F944}">
      <dgm:prSet/>
      <dgm:spPr/>
      <dgm:t>
        <a:bodyPr/>
        <a:lstStyle/>
        <a:p>
          <a:endParaRPr lang="es-ES"/>
        </a:p>
      </dgm:t>
    </dgm:pt>
    <dgm:pt modelId="{BD2DFFF5-8D37-4215-90C8-8AE5883B5B7E}" type="pres">
      <dgm:prSet presAssocID="{8A4D2966-3EA7-4FE5-B9B3-6E7A54B2EF7B}" presName="Name0" presStyleCnt="0">
        <dgm:presLayoutVars>
          <dgm:dir/>
          <dgm:resizeHandles val="exact"/>
        </dgm:presLayoutVars>
      </dgm:prSet>
      <dgm:spPr/>
    </dgm:pt>
    <dgm:pt modelId="{13E46EA0-5B5A-4DD9-B025-C9DB43983088}" type="pres">
      <dgm:prSet presAssocID="{AFCE99E3-532E-4750-B81F-57D28556BD48}" presName="node" presStyleLbl="node1" presStyleIdx="0" presStyleCnt="1">
        <dgm:presLayoutVars>
          <dgm:bulletEnabled val="1"/>
        </dgm:presLayoutVars>
      </dgm:prSet>
      <dgm:spPr/>
    </dgm:pt>
  </dgm:ptLst>
  <dgm:cxnLst>
    <dgm:cxn modelId="{D74F756A-5807-4F17-A88A-6BAB186D5F15}" type="presOf" srcId="{AFCE99E3-532E-4750-B81F-57D28556BD48}" destId="{13E46EA0-5B5A-4DD9-B025-C9DB43983088}" srcOrd="0" destOrd="0" presId="urn:microsoft.com/office/officeart/2005/8/layout/process1"/>
    <dgm:cxn modelId="{BA6E6872-2B38-4565-BD59-6B501317F944}" srcId="{8A4D2966-3EA7-4FE5-B9B3-6E7A54B2EF7B}" destId="{AFCE99E3-532E-4750-B81F-57D28556BD48}" srcOrd="0" destOrd="0" parTransId="{282AB42B-C517-461C-B27F-A4DDE93B02D3}" sibTransId="{49F35F96-27D0-42D7-BB87-E2E445C0E91E}"/>
    <dgm:cxn modelId="{F340A9E5-8862-47AC-B33C-AC13BF5B302D}" type="presOf" srcId="{8A4D2966-3EA7-4FE5-B9B3-6E7A54B2EF7B}" destId="{BD2DFFF5-8D37-4215-90C8-8AE5883B5B7E}" srcOrd="0" destOrd="0" presId="urn:microsoft.com/office/officeart/2005/8/layout/process1"/>
    <dgm:cxn modelId="{183F5C9F-A1FC-4581-B131-015215F6B409}" type="presParOf" srcId="{BD2DFFF5-8D37-4215-90C8-8AE5883B5B7E}" destId="{13E46EA0-5B5A-4DD9-B025-C9DB43983088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9E9567-C97E-4BF5-85CD-879F2278DBC4}" type="doc">
      <dgm:prSet loTypeId="urn:microsoft.com/office/officeart/2005/8/layout/process1" loCatId="process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s-ES"/>
        </a:p>
      </dgm:t>
    </dgm:pt>
    <dgm:pt modelId="{8E2D68E9-A90F-48F7-9752-40FFB85FC58B}">
      <dgm:prSet/>
      <dgm:spPr/>
      <dgm:t>
        <a:bodyPr/>
        <a:lstStyle/>
        <a:p>
          <a:r>
            <a:rPr lang="es-ES"/>
            <a:t>VERSIÓN FINAL</a:t>
          </a:r>
        </a:p>
      </dgm:t>
    </dgm:pt>
    <dgm:pt modelId="{9CBAB344-72D2-4D8D-865D-426FF355390C}" type="parTrans" cxnId="{2DE06547-F9B9-402B-8FF6-023E9CDD6D93}">
      <dgm:prSet/>
      <dgm:spPr/>
      <dgm:t>
        <a:bodyPr/>
        <a:lstStyle/>
        <a:p>
          <a:endParaRPr lang="es-ES"/>
        </a:p>
      </dgm:t>
    </dgm:pt>
    <dgm:pt modelId="{7EE8FD2C-7A09-4597-9D23-8AA212766EB2}" type="sibTrans" cxnId="{2DE06547-F9B9-402B-8FF6-023E9CDD6D93}">
      <dgm:prSet/>
      <dgm:spPr/>
      <dgm:t>
        <a:bodyPr/>
        <a:lstStyle/>
        <a:p>
          <a:endParaRPr lang="es-ES"/>
        </a:p>
      </dgm:t>
    </dgm:pt>
    <dgm:pt modelId="{BC713555-3ADE-499A-965A-24FE0E736DB6}" type="pres">
      <dgm:prSet presAssocID="{E29E9567-C97E-4BF5-85CD-879F2278DBC4}" presName="Name0" presStyleCnt="0">
        <dgm:presLayoutVars>
          <dgm:dir/>
          <dgm:resizeHandles val="exact"/>
        </dgm:presLayoutVars>
      </dgm:prSet>
      <dgm:spPr/>
    </dgm:pt>
    <dgm:pt modelId="{03863F7A-F0AC-4917-8DC3-16334094968C}" type="pres">
      <dgm:prSet presAssocID="{8E2D68E9-A90F-48F7-9752-40FFB85FC58B}" presName="node" presStyleLbl="node1" presStyleIdx="0" presStyleCnt="1" custLinFactNeighborX="3910" custLinFactNeighborY="11805">
        <dgm:presLayoutVars>
          <dgm:bulletEnabled val="1"/>
        </dgm:presLayoutVars>
      </dgm:prSet>
      <dgm:spPr/>
    </dgm:pt>
  </dgm:ptLst>
  <dgm:cxnLst>
    <dgm:cxn modelId="{2DE06547-F9B9-402B-8FF6-023E9CDD6D93}" srcId="{E29E9567-C97E-4BF5-85CD-879F2278DBC4}" destId="{8E2D68E9-A90F-48F7-9752-40FFB85FC58B}" srcOrd="0" destOrd="0" parTransId="{9CBAB344-72D2-4D8D-865D-426FF355390C}" sibTransId="{7EE8FD2C-7A09-4597-9D23-8AA212766EB2}"/>
    <dgm:cxn modelId="{8BA40F51-6918-45F5-A8DE-B6A1A7CF3EE5}" type="presOf" srcId="{8E2D68E9-A90F-48F7-9752-40FFB85FC58B}" destId="{03863F7A-F0AC-4917-8DC3-16334094968C}" srcOrd="0" destOrd="0" presId="urn:microsoft.com/office/officeart/2005/8/layout/process1"/>
    <dgm:cxn modelId="{DE241479-BA6F-4EEB-83CA-B490D650F5ED}" type="presOf" srcId="{E29E9567-C97E-4BF5-85CD-879F2278DBC4}" destId="{BC713555-3ADE-499A-965A-24FE0E736DB6}" srcOrd="0" destOrd="0" presId="urn:microsoft.com/office/officeart/2005/8/layout/process1"/>
    <dgm:cxn modelId="{B51A5A51-BC75-447E-A58B-F9FF09667045}" type="presParOf" srcId="{BC713555-3ADE-499A-965A-24FE0E736DB6}" destId="{03863F7A-F0AC-4917-8DC3-16334094968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4153EF-2291-4267-9E27-8CD96C144E42}">
      <dsp:nvSpPr>
        <dsp:cNvPr id="0" name=""/>
        <dsp:cNvSpPr/>
      </dsp:nvSpPr>
      <dsp:spPr>
        <a:xfrm>
          <a:off x="0" y="0"/>
          <a:ext cx="579729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E80A7D7-2332-4960-A799-AD628D6B4E37}">
      <dsp:nvSpPr>
        <dsp:cNvPr id="0" name=""/>
        <dsp:cNvSpPr/>
      </dsp:nvSpPr>
      <dsp:spPr>
        <a:xfrm>
          <a:off x="0" y="0"/>
          <a:ext cx="5797296" cy="775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>
              <a:solidFill>
                <a:srgbClr val="9BAFB5"/>
              </a:solidFill>
            </a:rPr>
            <a:t>Invitado</a:t>
          </a:r>
          <a:r>
            <a:rPr lang="es-ES" sz="2200" kern="1200"/>
            <a:t>: Sin acceso a funciones. Solo visualización</a:t>
          </a:r>
          <a:endParaRPr lang="en-US" sz="2200" kern="1200"/>
        </a:p>
      </dsp:txBody>
      <dsp:txXfrm>
        <a:off x="0" y="0"/>
        <a:ext cx="5797296" cy="775495"/>
      </dsp:txXfrm>
    </dsp:sp>
    <dsp:sp modelId="{EB5F6131-1774-4734-9BF3-6323CA4F4475}">
      <dsp:nvSpPr>
        <dsp:cNvPr id="0" name=""/>
        <dsp:cNvSpPr/>
      </dsp:nvSpPr>
      <dsp:spPr>
        <a:xfrm>
          <a:off x="0" y="775495"/>
          <a:ext cx="5797296" cy="0"/>
        </a:xfrm>
        <a:prstGeom prst="line">
          <a:avLst/>
        </a:prstGeom>
        <a:solidFill>
          <a:schemeClr val="accent2">
            <a:hueOff val="-3450629"/>
            <a:satOff val="15286"/>
            <a:lumOff val="-5621"/>
            <a:alphaOff val="0"/>
          </a:schemeClr>
        </a:solidFill>
        <a:ln w="12700" cap="flat" cmpd="sng" algn="ctr">
          <a:solidFill>
            <a:schemeClr val="accent2">
              <a:hueOff val="-3450629"/>
              <a:satOff val="15286"/>
              <a:lumOff val="-56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6A5BE75-F24E-4C12-A7D6-1353DBC2D596}">
      <dsp:nvSpPr>
        <dsp:cNvPr id="0" name=""/>
        <dsp:cNvSpPr/>
      </dsp:nvSpPr>
      <dsp:spPr>
        <a:xfrm>
          <a:off x="0" y="775495"/>
          <a:ext cx="5797296" cy="775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>
              <a:solidFill>
                <a:srgbClr val="7BB88C"/>
              </a:solidFill>
            </a:rPr>
            <a:t>Usuario</a:t>
          </a:r>
          <a:r>
            <a:rPr lang="es-ES" sz="2200" kern="1200"/>
            <a:t>: Más funciones que el Invitado. Puede publicar y eliminar en el Foro</a:t>
          </a:r>
          <a:endParaRPr lang="en-US" sz="2200" kern="1200"/>
        </a:p>
      </dsp:txBody>
      <dsp:txXfrm>
        <a:off x="0" y="775495"/>
        <a:ext cx="5797296" cy="775495"/>
      </dsp:txXfrm>
    </dsp:sp>
    <dsp:sp modelId="{AB3887D4-90C8-4ACD-9630-7AE9D0671989}">
      <dsp:nvSpPr>
        <dsp:cNvPr id="0" name=""/>
        <dsp:cNvSpPr/>
      </dsp:nvSpPr>
      <dsp:spPr>
        <a:xfrm>
          <a:off x="0" y="1550991"/>
          <a:ext cx="5797296" cy="0"/>
        </a:xfrm>
        <a:prstGeom prst="line">
          <a:avLst/>
        </a:prstGeom>
        <a:solidFill>
          <a:schemeClr val="accent2">
            <a:hueOff val="-6901259"/>
            <a:satOff val="30573"/>
            <a:lumOff val="-11243"/>
            <a:alphaOff val="0"/>
          </a:schemeClr>
        </a:solidFill>
        <a:ln w="12700" cap="flat" cmpd="sng" algn="ctr">
          <a:solidFill>
            <a:schemeClr val="accent2">
              <a:hueOff val="-6901259"/>
              <a:satOff val="30573"/>
              <a:lumOff val="-112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50B39C5-A7D6-46CF-B9A7-682CA3110614}">
      <dsp:nvSpPr>
        <dsp:cNvPr id="0" name=""/>
        <dsp:cNvSpPr/>
      </dsp:nvSpPr>
      <dsp:spPr>
        <a:xfrm>
          <a:off x="0" y="1550991"/>
          <a:ext cx="5797296" cy="775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>
              <a:solidFill>
                <a:srgbClr val="9FC057"/>
              </a:solidFill>
            </a:rPr>
            <a:t>Moderador</a:t>
          </a:r>
          <a:r>
            <a:rPr lang="es-ES" sz="2200" kern="1200"/>
            <a:t>: Acceso completo a las funciones del Foro (Publicar, eliminar, verificar…)</a:t>
          </a:r>
          <a:endParaRPr lang="en-US" sz="2200" kern="1200"/>
        </a:p>
      </dsp:txBody>
      <dsp:txXfrm>
        <a:off x="0" y="1550991"/>
        <a:ext cx="5797296" cy="775495"/>
      </dsp:txXfrm>
    </dsp:sp>
    <dsp:sp modelId="{D188F013-FE12-461A-BFFF-5C5ADF392A7A}">
      <dsp:nvSpPr>
        <dsp:cNvPr id="0" name=""/>
        <dsp:cNvSpPr/>
      </dsp:nvSpPr>
      <dsp:spPr>
        <a:xfrm>
          <a:off x="0" y="2326487"/>
          <a:ext cx="5797296" cy="0"/>
        </a:xfrm>
        <a:prstGeom prst="line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accent2">
              <a:hueOff val="-10351888"/>
              <a:satOff val="45859"/>
              <a:lumOff val="-168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936E097-5FDB-40F9-AAA9-E633C05CE59F}">
      <dsp:nvSpPr>
        <dsp:cNvPr id="0" name=""/>
        <dsp:cNvSpPr/>
      </dsp:nvSpPr>
      <dsp:spPr>
        <a:xfrm>
          <a:off x="0" y="2326487"/>
          <a:ext cx="5797296" cy="775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>
              <a:solidFill>
                <a:srgbClr val="C96731"/>
              </a:solidFill>
            </a:rPr>
            <a:t>Administrador</a:t>
          </a:r>
          <a:r>
            <a:rPr lang="es-ES" sz="2200" kern="1200"/>
            <a:t>: Control de todas las funcionalidades, incluido el apartado de Noticias</a:t>
          </a:r>
          <a:endParaRPr lang="en-US" sz="2200" kern="1200"/>
        </a:p>
      </dsp:txBody>
      <dsp:txXfrm>
        <a:off x="0" y="2326487"/>
        <a:ext cx="5797296" cy="7754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E46EA0-5B5A-4DD9-B025-C9DB43983088}">
      <dsp:nvSpPr>
        <dsp:cNvPr id="0" name=""/>
        <dsp:cNvSpPr/>
      </dsp:nvSpPr>
      <dsp:spPr>
        <a:xfrm>
          <a:off x="793" y="0"/>
          <a:ext cx="1623504" cy="26175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/>
            <a:t>VERSIÓN INICIAL</a:t>
          </a:r>
        </a:p>
      </dsp:txBody>
      <dsp:txXfrm>
        <a:off x="8460" y="7667"/>
        <a:ext cx="1608170" cy="2464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863F7A-F0AC-4917-8DC3-16334094968C}">
      <dsp:nvSpPr>
        <dsp:cNvPr id="0" name=""/>
        <dsp:cNvSpPr/>
      </dsp:nvSpPr>
      <dsp:spPr>
        <a:xfrm>
          <a:off x="1494" y="0"/>
          <a:ext cx="1529318" cy="3065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/>
            <a:t>VERSIÓN FINAL</a:t>
          </a:r>
        </a:p>
      </dsp:txBody>
      <dsp:txXfrm>
        <a:off x="10473" y="8979"/>
        <a:ext cx="1511360" cy="2886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2902A-18E7-6440-A09B-741E2A2B6D42}" type="datetimeFigureOut">
              <a:rPr lang="es-ES" smtClean="0"/>
              <a:pPr/>
              <a:t>07/06/2021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3E298-198A-E546-ACD6-F2A562A8858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06339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7064A-13DB-A34E-B31E-2D0AF10C5A7A}" type="datetimeFigureOut">
              <a:rPr lang="es-ES" smtClean="0"/>
              <a:pPr/>
              <a:t>07/06/2021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89673-10F7-0841-BA8E-C379F231338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48618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0B9AD6-E4A8-4D55-A4C9-9CC90DFBE86F}" type="slidenum">
              <a:rPr lang="es-ES_tradnl"/>
              <a:pPr/>
              <a:t>1</a:t>
            </a:fld>
            <a:endParaRPr lang="es-ES_tradnl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15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16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17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18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19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20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21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2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3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9766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5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6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7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8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10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C6821-A329-462D-8729-A495B1ADAF6C}" type="slidenum">
              <a:rPr lang="es-ES_tradnl"/>
              <a:pPr/>
              <a:t>14</a:t>
            </a:fld>
            <a:endParaRPr lang="es-ES_tradnl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s-ES"/>
              <a:t>2017-2018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Introduction to Software Engineering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‹Nº›</a:t>
            </a:fld>
            <a:endParaRPr kumimoji="0" lang="en-US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C82D806-F2A0-4042-BACD-630754FE3397}"/>
              </a:ext>
            </a:extLst>
          </p:cNvPr>
          <p:cNvSpPr>
            <a:spLocks noChangeArrowheads="1"/>
          </p:cNvSpPr>
          <p:nvPr userDrawn="1"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324B14C-07F0-4070-A444-31A0CD7C44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525008" y="5121656"/>
            <a:ext cx="3454400" cy="1270000"/>
          </a:xfrm>
          <a:prstGeom prst="rect">
            <a:avLst/>
          </a:prstGeom>
          <a:ln>
            <a:gradFill flip="none" rotWithShape="1">
              <a:gsLst>
                <a:gs pos="0">
                  <a:schemeClr val="accent1">
                    <a:lumMod val="60000"/>
                    <a:lumOff val="40000"/>
                    <a:alpha val="62000"/>
                  </a:schemeClr>
                </a:gs>
                <a:gs pos="100000">
                  <a:srgbClr val="FFFFFF"/>
                </a:gs>
              </a:gsLst>
              <a:lin ang="5400000" scaled="0"/>
              <a:tileRect/>
            </a:gradFill>
          </a:ln>
        </p:spPr>
      </p:pic>
    </p:spTree>
    <p:extLst>
      <p:ext uri="{BB962C8B-B14F-4D97-AF65-F5344CB8AC3E}">
        <p14:creationId xmlns:p14="http://schemas.microsoft.com/office/powerpoint/2010/main" val="913209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2017-2018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9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2017-2018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27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2017-2018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Software Engineering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3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s-ES"/>
              <a:t>2017-2018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Introduction to Software Engineering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‹Nº›</a:t>
            </a:fld>
            <a:endParaRPr kumimoji="0" lang="en-US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6453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2017-2018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Software Engineering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46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2017-2018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Software Engineering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1377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2017-2018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749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2017-2018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Software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99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2017-2018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Introduction to Software Engineering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32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s-ES"/>
              <a:t>2017-2018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Introduction to Software Engineering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74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s-ES"/>
              <a:t>2017-2018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Introduction to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4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openxmlformats.org/officeDocument/2006/relationships/diagramColors" Target="../diagrams/colors3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2.xml"/><Relationship Id="rId12" Type="http://schemas.openxmlformats.org/officeDocument/2006/relationships/diagramQuickStyle" Target="../diagrams/quickStyl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11" Type="http://schemas.openxmlformats.org/officeDocument/2006/relationships/diagramLayout" Target="../diagrams/layout3.xml"/><Relationship Id="rId5" Type="http://schemas.openxmlformats.org/officeDocument/2006/relationships/diagramLayout" Target="../diagrams/layout2.xml"/><Relationship Id="rId10" Type="http://schemas.openxmlformats.org/officeDocument/2006/relationships/diagramData" Target="../diagrams/data3.xml"/><Relationship Id="rId4" Type="http://schemas.openxmlformats.org/officeDocument/2006/relationships/diagramData" Target="../diagrams/data2.xml"/><Relationship Id="rId9" Type="http://schemas.openxmlformats.org/officeDocument/2006/relationships/image" Target="../media/image11.png"/><Relationship Id="rId14" Type="http://schemas.microsoft.com/office/2007/relationships/diagramDrawing" Target="../diagrams/drawing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9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9A3764AE-D7B7-4CB5-A0E1-2885E459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329C095C-3AB6-49D8-9436-3672566FE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0722" y="0"/>
            <a:ext cx="565327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12737" y="2290596"/>
            <a:ext cx="2208911" cy="2276807"/>
          </a:xfrm>
          <a:noFill/>
          <a:ln>
            <a:solidFill>
              <a:srgbClr val="00660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 sz="2800" b="1" i="0" u="none" strike="noStrike">
                <a:solidFill>
                  <a:srgbClr val="316D52"/>
                </a:solidFill>
                <a:effectLst/>
              </a:rPr>
              <a:t>INFO COVID</a:t>
            </a:r>
            <a:br>
              <a:rPr lang="es-ES" sz="1800" b="1" i="0" u="none" strike="noStrike">
                <a:effectLst/>
              </a:rPr>
            </a:br>
            <a:r>
              <a:rPr lang="es-ES" sz="1400" b="1" i="0" u="none" strike="noStrike">
                <a:solidFill>
                  <a:schemeClr val="tx1"/>
                </a:solidFill>
                <a:effectLst/>
              </a:rPr>
              <a:t>by Pilotech</a:t>
            </a:r>
            <a:r>
              <a:rPr lang="en-US" sz="1800" baseline="30000">
                <a:solidFill>
                  <a:schemeClr val="tx1"/>
                </a:solidFill>
              </a:rPr>
              <a:t>®</a:t>
            </a:r>
            <a:endParaRPr lang="en-US" sz="1800" kern="1200" cap="all" spc="200" baseline="30000" noProof="0">
              <a:solidFill>
                <a:schemeClr val="tx1"/>
              </a:solidFill>
              <a:ea typeface="+mj-ea"/>
              <a:cs typeface="+mj-cs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703263" y="1310071"/>
            <a:ext cx="5175998" cy="4237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</a:pPr>
            <a:br>
              <a:rPr lang="es-ES" b="0">
                <a:effectLst/>
                <a:latin typeface="+mj-lt"/>
              </a:rPr>
            </a:br>
            <a:br>
              <a:rPr lang="es-ES" sz="1300" b="0" i="0" u="none" strike="noStrike">
                <a:solidFill>
                  <a:srgbClr val="000000"/>
                </a:solidFill>
                <a:effectLst/>
                <a:latin typeface="+mj-lt"/>
              </a:rPr>
            </a:br>
            <a:r>
              <a:rPr lang="es-ES" sz="1300" b="0" i="0" u="none" strike="noStrike">
                <a:effectLst/>
                <a:latin typeface="+mj-lt"/>
              </a:rPr>
              <a:t>Alejandro Requena García	             </a:t>
            </a:r>
            <a:r>
              <a:rPr lang="es-ES" sz="1100" b="0" i="1" u="none" strike="noStrike">
                <a:solidFill>
                  <a:srgbClr val="FF9900"/>
                </a:solidFill>
                <a:effectLst/>
                <a:latin typeface="+mj-lt"/>
              </a:rPr>
              <a:t>Coordinación</a:t>
            </a:r>
            <a:r>
              <a:rPr lang="es-ES" sz="1100" b="0" i="1" u="none" strike="noStrike">
                <a:solidFill>
                  <a:srgbClr val="000000"/>
                </a:solidFill>
                <a:effectLst/>
                <a:latin typeface="+mj-lt"/>
              </a:rPr>
              <a:t>, </a:t>
            </a:r>
            <a:r>
              <a:rPr lang="es-ES" sz="1100" b="0" i="1" u="none" strike="noStrike">
                <a:solidFill>
                  <a:srgbClr val="F1C232"/>
                </a:solidFill>
                <a:effectLst/>
                <a:latin typeface="+mj-lt"/>
              </a:rPr>
              <a:t>Modelado y Diseño</a:t>
            </a:r>
            <a:r>
              <a:rPr lang="es-ES" sz="1100" b="0" i="1" u="none" strike="noStrike">
                <a:solidFill>
                  <a:srgbClr val="000000"/>
                </a:solidFill>
                <a:effectLst/>
                <a:latin typeface="+mj-lt"/>
              </a:rPr>
              <a:t>, </a:t>
            </a:r>
            <a:r>
              <a:rPr lang="es-ES" sz="1100" b="0" i="1" u="none" strike="noStrike">
                <a:solidFill>
                  <a:schemeClr val="tx1">
                    <a:lumMod val="65000"/>
                  </a:schemeClr>
                </a:solidFill>
                <a:effectLst/>
                <a:latin typeface="+mj-lt"/>
              </a:rPr>
              <a:t>Programación</a:t>
            </a:r>
            <a:endParaRPr lang="es-ES" sz="1300" b="0" i="0" u="none" strike="noStrike">
              <a:solidFill>
                <a:schemeClr val="tx1">
                  <a:lumMod val="65000"/>
                </a:schemeClr>
              </a:solidFill>
              <a:effectLst/>
              <a:latin typeface="+mj-lt"/>
            </a:endParaRPr>
          </a:p>
          <a:p>
            <a:pPr>
              <a:spcBef>
                <a:spcPts val="1000"/>
              </a:spcBef>
            </a:pPr>
            <a:r>
              <a:rPr lang="es-ES" sz="1300" b="0" i="0" u="none" strike="noStrike">
                <a:effectLst/>
                <a:latin typeface="+mj-lt"/>
              </a:rPr>
              <a:t>Borja Bravo Casermeiro 				          </a:t>
            </a:r>
            <a:r>
              <a:rPr lang="es-ES" sz="1100" b="0" i="1" u="none" strike="noStrike">
                <a:solidFill>
                  <a:srgbClr val="00A797"/>
                </a:solidFill>
                <a:effectLst/>
                <a:latin typeface="+mj-lt"/>
              </a:rPr>
              <a:t>Requisitos</a:t>
            </a:r>
            <a:r>
              <a:rPr lang="es-ES" sz="1100" b="0" i="1" u="none" strike="noStrike">
                <a:solidFill>
                  <a:srgbClr val="000000"/>
                </a:solidFill>
                <a:effectLst/>
                <a:latin typeface="+mj-lt"/>
              </a:rPr>
              <a:t>, </a:t>
            </a:r>
            <a:r>
              <a:rPr lang="es-ES" sz="1100" b="0" i="1" u="none" strike="noStrike">
                <a:solidFill>
                  <a:schemeClr val="tx1">
                    <a:lumMod val="65000"/>
                  </a:schemeClr>
                </a:solidFill>
                <a:effectLst/>
                <a:latin typeface="+mj-lt"/>
              </a:rPr>
              <a:t>Programación</a:t>
            </a:r>
            <a:endParaRPr lang="es-ES" sz="1300" b="0" i="0" u="none" strike="noStrike">
              <a:solidFill>
                <a:srgbClr val="000000"/>
              </a:solidFill>
              <a:effectLst/>
              <a:latin typeface="+mj-lt"/>
            </a:endParaRPr>
          </a:p>
          <a:p>
            <a:pPr>
              <a:spcBef>
                <a:spcPts val="1000"/>
              </a:spcBef>
            </a:pPr>
            <a:r>
              <a:rPr lang="es-ES" sz="1300" b="0" i="0" u="none" strike="noStrike">
                <a:effectLst/>
                <a:latin typeface="+mj-lt"/>
              </a:rPr>
              <a:t>José Francisco López Campos		         </a:t>
            </a:r>
            <a:r>
              <a:rPr lang="es-ES" sz="1100" b="0" i="1" u="none" strike="noStrike">
                <a:solidFill>
                  <a:srgbClr val="F1C232"/>
                </a:solidFill>
                <a:effectLst/>
                <a:latin typeface="+mj-lt"/>
              </a:rPr>
              <a:t>Modelado y Diseño</a:t>
            </a:r>
            <a:r>
              <a:rPr lang="es-ES" sz="1100" b="0" i="1" u="none" strike="noStrike">
                <a:solidFill>
                  <a:srgbClr val="000000"/>
                </a:solidFill>
                <a:effectLst/>
                <a:latin typeface="+mj-lt"/>
              </a:rPr>
              <a:t>, </a:t>
            </a:r>
            <a:r>
              <a:rPr lang="es-ES" sz="1100" b="0" i="1" u="none" strike="noStrike">
                <a:solidFill>
                  <a:schemeClr val="tx1">
                    <a:lumMod val="65000"/>
                  </a:schemeClr>
                </a:solidFill>
                <a:effectLst/>
                <a:latin typeface="+mj-lt"/>
              </a:rPr>
              <a:t>Programación</a:t>
            </a:r>
            <a:endParaRPr lang="es-ES" sz="1300" b="0" i="0" u="none" strike="noStrike">
              <a:effectLst/>
              <a:latin typeface="+mj-lt"/>
            </a:endParaRPr>
          </a:p>
          <a:p>
            <a:pPr>
              <a:spcBef>
                <a:spcPts val="1000"/>
              </a:spcBef>
            </a:pPr>
            <a:r>
              <a:rPr lang="es-ES" sz="1300" b="0" i="0" u="none" strike="noStrike">
                <a:effectLst/>
                <a:latin typeface="+mj-lt"/>
              </a:rPr>
              <a:t>José Carlos García Acedo		                </a:t>
            </a:r>
            <a:r>
              <a:rPr lang="es-ES" sz="1100" b="0" i="1" u="none" strike="noStrike">
                <a:solidFill>
                  <a:srgbClr val="FF9900"/>
                </a:solidFill>
                <a:effectLst/>
                <a:latin typeface="+mj-lt"/>
              </a:rPr>
              <a:t>Coordinación</a:t>
            </a:r>
            <a:r>
              <a:rPr lang="es-ES" sz="1100" b="0" i="1" u="none" strike="noStrike">
                <a:solidFill>
                  <a:srgbClr val="000000"/>
                </a:solidFill>
                <a:effectLst/>
                <a:latin typeface="+mj-lt"/>
              </a:rPr>
              <a:t>, </a:t>
            </a:r>
            <a:r>
              <a:rPr lang="es-ES" sz="1100" b="0" i="1" u="none" strike="noStrike">
                <a:solidFill>
                  <a:srgbClr val="9900FF"/>
                </a:solidFill>
                <a:effectLst/>
                <a:latin typeface="+mj-lt"/>
              </a:rPr>
              <a:t>Pruebas</a:t>
            </a:r>
            <a:r>
              <a:rPr lang="es-ES" sz="1100" b="0" i="1" u="none" strike="noStrike">
                <a:solidFill>
                  <a:srgbClr val="000000"/>
                </a:solidFill>
                <a:effectLst/>
                <a:latin typeface="+mj-lt"/>
              </a:rPr>
              <a:t>, </a:t>
            </a:r>
            <a:r>
              <a:rPr lang="es-ES" sz="1100" b="0" i="1" u="none" strike="noStrike">
                <a:solidFill>
                  <a:schemeClr val="tx1">
                    <a:lumMod val="65000"/>
                  </a:schemeClr>
                </a:solidFill>
                <a:effectLst/>
                <a:latin typeface="+mj-lt"/>
              </a:rPr>
              <a:t>Programación</a:t>
            </a:r>
            <a:endParaRPr lang="es-ES" sz="1300" b="0" i="0" u="none" strike="noStrike">
              <a:effectLst/>
              <a:latin typeface="+mj-lt"/>
            </a:endParaRPr>
          </a:p>
          <a:p>
            <a:pPr>
              <a:spcBef>
                <a:spcPts val="1000"/>
              </a:spcBef>
            </a:pPr>
            <a:r>
              <a:rPr lang="es-ES" sz="1300" b="0" i="0" u="none" strike="noStrike">
                <a:effectLst/>
                <a:latin typeface="+mj-lt"/>
              </a:rPr>
              <a:t>Pablo Ruiz-Cruces Fernández-Vázquez		          </a:t>
            </a:r>
            <a:r>
              <a:rPr lang="es-ES" sz="1100" b="0" i="1" u="none" strike="noStrike">
                <a:solidFill>
                  <a:srgbClr val="00A797"/>
                </a:solidFill>
                <a:effectLst/>
                <a:latin typeface="+mj-lt"/>
              </a:rPr>
              <a:t>Requisitos</a:t>
            </a:r>
            <a:r>
              <a:rPr lang="es-ES" sz="1100" b="0" i="1" u="none" strike="noStrike">
                <a:solidFill>
                  <a:srgbClr val="000000"/>
                </a:solidFill>
                <a:effectLst/>
                <a:latin typeface="+mj-lt"/>
              </a:rPr>
              <a:t>, </a:t>
            </a:r>
            <a:r>
              <a:rPr lang="es-ES" sz="1100" b="0" i="1" u="none" strike="noStrike">
                <a:solidFill>
                  <a:schemeClr val="tx1">
                    <a:lumMod val="65000"/>
                  </a:schemeClr>
                </a:solidFill>
                <a:effectLst/>
                <a:latin typeface="+mj-lt"/>
              </a:rPr>
              <a:t>Programación</a:t>
            </a:r>
            <a:endParaRPr lang="es-ES" sz="1300" b="0" i="0" u="none" strike="noStrike">
              <a:effectLst/>
              <a:latin typeface="+mj-lt"/>
            </a:endParaRPr>
          </a:p>
          <a:p>
            <a:pPr>
              <a:spcBef>
                <a:spcPts val="1000"/>
              </a:spcBef>
            </a:pPr>
            <a:r>
              <a:rPr lang="es-ES" sz="1300" b="0" i="0" u="none" strike="noStrike">
                <a:effectLst/>
                <a:latin typeface="+mj-lt"/>
              </a:rPr>
              <a:t>Miguel Jurado Vázquez 		          </a:t>
            </a:r>
            <a:r>
              <a:rPr lang="es-ES" sz="1300">
                <a:latin typeface="+mj-lt"/>
              </a:rPr>
              <a:t>         </a:t>
            </a:r>
            <a:r>
              <a:rPr lang="es-ES" sz="1100" b="0" i="1" u="none" strike="noStrike">
                <a:solidFill>
                  <a:srgbClr val="F1C232"/>
                </a:solidFill>
                <a:effectLst/>
                <a:latin typeface="+mj-lt"/>
              </a:rPr>
              <a:t>Modelado y Diseño</a:t>
            </a:r>
            <a:r>
              <a:rPr lang="es-ES" sz="1100" b="0" i="1" u="none" strike="noStrike">
                <a:solidFill>
                  <a:srgbClr val="000000"/>
                </a:solidFill>
                <a:effectLst/>
                <a:latin typeface="+mj-lt"/>
              </a:rPr>
              <a:t>, </a:t>
            </a:r>
            <a:r>
              <a:rPr lang="es-ES" sz="1100" b="0" i="1" u="none" strike="noStrike">
                <a:solidFill>
                  <a:schemeClr val="tx1">
                    <a:lumMod val="65000"/>
                  </a:schemeClr>
                </a:solidFill>
                <a:effectLst/>
                <a:latin typeface="+mj-lt"/>
              </a:rPr>
              <a:t>Programación</a:t>
            </a:r>
            <a:endParaRPr lang="es-ES" sz="1300">
              <a:solidFill>
                <a:srgbClr val="000000"/>
              </a:solidFill>
              <a:latin typeface="+mj-lt"/>
            </a:endParaRPr>
          </a:p>
          <a:p>
            <a:pPr>
              <a:spcBef>
                <a:spcPts val="1000"/>
              </a:spcBef>
            </a:pPr>
            <a:r>
              <a:rPr lang="es-ES" sz="1300" b="0" i="0" u="none" strike="noStrike">
                <a:effectLst/>
                <a:latin typeface="+mj-lt"/>
              </a:rPr>
              <a:t>Adrián Roca Pardo					          </a:t>
            </a:r>
            <a:r>
              <a:rPr lang="es-ES" sz="1100" b="0" i="1" u="none" strike="noStrike">
                <a:solidFill>
                  <a:srgbClr val="00A797"/>
                </a:solidFill>
                <a:effectLst/>
                <a:latin typeface="+mj-lt"/>
              </a:rPr>
              <a:t>Requisitos</a:t>
            </a:r>
            <a:r>
              <a:rPr lang="es-ES" sz="1100" b="0" i="1" u="none" strike="noStrike">
                <a:solidFill>
                  <a:srgbClr val="24292E"/>
                </a:solidFill>
                <a:effectLst/>
                <a:latin typeface="+mj-lt"/>
              </a:rPr>
              <a:t>, </a:t>
            </a:r>
            <a:r>
              <a:rPr lang="es-ES" sz="1100" b="0" i="1" u="none" strike="noStrike">
                <a:solidFill>
                  <a:schemeClr val="tx1">
                    <a:lumMod val="65000"/>
                  </a:schemeClr>
                </a:solidFill>
                <a:effectLst/>
                <a:latin typeface="+mj-lt"/>
              </a:rPr>
              <a:t>Programación</a:t>
            </a:r>
            <a:endParaRPr lang="es-ES" sz="1300">
              <a:solidFill>
                <a:schemeClr val="bg1"/>
              </a:solidFill>
              <a:latin typeface="+mj-lt"/>
            </a:endParaRPr>
          </a:p>
          <a:p>
            <a:pPr>
              <a:spcBef>
                <a:spcPts val="1000"/>
              </a:spcBef>
            </a:pPr>
            <a:r>
              <a:rPr lang="es-ES" sz="1300" b="0" i="0" u="none" strike="noStrike">
                <a:effectLst/>
                <a:latin typeface="+mj-lt"/>
              </a:rPr>
              <a:t>Oussama Boutoil Ettamimi 	                   </a:t>
            </a:r>
            <a:r>
              <a:rPr lang="es-ES" sz="1100" b="0" i="1" u="none" strike="noStrike">
                <a:solidFill>
                  <a:srgbClr val="F1C232"/>
                </a:solidFill>
                <a:effectLst/>
                <a:latin typeface="+mj-lt"/>
              </a:rPr>
              <a:t>Modelado y Diseño</a:t>
            </a:r>
            <a:r>
              <a:rPr lang="es-ES" sz="1100" b="0" i="1" u="none" strike="noStrike">
                <a:solidFill>
                  <a:srgbClr val="24292E"/>
                </a:solidFill>
                <a:effectLst/>
                <a:latin typeface="+mj-lt"/>
              </a:rPr>
              <a:t>, </a:t>
            </a:r>
            <a:r>
              <a:rPr lang="es-ES" sz="1100" b="0" i="1" u="none" strike="noStrike">
                <a:solidFill>
                  <a:srgbClr val="9900FF"/>
                </a:solidFill>
                <a:effectLst/>
                <a:latin typeface="+mj-lt"/>
              </a:rPr>
              <a:t>Pruebas</a:t>
            </a:r>
            <a:r>
              <a:rPr lang="es-ES" sz="1100" b="0" i="1" u="none" strike="noStrike">
                <a:solidFill>
                  <a:srgbClr val="24292E"/>
                </a:solidFill>
                <a:effectLst/>
                <a:latin typeface="+mj-lt"/>
              </a:rPr>
              <a:t>, </a:t>
            </a:r>
            <a:r>
              <a:rPr lang="es-ES" sz="1100" b="0" i="1" u="none" strike="noStrike">
                <a:solidFill>
                  <a:schemeClr val="tx1">
                    <a:lumMod val="65000"/>
                  </a:schemeClr>
                </a:solidFill>
                <a:effectLst/>
                <a:latin typeface="+mj-lt"/>
              </a:rPr>
              <a:t>Programación</a:t>
            </a:r>
            <a:endParaRPr lang="es-ES" sz="1300" b="0" i="0" u="none" strike="noStrike">
              <a:effectLst/>
              <a:latin typeface="+mj-lt"/>
            </a:endParaRPr>
          </a:p>
          <a:p>
            <a:pPr>
              <a:spcBef>
                <a:spcPts val="1000"/>
              </a:spcBef>
            </a:pPr>
            <a:r>
              <a:rPr lang="es-ES" sz="1300" b="0" i="0" u="none" strike="noStrike">
                <a:effectLst/>
                <a:latin typeface="+mj-lt"/>
              </a:rPr>
              <a:t>Manuel Rubiales Sancho </a:t>
            </a:r>
            <a:r>
              <a:rPr lang="es-ES" sz="1100" b="0" i="0" u="none" strike="noStrike">
                <a:effectLst/>
                <a:latin typeface="+mj-lt"/>
              </a:rPr>
              <a:t>				            </a:t>
            </a:r>
            <a:r>
              <a:rPr lang="es-ES" sz="1100" b="0" i="1" u="none" strike="noStrike">
                <a:solidFill>
                  <a:srgbClr val="00A797"/>
                </a:solidFill>
                <a:effectLst/>
                <a:latin typeface="+mj-lt"/>
              </a:rPr>
              <a:t>Requisitos</a:t>
            </a:r>
            <a:r>
              <a:rPr lang="es-ES" sz="1100" b="0" i="1" u="none" strike="noStrike">
                <a:solidFill>
                  <a:srgbClr val="24292E"/>
                </a:solidFill>
                <a:effectLst/>
                <a:latin typeface="+mj-lt"/>
              </a:rPr>
              <a:t>, </a:t>
            </a:r>
            <a:r>
              <a:rPr lang="es-ES" sz="1100" b="0" i="1" u="none" strike="noStrike">
                <a:solidFill>
                  <a:schemeClr val="tx1">
                    <a:lumMod val="65000"/>
                  </a:schemeClr>
                </a:solidFill>
                <a:effectLst/>
                <a:latin typeface="+mj-lt"/>
              </a:rPr>
              <a:t>Programación</a:t>
            </a:r>
            <a:endParaRPr lang="es-ES" sz="1100">
              <a:latin typeface="+mj-lt"/>
            </a:endParaRPr>
          </a:p>
          <a:p>
            <a:pPr>
              <a:spcBef>
                <a:spcPts val="1000"/>
              </a:spcBef>
            </a:pPr>
            <a:endParaRPr lang="en-US" sz="1300">
              <a:solidFill>
                <a:schemeClr val="tx1">
                  <a:lumMod val="6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1789621"/>
      </p:ext>
    </p:extLst>
  </p:cSld>
  <p:clrMapOvr>
    <a:masterClrMapping/>
  </p:clrMapOvr>
  <p:transition advClick="0" advTm="20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405541" y="2606040"/>
            <a:ext cx="3364992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800" b="1" noProof="0"/>
              <a:t>DIAGRAMAS DE CASOS DE USO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2F0F143B-3981-4FC2-BB15-0C5867633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0" y="0"/>
            <a:ext cx="4571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iagrama&#10;&#10;Descripción generada automáticamente">
            <a:extLst>
              <a:ext uri="{FF2B5EF4-FFF2-40B4-BE49-F238E27FC236}">
                <a16:creationId xmlns:a16="http://schemas.microsoft.com/office/drawing/2014/main" id="{86301006-086C-4047-BB41-D750308F54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8" b="-3"/>
          <a:stretch/>
        </p:blipFill>
        <p:spPr bwMode="auto">
          <a:xfrm>
            <a:off x="4040178" y="-1"/>
            <a:ext cx="5143926" cy="388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E1800B6-A479-4442-ADD3-DCACFD852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69191" y="6217920"/>
            <a:ext cx="27432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754ED01-E2A0-4C1E-8E21-014B99041579}" type="slidenum">
              <a:rPr lang="en-US" kern="1200" spc="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 kern="1200" spc="0" baseline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958DC66B-0021-43AD-9783-44DB2D8FD1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6393265"/>
              </p:ext>
            </p:extLst>
          </p:nvPr>
        </p:nvGraphicFramePr>
        <p:xfrm>
          <a:off x="4037033" y="3932"/>
          <a:ext cx="1625092" cy="261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9" name="Imagen 9" descr="Diagrama&#10;&#10;Descripción generada automáticamente">
            <a:extLst>
              <a:ext uri="{FF2B5EF4-FFF2-40B4-BE49-F238E27FC236}">
                <a16:creationId xmlns:a16="http://schemas.microsoft.com/office/drawing/2014/main" id="{16F98CFD-9D28-4E15-905F-70A39E4453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43082" y="3537634"/>
            <a:ext cx="5100917" cy="3323791"/>
          </a:xfrm>
          <a:prstGeom prst="rect">
            <a:avLst/>
          </a:prstGeom>
        </p:spPr>
      </p:pic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0F64D0BB-E2F4-48F5-8DC5-BB71163741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1069946"/>
              </p:ext>
            </p:extLst>
          </p:nvPr>
        </p:nvGraphicFramePr>
        <p:xfrm>
          <a:off x="4024376" y="6547488"/>
          <a:ext cx="1530813" cy="306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1895953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9144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9144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B0CDFD-5EDB-4760-85AC-917B05FB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149" y="5255873"/>
            <a:ext cx="67437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800"/>
              <a:t>DIAGRAMA DE SECUENCIA: “Publicar una noticia”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284B47D-B15C-4017-9705-C3AFC63C9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6642" y="165021"/>
            <a:ext cx="7430713" cy="4588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7EE12A1-B73C-4B7D-B490-0DE548DD7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69191" y="6217920"/>
            <a:ext cx="27432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754ED01-E2A0-4C1E-8E21-014B99041579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503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9144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9144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B0CDFD-5EDB-4760-85AC-917B05FB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149" y="5255873"/>
            <a:ext cx="67437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800"/>
              <a:t>DIAGRAMA DE SECUENCIA: “ELIMINAR una noticia”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7EE12A1-B73C-4B7D-B490-0DE548DD7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69191" y="6217920"/>
            <a:ext cx="27432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754ED01-E2A0-4C1E-8E21-014B99041579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DFC399C-2245-46A2-A929-529871A2C1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1030" b="26225"/>
          <a:stretch/>
        </p:blipFill>
        <p:spPr bwMode="auto">
          <a:xfrm>
            <a:off x="800489" y="84425"/>
            <a:ext cx="7543022" cy="471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339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4C8D3F-E184-40C4-AEDC-8BD9993D3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 fontScale="90000"/>
          </a:bodyPr>
          <a:lstStyle/>
          <a:p>
            <a:r>
              <a:rPr lang="es-ES" b="1">
                <a:solidFill>
                  <a:schemeClr val="bg1"/>
                </a:solidFill>
              </a:rPr>
              <a:t>VERSIÓN INICIAL DEL DIAGRAMA DE CLASES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70922E-D592-4272-96FD-5819D4C4A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2638044"/>
            <a:ext cx="2522980" cy="3415622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bg1"/>
                </a:solidFill>
              </a:rPr>
              <a:t>No contempla los controladores</a:t>
            </a:r>
          </a:p>
          <a:p>
            <a:r>
              <a:rPr lang="es-ES">
                <a:solidFill>
                  <a:schemeClr val="bg1"/>
                </a:solidFill>
              </a:rPr>
              <a:t>No contempla los ‘Service’ </a:t>
            </a:r>
          </a:p>
          <a:p>
            <a:r>
              <a:rPr lang="es-ES">
                <a:solidFill>
                  <a:schemeClr val="bg1"/>
                </a:solidFill>
              </a:rPr>
              <a:t>No contempla los repositorios</a:t>
            </a:r>
          </a:p>
          <a:p>
            <a:endParaRPr lang="es-ES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894051-AF07-4871-8A1E-39E293742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73322" y="1250652"/>
            <a:ext cx="4688077" cy="419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DA2130B-640F-4276-912E-7A6C2DBD0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69191" y="6217920"/>
            <a:ext cx="27432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754ED01-E2A0-4C1E-8E21-014B99041579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22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9F9EF0-93D5-4D4B-BAFE-47700281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184CC48-64D9-E243-A552-5625C30E4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9667" y="6192426"/>
            <a:ext cx="333806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754ED01-E2A0-4C1E-8E21-014B99041579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6" name="Imagen 7" descr="Diagrama&#10;&#10;Descripción generada automáticamente">
            <a:extLst>
              <a:ext uri="{FF2B5EF4-FFF2-40B4-BE49-F238E27FC236}">
                <a16:creationId xmlns:a16="http://schemas.microsoft.com/office/drawing/2014/main" id="{B74A9B45-EB47-4A08-8DDF-B68EE693BF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80279" y="1014520"/>
            <a:ext cx="6383442" cy="48289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93F2D1E-5063-456D-89E1-E8EE43CE5447}"/>
              </a:ext>
            </a:extLst>
          </p:cNvPr>
          <p:cNvSpPr txBox="1"/>
          <p:nvPr/>
        </p:nvSpPr>
        <p:spPr>
          <a:xfrm>
            <a:off x="896994" y="345374"/>
            <a:ext cx="735001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b="1"/>
              <a:t>VERSIÓN FINAL DEL DIAGRAMA DE CLASES</a:t>
            </a:r>
          </a:p>
        </p:txBody>
      </p:sp>
    </p:spTree>
    <p:extLst>
      <p:ext uri="{BB962C8B-B14F-4D97-AF65-F5344CB8AC3E}">
        <p14:creationId xmlns:p14="http://schemas.microsoft.com/office/powerpoint/2010/main" val="21584457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3" name="Picture 6149" descr="Un escritorio con dibujos técnicos, lápiz y herramientas">
            <a:extLst>
              <a:ext uri="{FF2B5EF4-FFF2-40B4-BE49-F238E27FC236}">
                <a16:creationId xmlns:a16="http://schemas.microsoft.com/office/drawing/2014/main" id="{EA18F83F-E0FF-4895-8D60-FD4E0E17DD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30863" r="24781"/>
          <a:stretch/>
        </p:blipFill>
        <p:spPr>
          <a:xfrm>
            <a:off x="20" y="-22340"/>
            <a:ext cx="4571980" cy="6880340"/>
          </a:xfrm>
          <a:prstGeom prst="rect">
            <a:avLst/>
          </a:prstGeom>
        </p:spPr>
      </p:pic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200150" y="310377"/>
            <a:ext cx="6743700" cy="1645920"/>
          </a:xfrm>
          <a:solidFill>
            <a:srgbClr val="FFFFFF"/>
          </a:solidFill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 b="1"/>
              <a:t>ARQUITECTURA</a:t>
            </a:r>
            <a:endParaRPr lang="en-US" sz="3800" b="1" noProof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85846BD-262A-4499-B295-00EDFD2E20E4}"/>
              </a:ext>
            </a:extLst>
          </p:cNvPr>
          <p:cNvSpPr txBox="1"/>
          <p:nvPr/>
        </p:nvSpPr>
        <p:spPr>
          <a:xfrm>
            <a:off x="2794823" y="2288499"/>
            <a:ext cx="3554354" cy="488920"/>
          </a:xfrm>
          <a:prstGeom prst="rect">
            <a:avLst/>
          </a:prstGeom>
          <a:solidFill>
            <a:schemeClr val="accent2">
              <a:lumMod val="20000"/>
              <a:lumOff val="80000"/>
              <a:alpha val="65000"/>
            </a:schemeClr>
          </a:solidFill>
          <a:ln w="19050">
            <a:solidFill>
              <a:schemeClr val="tx1"/>
            </a:solidFill>
          </a:ln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342900" indent="-342900" defTabSz="914400">
              <a:spcBef>
                <a:spcPts val="1000"/>
              </a:spcBef>
              <a:buClr>
                <a:schemeClr val="accent2"/>
              </a:buClr>
              <a:buFont typeface="Arial"/>
              <a:buChar char="•"/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'</a:t>
            </a:r>
            <a:r>
              <a:rPr lang="en-US" sz="200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Modelo</a:t>
            </a: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-Vista-</a:t>
            </a:r>
            <a:r>
              <a:rPr lang="en-US" sz="200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Controlador</a:t>
            </a: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</a:p>
          <a:p>
            <a:pPr marL="342900" indent="-342900" defTabSz="914400">
              <a:spcBef>
                <a:spcPts val="1000"/>
              </a:spcBef>
              <a:buClr>
                <a:schemeClr val="accent2"/>
              </a:buClr>
              <a:buFont typeface="Arial"/>
              <a:buChar char="•"/>
            </a:pPr>
            <a:endParaRPr 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spcBef>
                <a:spcPts val="1000"/>
              </a:spcBef>
            </a:pPr>
            <a:endParaRPr 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F71D314-5127-DA44-8C88-9D4198D5D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64648" y="6243415"/>
            <a:ext cx="333806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754ED01-E2A0-4C1E-8E21-014B99041579}" type="slidenum">
              <a:rPr lang="en-US" kern="1200" spc="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15</a:t>
            </a:fld>
            <a:endParaRPr lang="en-US" kern="1200" spc="0" baseline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9335F63B-21E9-4FC3-A2D5-83CBBD8043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84" y="3194269"/>
            <a:ext cx="4838631" cy="29860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5600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Icono&#10;&#10;Descripción generada automáticamente">
            <a:extLst>
              <a:ext uri="{FF2B5EF4-FFF2-40B4-BE49-F238E27FC236}">
                <a16:creationId xmlns:a16="http://schemas.microsoft.com/office/drawing/2014/main" id="{EC067E5C-CAB5-4B34-881A-89242DEB3E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370" y="-893504"/>
            <a:ext cx="5142230" cy="5142230"/>
          </a:xfrm>
          <a:prstGeom prst="rect">
            <a:avLst/>
          </a:prstGeom>
        </p:spPr>
      </p:pic>
      <p:pic>
        <p:nvPicPr>
          <p:cNvPr id="13" name="Imagen 1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096A7B2F-06A2-43AD-92B6-05EB691BE3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799" y="3437498"/>
            <a:ext cx="6196331" cy="342900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</a:effectLst>
        </p:spPr>
      </p:pic>
      <p:pic>
        <p:nvPicPr>
          <p:cNvPr id="5" name="Marcador de contenido 4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8342292D-125F-4F18-9930-8963F8D59B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31" r="8394"/>
          <a:stretch/>
        </p:blipFill>
        <p:spPr>
          <a:xfrm>
            <a:off x="2" y="10"/>
            <a:ext cx="4574286" cy="3428990"/>
          </a:xfrm>
          <a:prstGeom prst="rect">
            <a:avLst/>
          </a:prstGeom>
        </p:spPr>
      </p:pic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A3EA529D-0648-4DC9-B067-7F7C9DA6E91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365" r="1" b="12635"/>
          <a:stretch/>
        </p:blipFill>
        <p:spPr>
          <a:xfrm>
            <a:off x="20" y="3429000"/>
            <a:ext cx="4571976" cy="3429000"/>
          </a:xfrm>
          <a:prstGeom prst="rect">
            <a:avLst/>
          </a:prstGeom>
        </p:spPr>
      </p:pic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200150" y="2386744"/>
            <a:ext cx="6743700" cy="1645920"/>
          </a:xfrm>
          <a:solidFill>
            <a:schemeClr val="accent2"/>
          </a:solidFill>
          <a:ln w="38100" cap="sq">
            <a:solidFill>
              <a:schemeClr val="tx1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 b="1" noProof="0">
                <a:solidFill>
                  <a:schemeClr val="tx1"/>
                </a:solidFill>
              </a:rPr>
              <a:t>HERRAMIENTAS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33F7924-DA14-344E-B441-A6012FE3E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64647" y="6234917"/>
            <a:ext cx="350803" cy="357262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754ED01-E2A0-4C1E-8E21-014B99041579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13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30BC020-BDBF-49EB-9898-BAB5BF55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4950C64-5D81-40F1-9601-8BA0D63BA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673352" y="3781241"/>
            <a:ext cx="5797296" cy="855406"/>
          </a:xfrm>
          <a:noFill/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2100" b="1">
                <a:solidFill>
                  <a:schemeClr val="bg1"/>
                </a:solidFill>
              </a:rPr>
              <a:t>PRUEBAS</a:t>
            </a:r>
            <a:endParaRPr lang="en-US" sz="2100" b="1" noProof="0">
              <a:solidFill>
                <a:schemeClr val="bg1"/>
              </a:solidFill>
            </a:endParaRPr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57389A5F-58C1-4A47-BFED-9ED34898C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50" y="1756091"/>
            <a:ext cx="3251200" cy="101805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Imagen 6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21FD69A9-6E13-4C56-9292-996C82621B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151" y="1148543"/>
            <a:ext cx="3251200" cy="16256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84266" y="5293613"/>
            <a:ext cx="5786382" cy="45980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>
                <a:solidFill>
                  <a:schemeClr val="bg1"/>
                </a:solidFill>
              </a:rPr>
              <a:t>Framework utilizados: </a:t>
            </a:r>
            <a:r>
              <a:rPr lang="es-ES" err="1">
                <a:solidFill>
                  <a:schemeClr val="bg1"/>
                </a:solidFill>
              </a:rPr>
              <a:t>JUnit</a:t>
            </a:r>
            <a:r>
              <a:rPr lang="es-ES">
                <a:solidFill>
                  <a:schemeClr val="bg1"/>
                </a:solidFill>
              </a:rPr>
              <a:t> y </a:t>
            </a:r>
            <a:r>
              <a:rPr lang="es-ES" err="1">
                <a:solidFill>
                  <a:schemeClr val="bg1"/>
                </a:solidFill>
              </a:rPr>
              <a:t>Mockito</a:t>
            </a:r>
            <a:endParaRPr lang="es-ES">
              <a:solidFill>
                <a:schemeClr val="bg1"/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B4E431B-6D36-664A-AED3-40024291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69191" y="6217920"/>
            <a:ext cx="27432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754ED01-E2A0-4C1E-8E21-014B99041579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76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5" descr="Texto&#10;&#10;Descripción generada automáticamente">
            <a:extLst>
              <a:ext uri="{FF2B5EF4-FFF2-40B4-BE49-F238E27FC236}">
                <a16:creationId xmlns:a16="http://schemas.microsoft.com/office/drawing/2014/main" id="{5DC9BBBF-CC10-4E2A-A526-97862D0B6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266" y="3532343"/>
            <a:ext cx="3994849" cy="3328469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8E1D4842-F208-47E0-A3A4-6469A9F04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5157704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594604" y="2834630"/>
            <a:ext cx="3968496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274320" tIns="182880" rIns="274320" bIns="182880" rtlCol="0" anchorCtr="1">
            <a:normAutofit/>
          </a:bodyPr>
          <a:lstStyle/>
          <a:p>
            <a:r>
              <a:rPr lang="en-US" b="1"/>
              <a:t>MANIPULACIÓN BASE DE DATOS</a:t>
            </a:r>
            <a:endParaRPr lang="en-US" b="1" noProof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9A84D80-A772-7042-B876-451762D8A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69191" y="6217920"/>
            <a:ext cx="274320" cy="365760"/>
          </a:xfrm>
        </p:spPr>
        <p:txBody>
          <a:bodyPr vert="horz" lIns="18288" tIns="45720" rIns="18288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754ED01-E2A0-4C1E-8E21-014B99041579}" type="slidenum">
              <a:rPr lang="en-US" kern="1200" spc="0" baseline="0" dirty="0"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18</a:t>
            </a:fld>
            <a:endParaRPr lang="en-US" kern="1200" spc="0" baseline="0">
              <a:latin typeface="+mn-lt"/>
              <a:ea typeface="+mn-ea"/>
              <a:cs typeface="+mn-cs"/>
            </a:endParaRPr>
          </a:p>
        </p:txBody>
      </p:sp>
      <p:pic>
        <p:nvPicPr>
          <p:cNvPr id="2" name="Imagen 2" descr="Texto&#10;&#10;Descripción generada automáticamente">
            <a:extLst>
              <a:ext uri="{FF2B5EF4-FFF2-40B4-BE49-F238E27FC236}">
                <a16:creationId xmlns:a16="http://schemas.microsoft.com/office/drawing/2014/main" id="{224EE532-0255-415E-A667-107B7BB3F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4393" y="-3593"/>
            <a:ext cx="3986157" cy="357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626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930BC020-BDBF-49EB-9898-BAB5BF55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4950C64-5D81-40F1-9601-8BA0D63BA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673352" y="3781241"/>
            <a:ext cx="5797296" cy="855406"/>
          </a:xfrm>
          <a:noFill/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2100" b="1">
                <a:solidFill>
                  <a:schemeClr val="bg1"/>
                </a:solidFill>
              </a:rPr>
              <a:t>Implementación</a:t>
            </a:r>
            <a:endParaRPr lang="en-US" sz="2100" b="1" noProof="0">
              <a:solidFill>
                <a:schemeClr val="bg1"/>
              </a:solidFill>
            </a:endParaRPr>
          </a:p>
        </p:txBody>
      </p:sp>
      <p:pic>
        <p:nvPicPr>
          <p:cNvPr id="5" name="Marcador de contenido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34BBB2E7-C4E5-496F-B38D-5F6B006018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06" b="11194"/>
          <a:stretch/>
        </p:blipFill>
        <p:spPr>
          <a:xfrm>
            <a:off x="20" y="-2"/>
            <a:ext cx="9143980" cy="3429000"/>
          </a:xfrm>
          <a:prstGeom prst="rect">
            <a:avLst/>
          </a:prstGeom>
        </p:spPr>
      </p:pic>
      <p:sp>
        <p:nvSpPr>
          <p:cNvPr id="6152" name="Content Placeholder 6151">
            <a:extLst>
              <a:ext uri="{FF2B5EF4-FFF2-40B4-BE49-F238E27FC236}">
                <a16:creationId xmlns:a16="http://schemas.microsoft.com/office/drawing/2014/main" id="{5D8D0172-F045-4E2F-B7C9-44C705028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8809" y="4846076"/>
            <a:ext cx="5786382" cy="1271556"/>
          </a:xfrm>
        </p:spPr>
        <p:txBody>
          <a:bodyPr>
            <a:normAutofit fontScale="85000" lnSpcReduction="20000"/>
          </a:bodyPr>
          <a:lstStyle/>
          <a:p>
            <a:r>
              <a:rPr lang="en-US">
                <a:solidFill>
                  <a:schemeClr val="bg1"/>
                </a:solidFill>
              </a:rPr>
              <a:t>Spring framework</a:t>
            </a:r>
          </a:p>
          <a:p>
            <a:r>
              <a:rPr lang="en-US">
                <a:solidFill>
                  <a:schemeClr val="bg1"/>
                </a:solidFill>
              </a:rPr>
              <a:t>Java</a:t>
            </a:r>
          </a:p>
          <a:p>
            <a:r>
              <a:rPr lang="en-US" i="1">
                <a:solidFill>
                  <a:schemeClr val="bg1"/>
                </a:solidFill>
              </a:rPr>
              <a:t>‘Pair-programming’</a:t>
            </a:r>
          </a:p>
          <a:p>
            <a:r>
              <a:rPr lang="en-US">
                <a:solidFill>
                  <a:schemeClr val="bg1"/>
                </a:solidFill>
              </a:rPr>
              <a:t>Testing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22AFA3B-2936-E440-8721-A61117956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69191" y="6217920"/>
            <a:ext cx="27432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754ED01-E2A0-4C1E-8E21-014B99041579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98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260" y="1248156"/>
            <a:ext cx="726948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671" y="1060704"/>
            <a:ext cx="7550658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9CBC4C-DA03-794E-BB7E-47C8B4453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69191" y="6217920"/>
            <a:ext cx="27432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754ED01-E2A0-4C1E-8E21-014B99041579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C956379-702E-47FD-87AF-2E5FF778DF72}"/>
              </a:ext>
            </a:extLst>
          </p:cNvPr>
          <p:cNvSpPr txBox="1"/>
          <p:nvPr/>
        </p:nvSpPr>
        <p:spPr>
          <a:xfrm>
            <a:off x="1006033" y="1747248"/>
            <a:ext cx="71319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>
                <a:solidFill>
                  <a:srgbClr val="006600"/>
                </a:solidFill>
              </a:rPr>
              <a:t>¿POR QUÉ?</a:t>
            </a:r>
          </a:p>
        </p:txBody>
      </p:sp>
      <p:pic>
        <p:nvPicPr>
          <p:cNvPr id="12" name="Imagen 11" descr="Texto, Correo electrónico&#10;&#10;Descripción generada automáticamente">
            <a:extLst>
              <a:ext uri="{FF2B5EF4-FFF2-40B4-BE49-F238E27FC236}">
                <a16:creationId xmlns:a16="http://schemas.microsoft.com/office/drawing/2014/main" id="{8205802B-4425-48D8-9477-11740D1CF5E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622" y="3015781"/>
            <a:ext cx="6554755" cy="113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55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30BC020-BDBF-49EB-9898-BAB5BF55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4950C64-5D81-40F1-9601-8BA0D63BA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673352" y="3781241"/>
            <a:ext cx="5797296" cy="855406"/>
          </a:xfrm>
          <a:noFill/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2100">
                <a:solidFill>
                  <a:schemeClr val="bg1"/>
                </a:solidFill>
              </a:rPr>
              <a:t>Conclusiones</a:t>
            </a:r>
            <a:endParaRPr lang="en-US" sz="2100" noProof="0">
              <a:solidFill>
                <a:schemeClr val="bg1"/>
              </a:solidFill>
            </a:endParaRPr>
          </a:p>
        </p:txBody>
      </p:sp>
      <p:pic>
        <p:nvPicPr>
          <p:cNvPr id="5" name="Imagen 4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8F4BE011-CDBE-4D1F-8EA8-5DD4623B4C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68" b="2"/>
          <a:stretch/>
        </p:blipFill>
        <p:spPr>
          <a:xfrm>
            <a:off x="20" y="-2"/>
            <a:ext cx="9143980" cy="3429000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51178" y="5111545"/>
            <a:ext cx="5786382" cy="1271556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bg1"/>
                </a:solidFill>
              </a:rPr>
              <a:t>Sistema de privilegios</a:t>
            </a:r>
          </a:p>
          <a:p>
            <a:r>
              <a:rPr lang="es-ES">
                <a:solidFill>
                  <a:schemeClr val="bg1"/>
                </a:solidFill>
              </a:rPr>
              <a:t>Idea inicial de asistente</a:t>
            </a:r>
          </a:p>
          <a:p>
            <a:endParaRPr lang="es-ES">
              <a:solidFill>
                <a:schemeClr val="bg1"/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C22FA9F-7B49-B042-AE3C-7A5D9D03A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69191" y="6217920"/>
            <a:ext cx="27432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754ED01-E2A0-4C1E-8E21-014B99041579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9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8D8D6C59-A1ED-4483-96B5-71635F62E5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3" r="8957"/>
          <a:stretch/>
        </p:blipFill>
        <p:spPr>
          <a:xfrm>
            <a:off x="3488181" y="10"/>
            <a:ext cx="5655818" cy="6857989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0860" y="2252561"/>
            <a:ext cx="2522980" cy="1712329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endParaRPr lang="es-ES">
              <a:solidFill>
                <a:schemeClr val="bg1"/>
              </a:solidFill>
            </a:endParaRPr>
          </a:p>
          <a:p>
            <a:endParaRPr lang="es-ES">
              <a:solidFill>
                <a:schemeClr val="bg1"/>
              </a:solidFill>
            </a:endParaRPr>
          </a:p>
          <a:p>
            <a:endParaRPr lang="es-E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>
                <a:solidFill>
                  <a:schemeClr val="bg1"/>
                </a:solidFill>
              </a:rPr>
              <a:t>¡MUCHAS GRACIAS!</a:t>
            </a:r>
          </a:p>
          <a:p>
            <a:pPr marL="0" indent="0">
              <a:buNone/>
            </a:pPr>
            <a:r>
              <a:rPr lang="es-ES">
                <a:solidFill>
                  <a:schemeClr val="bg1"/>
                </a:solidFill>
              </a:rPr>
              <a:t>InfoCovid by PILOTECH</a:t>
            </a:r>
            <a:r>
              <a:rPr lang="es-ES" baseline="30000">
                <a:solidFill>
                  <a:schemeClr val="bg1"/>
                </a:solidFill>
              </a:rPr>
              <a:t>®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5D391DE-522A-7248-890F-FDA95987E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69191" y="6217920"/>
            <a:ext cx="27432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754ED01-E2A0-4C1E-8E21-014B99041579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60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>
            <a:extLst>
              <a:ext uri="{FF2B5EF4-FFF2-40B4-BE49-F238E27FC236}">
                <a16:creationId xmlns:a16="http://schemas.microsoft.com/office/drawing/2014/main" id="{BC3E1C3D-633C-4756-B09B-9AD080714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501" y="640080"/>
            <a:ext cx="8186439" cy="5263134"/>
          </a:xfrm>
          <a:prstGeom prst="rect">
            <a:avLst/>
          </a:prstGeom>
          <a:noFill/>
          <a:ln w="31750" cap="sq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95DAF8-54BC-4834-A4B1-7DD2F7AFE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140" y="802767"/>
            <a:ext cx="7938874" cy="4937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C956379-702E-47FD-87AF-2E5FF778DF72}"/>
              </a:ext>
            </a:extLst>
          </p:cNvPr>
          <p:cNvSpPr txBox="1"/>
          <p:nvPr/>
        </p:nvSpPr>
        <p:spPr>
          <a:xfrm>
            <a:off x="840468" y="1122807"/>
            <a:ext cx="7465832" cy="1120772"/>
          </a:xfrm>
          <a:prstGeom prst="rect">
            <a:avLst/>
          </a:prstGeom>
          <a:noFill/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kern="1200" cap="all" spc="200" baseline="0">
                <a:solidFill>
                  <a:srgbClr val="006600"/>
                </a:solidFill>
                <a:latin typeface="+mj-lt"/>
                <a:ea typeface="+mj-ea"/>
                <a:cs typeface="+mj-cs"/>
              </a:rPr>
              <a:t>SOLUCIÓN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9CBC4C-DA03-794E-BB7E-47C8B4453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69191" y="6217920"/>
            <a:ext cx="27432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754ED01-E2A0-4C1E-8E21-014B99041579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2" name="Imagen 2" descr="Flecha&#10;&#10;Descripción generada automáticamente">
            <a:extLst>
              <a:ext uri="{FF2B5EF4-FFF2-40B4-BE49-F238E27FC236}">
                <a16:creationId xmlns:a16="http://schemas.microsoft.com/office/drawing/2014/main" id="{9036C3AE-94B1-4C87-8B6C-9413F0B0E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442" y="2375629"/>
            <a:ext cx="4183115" cy="291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430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30BC020-BDBF-49EB-9898-BAB5BF55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950C64-5D81-40F1-9601-8BA0D63BA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1C82F8-837D-4CBB-B3CF-53720C40D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352" y="4715797"/>
            <a:ext cx="5797296" cy="855406"/>
          </a:xfrm>
          <a:noFill/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s-ES" sz="2400" b="1">
                <a:solidFill>
                  <a:schemeClr val="bg1"/>
                </a:solidFill>
              </a:rPr>
              <a:t>SOLUCIÓN</a:t>
            </a:r>
          </a:p>
        </p:txBody>
      </p:sp>
      <p:pic>
        <p:nvPicPr>
          <p:cNvPr id="8" name="Marcador de contenido 7" descr="Imagen que contiene teclado, contenedor, diferente, computadora&#10;&#10;Descripción generada automáticamente">
            <a:extLst>
              <a:ext uri="{FF2B5EF4-FFF2-40B4-BE49-F238E27FC236}">
                <a16:creationId xmlns:a16="http://schemas.microsoft.com/office/drawing/2014/main" id="{76E5C35D-6CBB-4CC6-9C06-744D3A2D11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35" b="22198"/>
          <a:stretch/>
        </p:blipFill>
        <p:spPr>
          <a:xfrm>
            <a:off x="20" y="-2"/>
            <a:ext cx="9143980" cy="3429000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461870-EAE7-4B14-90AD-175E7D4BB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69191" y="6217920"/>
            <a:ext cx="27432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754ED01-E2A0-4C1E-8E21-014B99041579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90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Marcador de contenido 12" descr="Imagen de la pantalla de un celular con la imagen de una caricatura&#10;&#10;Descripción generada automáticamente con confianza baja">
            <a:extLst>
              <a:ext uri="{FF2B5EF4-FFF2-40B4-BE49-F238E27FC236}">
                <a16:creationId xmlns:a16="http://schemas.microsoft.com/office/drawing/2014/main" id="{D2CD2305-EDB2-48DE-B780-6320D2B61F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95" r="21343"/>
          <a:stretch/>
        </p:blipFill>
        <p:spPr>
          <a:xfrm>
            <a:off x="20" y="10"/>
            <a:ext cx="4567408" cy="6857990"/>
          </a:xfrm>
          <a:prstGeom prst="rect">
            <a:avLst/>
          </a:prstGeom>
        </p:spPr>
      </p:pic>
      <p:pic>
        <p:nvPicPr>
          <p:cNvPr id="15" name="Imagen 14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5936C042-C298-4BC1-927E-4C9DD0BAA25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96" r="28209"/>
          <a:stretch/>
        </p:blipFill>
        <p:spPr>
          <a:xfrm>
            <a:off x="4567428" y="-7629"/>
            <a:ext cx="4576572" cy="6865629"/>
          </a:xfrm>
          <a:prstGeom prst="rect">
            <a:avLst/>
          </a:prstGeom>
        </p:spPr>
      </p:pic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673352" y="964692"/>
            <a:ext cx="5797296" cy="1188720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b="1">
                <a:solidFill>
                  <a:schemeClr val="tx1"/>
                </a:solidFill>
              </a:rPr>
              <a:t>PLANIFICACIÓN</a:t>
            </a:r>
            <a:endParaRPr lang="en-US" b="1" noProof="0">
              <a:solidFill>
                <a:schemeClr val="tx1"/>
              </a:solidFill>
            </a:endParaRPr>
          </a:p>
        </p:txBody>
      </p:sp>
      <p:sp>
        <p:nvSpPr>
          <p:cNvPr id="6152" name="Content Placeholder 6151">
            <a:extLst>
              <a:ext uri="{FF2B5EF4-FFF2-40B4-BE49-F238E27FC236}">
                <a16:creationId xmlns:a16="http://schemas.microsoft.com/office/drawing/2014/main" id="{2403FC0D-A380-4740-A260-66C1DC9A3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3352" y="2638044"/>
            <a:ext cx="5797296" cy="31019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ES"/>
              <a:t>Reuniones</a:t>
            </a:r>
            <a:r>
              <a:rPr lang="en-US"/>
              <a:t> </a:t>
            </a:r>
            <a:r>
              <a:rPr lang="es-US"/>
              <a:t>periódicas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/>
              <a:t>Herramienta</a:t>
            </a:r>
            <a:r>
              <a:rPr lang="en-US"/>
              <a:t> Trello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Power-Up de </a:t>
            </a:r>
            <a:r>
              <a:rPr lang="en-US" err="1"/>
              <a:t>Planyway</a:t>
            </a:r>
            <a:r>
              <a:rPr lang="en-US"/>
              <a:t>:  </a:t>
            </a:r>
            <a:r>
              <a:rPr lang="en-US" err="1"/>
              <a:t>Calendario</a:t>
            </a:r>
            <a:r>
              <a:rPr lang="en-US"/>
              <a:t>, timeline de </a:t>
            </a:r>
            <a:r>
              <a:rPr lang="en-US" err="1"/>
              <a:t>tareas</a:t>
            </a:r>
            <a:r>
              <a:rPr lang="en-US"/>
              <a:t>, </a:t>
            </a:r>
            <a:r>
              <a:rPr lang="en-US" err="1"/>
              <a:t>seguimiento</a:t>
            </a:r>
            <a:r>
              <a:rPr lang="en-US"/>
              <a:t> del </a:t>
            </a:r>
            <a:r>
              <a:rPr lang="en-US" err="1"/>
              <a:t>tiempo</a:t>
            </a:r>
            <a:r>
              <a:rPr lang="en-US"/>
              <a:t> </a:t>
            </a:r>
            <a:r>
              <a:rPr lang="en-US" err="1"/>
              <a:t>invertido</a:t>
            </a:r>
            <a:r>
              <a:rPr lang="en-US"/>
              <a:t>, </a:t>
            </a:r>
            <a:r>
              <a:rPr lang="en-US" err="1"/>
              <a:t>organización</a:t>
            </a:r>
            <a:r>
              <a:rPr lang="en-US"/>
              <a:t> de </a:t>
            </a:r>
            <a:r>
              <a:rPr lang="en-US" err="1"/>
              <a:t>prioridades</a:t>
            </a:r>
            <a:r>
              <a:rPr lang="en-US"/>
              <a:t>…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Discord:  </a:t>
            </a:r>
            <a:r>
              <a:rPr lang="en-US" err="1"/>
              <a:t>Asignación</a:t>
            </a:r>
            <a:r>
              <a:rPr lang="en-US"/>
              <a:t> de roles y </a:t>
            </a:r>
            <a:r>
              <a:rPr lang="en-US" err="1"/>
              <a:t>salas</a:t>
            </a:r>
            <a:r>
              <a:rPr lang="en-US"/>
              <a:t> de </a:t>
            </a:r>
            <a:r>
              <a:rPr lang="en-US" err="1"/>
              <a:t>trabajo</a:t>
            </a:r>
            <a:endParaRPr lang="en-US"/>
          </a:p>
          <a:p>
            <a:pPr marL="0" indent="0">
              <a:buNone/>
            </a:pPr>
            <a:endParaRPr lang="en-US"/>
          </a:p>
          <a:p>
            <a:pPr>
              <a:buFont typeface="Wingdings" panose="05000000000000000000" pitchFamily="2" charset="2"/>
              <a:buChar char="ü"/>
            </a:pPr>
            <a:endParaRPr lang="en-US"/>
          </a:p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BAFE92F-CBD2-C54C-AF91-435D6541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69191" y="6217920"/>
            <a:ext cx="27432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754ED01-E2A0-4C1E-8E21-014B99041579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67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930BC020-BDBF-49EB-9898-BAB5BF55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4950C64-5D81-40F1-9601-8BA0D63BA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673352" y="3781241"/>
            <a:ext cx="5797296" cy="855406"/>
          </a:xfrm>
          <a:noFill/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s-ES_tradnl" sz="2100" b="1" noProof="0">
                <a:solidFill>
                  <a:schemeClr val="bg1"/>
                </a:solidFill>
              </a:rPr>
              <a:t>Modelo</a:t>
            </a:r>
          </a:p>
        </p:txBody>
      </p:sp>
      <p:pic>
        <p:nvPicPr>
          <p:cNvPr id="2" name="Imagen 4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DAB1B354-6215-4D6A-B6B1-8F7488CEF4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120" b="29277"/>
          <a:stretch/>
        </p:blipFill>
        <p:spPr>
          <a:xfrm>
            <a:off x="20" y="10342"/>
            <a:ext cx="9143980" cy="3429000"/>
          </a:xfrm>
          <a:prstGeom prst="rect">
            <a:avLst/>
          </a:prstGeom>
        </p:spPr>
      </p:pic>
      <p:sp>
        <p:nvSpPr>
          <p:cNvPr id="6152" name="Content Placeholder 6151">
            <a:extLst>
              <a:ext uri="{FF2B5EF4-FFF2-40B4-BE49-F238E27FC236}">
                <a16:creationId xmlns:a16="http://schemas.microsoft.com/office/drawing/2014/main" id="{E9F9F20D-02D2-44DD-9BFA-8CBDC57DF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8809" y="4846076"/>
            <a:ext cx="5786382" cy="15508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>
                <a:solidFill>
                  <a:schemeClr val="bg1"/>
                </a:solidFill>
              </a:rPr>
              <a:t>Metodología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s-ES">
                <a:solidFill>
                  <a:schemeClr val="bg1"/>
                </a:solidFill>
              </a:rPr>
              <a:t>ágil</a:t>
            </a:r>
            <a:r>
              <a:rPr lang="en-US">
                <a:solidFill>
                  <a:schemeClr val="bg1"/>
                </a:solidFill>
              </a:rPr>
              <a:t> (SCRUM)</a:t>
            </a:r>
          </a:p>
          <a:p>
            <a:r>
              <a:rPr lang="en-US">
                <a:solidFill>
                  <a:schemeClr val="bg1"/>
                </a:solidFill>
              </a:rPr>
              <a:t>Alta y constante comunicación</a:t>
            </a:r>
          </a:p>
          <a:p>
            <a:r>
              <a:rPr lang="en-US">
                <a:solidFill>
                  <a:schemeClr val="bg1"/>
                </a:solidFill>
              </a:rPr>
              <a:t>Muchas iteraciones en ciclos cortos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828AB98-EBE8-F34F-B1A2-06E7751A4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69191" y="6217920"/>
            <a:ext cx="27432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754ED01-E2A0-4C1E-8E21-014B99041579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20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6C2A9291-55AD-4DDC-8735-1BA5A1C98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14450" y="769811"/>
            <a:ext cx="6515100" cy="177279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4200" b="1" kern="1200" cap="all" spc="200" baseline="0" noProof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Requisitos</a:t>
            </a:r>
            <a:endParaRPr lang="en-US" sz="4200" b="1" kern="1200" cap="all" spc="200" baseline="0" noProof="0">
              <a:solidFill>
                <a:srgbClr val="262626"/>
              </a:solidFill>
              <a:latin typeface="+mj-lt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064CE34-5615-CC45-8CCE-D0EAAFA45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69191" y="6217920"/>
            <a:ext cx="274320" cy="365760"/>
          </a:xfrm>
        </p:spPr>
        <p:txBody>
          <a:bodyPr vert="horz" lIns="18288" tIns="45720" rIns="18288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754ED01-E2A0-4C1E-8E21-014B99041579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039ABBF5-9B9A-4A4E-94D7-BD2EF79BF8F2}"/>
              </a:ext>
            </a:extLst>
          </p:cNvPr>
          <p:cNvSpPr txBox="1">
            <a:spLocks/>
          </p:cNvSpPr>
          <p:nvPr/>
        </p:nvSpPr>
        <p:spPr>
          <a:xfrm>
            <a:off x="4930902" y="2986206"/>
            <a:ext cx="5797296" cy="31019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/>
              <a:t>NO FUNCIONALES</a:t>
            </a:r>
            <a:endParaRPr lang="es-ES" b="1" u="sng"/>
          </a:p>
          <a:p>
            <a:pPr marL="0" indent="0">
              <a:buNone/>
            </a:pPr>
            <a:r>
              <a:rPr lang="es-ES"/>
              <a:t>Transparencia de datos</a:t>
            </a:r>
          </a:p>
          <a:p>
            <a:pPr marL="0" indent="0">
              <a:buNone/>
            </a:pPr>
            <a:r>
              <a:rPr lang="es-ES"/>
              <a:t>Idioma en castellano (Traducción </a:t>
            </a:r>
          </a:p>
          <a:p>
            <a:pPr marL="0" indent="0">
              <a:buNone/>
            </a:pPr>
            <a:r>
              <a:rPr lang="es-ES"/>
              <a:t>en Inglés)</a:t>
            </a:r>
          </a:p>
          <a:p>
            <a:pPr marL="0" indent="0">
              <a:buNone/>
            </a:pPr>
            <a:r>
              <a:rPr lang="es-ES"/>
              <a:t>Distinción visual entre bulos y </a:t>
            </a:r>
          </a:p>
          <a:p>
            <a:pPr marL="0" indent="0">
              <a:buNone/>
            </a:pPr>
            <a:r>
              <a:rPr lang="es-ES"/>
              <a:t>noticias reales</a:t>
            </a:r>
          </a:p>
          <a:p>
            <a:endParaRPr lang="es-ES"/>
          </a:p>
          <a:p>
            <a:endParaRPr lang="es-ES"/>
          </a:p>
          <a:p>
            <a:endParaRPr lang="es-ES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4FFF543F-59B2-4FBB-81CC-3642FE09F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479" y="2985251"/>
            <a:ext cx="5797296" cy="31019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b="1"/>
              <a:t>     FUNCIONALES</a:t>
            </a:r>
          </a:p>
          <a:p>
            <a:r>
              <a:rPr lang="es-ES"/>
              <a:t>Mostrar información de interés</a:t>
            </a:r>
          </a:p>
          <a:p>
            <a:r>
              <a:rPr lang="es-ES"/>
              <a:t>Contacto con autoridades sanitarias</a:t>
            </a:r>
          </a:p>
          <a:p>
            <a:r>
              <a:rPr lang="es-ES"/>
              <a:t>Foro de opinión</a:t>
            </a:r>
          </a:p>
          <a:p>
            <a:r>
              <a:rPr lang="es-ES"/>
              <a:t>Diferentes roles (Invitado, Usuario,</a:t>
            </a:r>
          </a:p>
          <a:p>
            <a:pPr marL="0" indent="0">
              <a:buNone/>
            </a:pPr>
            <a:r>
              <a:rPr lang="es-ES"/>
              <a:t>   Moderador y Administrador)</a:t>
            </a:r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9917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6C9F9EF0-93D5-4D4B-BAFE-47700281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649AFB9-2CB5-4543-BEA4-095015D14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69191" y="6217920"/>
            <a:ext cx="27432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754ED01-E2A0-4C1E-8E21-014B99041579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6" name="Imagen 4" descr="Diagrama&#10;&#10;Descripción generada automáticamente">
            <a:extLst>
              <a:ext uri="{FF2B5EF4-FFF2-40B4-BE49-F238E27FC236}">
                <a16:creationId xmlns:a16="http://schemas.microsoft.com/office/drawing/2014/main" id="{6DAC3B2C-9B65-441C-8F5D-D403B009B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38" y="1768008"/>
            <a:ext cx="8445124" cy="38819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D79A21B1-70E2-4F70-94D6-D9D50643786D}"/>
              </a:ext>
            </a:extLst>
          </p:cNvPr>
          <p:cNvSpPr txBox="1"/>
          <p:nvPr/>
        </p:nvSpPr>
        <p:spPr>
          <a:xfrm>
            <a:off x="993500" y="820571"/>
            <a:ext cx="735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/>
              <a:t>VERSIÓN FINAL DEL DIAGRAMA DE REQUISITOS</a:t>
            </a:r>
          </a:p>
        </p:txBody>
      </p:sp>
    </p:spTree>
    <p:extLst>
      <p:ext uri="{BB962C8B-B14F-4D97-AF65-F5344CB8AC3E}">
        <p14:creationId xmlns:p14="http://schemas.microsoft.com/office/powerpoint/2010/main" val="1056896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1E730BDC-B712-4928-B462-FDF5EB7A7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9876" y="0"/>
            <a:ext cx="10652288" cy="695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7435688-6771-44FF-8273-2027D1DE7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69191" y="6217920"/>
            <a:ext cx="27432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754ED01-E2A0-4C1E-8E21-014B99041579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/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314B981F-E6FA-4DEB-9D7A-3B0559CD33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3847712"/>
              </p:ext>
            </p:extLst>
          </p:nvPr>
        </p:nvGraphicFramePr>
        <p:xfrm>
          <a:off x="1673352" y="1878008"/>
          <a:ext cx="5797296" cy="3101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14678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20000"/>
    </mc:Choice>
    <mc:Fallback>
      <p:transition spd="slow" advTm="20000"/>
    </mc:Fallback>
  </mc:AlternateContent>
</p:sld>
</file>

<file path=ppt/theme/theme1.xml><?xml version="1.0" encoding="utf-8"?>
<a:theme xmlns:a="http://schemas.openxmlformats.org/drawingml/2006/main" name="Paquete">
  <a:themeElements>
    <a:clrScheme name="Paque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que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que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Presentación en pantalla (4:3)</PresentationFormat>
  <Slides>21</Slides>
  <Notes>16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Paquete</vt:lpstr>
      <vt:lpstr>INFO COVID by Pilotech®</vt:lpstr>
      <vt:lpstr>Presentación de PowerPoint</vt:lpstr>
      <vt:lpstr>Presentación de PowerPoint</vt:lpstr>
      <vt:lpstr>SOLUCIÓN</vt:lpstr>
      <vt:lpstr>PLANIFICACIÓN</vt:lpstr>
      <vt:lpstr>Modelo</vt:lpstr>
      <vt:lpstr>Requisitos</vt:lpstr>
      <vt:lpstr>Presentación de PowerPoint</vt:lpstr>
      <vt:lpstr>Presentación de PowerPoint</vt:lpstr>
      <vt:lpstr>DIAGRAMAS DE CASOS DE USO</vt:lpstr>
      <vt:lpstr>DIAGRAMA DE SECUENCIA: “Publicar una noticia”</vt:lpstr>
      <vt:lpstr>DIAGRAMA DE SECUENCIA: “ELIMINAR una noticia”</vt:lpstr>
      <vt:lpstr>VERSIÓN INICIAL DEL DIAGRAMA DE CLASES</vt:lpstr>
      <vt:lpstr>Presentación de PowerPoint</vt:lpstr>
      <vt:lpstr>ARQUITECTURA</vt:lpstr>
      <vt:lpstr>HERRAMIENTAS</vt:lpstr>
      <vt:lpstr>PRUEBAS</vt:lpstr>
      <vt:lpstr>MANIPULACIÓN BASE DE DATOS</vt:lpstr>
      <vt:lpstr>Implementación</vt:lpstr>
      <vt:lpstr>Conclusiones</vt:lpstr>
      <vt:lpstr>Presentación de PowerPoint</vt:lpstr>
    </vt:vector>
  </TitlesOfParts>
  <Company>uma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Antonio</dc:creator>
  <cp:revision>16</cp:revision>
  <cp:lastPrinted>2018-03-05T07:33:08Z</cp:lastPrinted>
  <dcterms:created xsi:type="dcterms:W3CDTF">2013-02-21T17:50:16Z</dcterms:created>
  <dcterms:modified xsi:type="dcterms:W3CDTF">2021-06-07T18:01:28Z</dcterms:modified>
</cp:coreProperties>
</file>