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Drugs" charset="1" panose="02000503060000020003"/>
      <p:regular r:id="rId12"/>
    </p:embeddedFont>
    <p:embeddedFont>
      <p:font typeface="TT Drugs Bold" charset="1" panose="0200080306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370" y="942173"/>
            <a:ext cx="10187166" cy="5163762"/>
            <a:chOff x="0" y="0"/>
            <a:chExt cx="13582888" cy="688501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582888" cy="518100"/>
              <a:chOff x="0" y="0"/>
              <a:chExt cx="2683040" cy="10234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683040" cy="102341"/>
              </a:xfrm>
              <a:custGeom>
                <a:avLst/>
                <a:gdLst/>
                <a:ahLst/>
                <a:cxnLst/>
                <a:rect r="r" b="b" t="t" l="l"/>
                <a:pathLst>
                  <a:path h="102341" w="2683040">
                    <a:moveTo>
                      <a:pt x="0" y="0"/>
                    </a:moveTo>
                    <a:lnTo>
                      <a:pt x="2683040" y="0"/>
                    </a:lnTo>
                    <a:lnTo>
                      <a:pt x="2683040" y="102341"/>
                    </a:lnTo>
                    <a:lnTo>
                      <a:pt x="0" y="102341"/>
                    </a:lnTo>
                    <a:close/>
                  </a:path>
                </a:pathLst>
              </a:custGeom>
              <a:solidFill>
                <a:srgbClr val="6B5E5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2683040" cy="1213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440714" cy="6885016"/>
              <a:chOff x="0" y="0"/>
              <a:chExt cx="87055" cy="136000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7055" cy="1360003"/>
              </a:xfrm>
              <a:custGeom>
                <a:avLst/>
                <a:gdLst/>
                <a:ahLst/>
                <a:cxnLst/>
                <a:rect r="r" b="b" t="t" l="l"/>
                <a:pathLst>
                  <a:path h="1360003" w="87055">
                    <a:moveTo>
                      <a:pt x="0" y="0"/>
                    </a:moveTo>
                    <a:lnTo>
                      <a:pt x="87055" y="0"/>
                    </a:lnTo>
                    <a:lnTo>
                      <a:pt x="87055" y="1360003"/>
                    </a:lnTo>
                    <a:lnTo>
                      <a:pt x="0" y="1360003"/>
                    </a:lnTo>
                    <a:close/>
                  </a:path>
                </a:pathLst>
              </a:custGeom>
              <a:solidFill>
                <a:srgbClr val="6B5E5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7055" cy="13790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10800000">
            <a:off x="7072134" y="4265953"/>
            <a:ext cx="10187166" cy="5163762"/>
            <a:chOff x="0" y="0"/>
            <a:chExt cx="13582888" cy="688501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3582888" cy="518100"/>
              <a:chOff x="0" y="0"/>
              <a:chExt cx="2683040" cy="10234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83040" cy="102341"/>
              </a:xfrm>
              <a:custGeom>
                <a:avLst/>
                <a:gdLst/>
                <a:ahLst/>
                <a:cxnLst/>
                <a:rect r="r" b="b" t="t" l="l"/>
                <a:pathLst>
                  <a:path h="102341" w="2683040">
                    <a:moveTo>
                      <a:pt x="0" y="0"/>
                    </a:moveTo>
                    <a:lnTo>
                      <a:pt x="2683040" y="0"/>
                    </a:lnTo>
                    <a:lnTo>
                      <a:pt x="2683040" y="102341"/>
                    </a:lnTo>
                    <a:lnTo>
                      <a:pt x="0" y="102341"/>
                    </a:lnTo>
                    <a:close/>
                  </a:path>
                </a:pathLst>
              </a:custGeom>
              <a:solidFill>
                <a:srgbClr val="6B5E5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2683040" cy="1213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440714" cy="6885016"/>
              <a:chOff x="0" y="0"/>
              <a:chExt cx="87055" cy="136000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7055" cy="1360003"/>
              </a:xfrm>
              <a:custGeom>
                <a:avLst/>
                <a:gdLst/>
                <a:ahLst/>
                <a:cxnLst/>
                <a:rect r="r" b="b" t="t" l="l"/>
                <a:pathLst>
                  <a:path h="1360003" w="87055">
                    <a:moveTo>
                      <a:pt x="0" y="0"/>
                    </a:moveTo>
                    <a:lnTo>
                      <a:pt x="87055" y="0"/>
                    </a:lnTo>
                    <a:lnTo>
                      <a:pt x="87055" y="1360003"/>
                    </a:lnTo>
                    <a:lnTo>
                      <a:pt x="0" y="1360003"/>
                    </a:lnTo>
                    <a:close/>
                  </a:path>
                </a:pathLst>
              </a:custGeom>
              <a:solidFill>
                <a:srgbClr val="6B5E5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87055" cy="13790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5291552" y="2051905"/>
            <a:ext cx="7704896" cy="4795929"/>
            <a:chOff x="0" y="0"/>
            <a:chExt cx="2569947" cy="15996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69947" cy="1599669"/>
            </a:xfrm>
            <a:custGeom>
              <a:avLst/>
              <a:gdLst/>
              <a:ahLst/>
              <a:cxnLst/>
              <a:rect r="r" b="b" t="t" l="l"/>
              <a:pathLst>
                <a:path h="1599669" w="2569947">
                  <a:moveTo>
                    <a:pt x="0" y="0"/>
                  </a:moveTo>
                  <a:lnTo>
                    <a:pt x="2569947" y="0"/>
                  </a:lnTo>
                  <a:lnTo>
                    <a:pt x="2569947" y="1599669"/>
                  </a:lnTo>
                  <a:lnTo>
                    <a:pt x="0" y="15996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569947" cy="1618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915640" y="-659492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2343983" y="7089454"/>
            <a:ext cx="7092705" cy="709270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028966" y="-3546166"/>
            <a:ext cx="5773349" cy="577334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125558" y="7702920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962272" y="1684168"/>
            <a:ext cx="2324271" cy="1034483"/>
          </a:xfrm>
          <a:custGeom>
            <a:avLst/>
            <a:gdLst/>
            <a:ahLst/>
            <a:cxnLst/>
            <a:rect r="r" b="b" t="t" l="l"/>
            <a:pathLst>
              <a:path h="1034483" w="2324271">
                <a:moveTo>
                  <a:pt x="0" y="0"/>
                </a:moveTo>
                <a:lnTo>
                  <a:pt x="2324272" y="0"/>
                </a:lnTo>
                <a:lnTo>
                  <a:pt x="2324272" y="1034483"/>
                </a:lnTo>
                <a:lnTo>
                  <a:pt x="0" y="1034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5522518" y="2429634"/>
            <a:ext cx="7322578" cy="4050368"/>
            <a:chOff x="0" y="0"/>
            <a:chExt cx="9763437" cy="5400490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33428" y="844365"/>
              <a:ext cx="9730009" cy="455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69"/>
                </a:lnSpc>
              </a:pPr>
              <a:r>
                <a:rPr lang="en-US" sz="11224">
                  <a:solidFill>
                    <a:srgbClr val="010101"/>
                  </a:solidFill>
                  <a:latin typeface="TT Drugs"/>
                </a:rPr>
                <a:t>PLAN DE TRABAJO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9525"/>
              <a:ext cx="9657284" cy="77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3"/>
                </a:lnSpc>
              </a:pPr>
              <a:r>
                <a:rPr lang="en-US" sz="3810">
                  <a:solidFill>
                    <a:srgbClr val="010101"/>
                  </a:solidFill>
                  <a:latin typeface="TT Drugs"/>
                </a:rPr>
                <a:t>Alejandro Rodríguez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367228" y="7018727"/>
            <a:ext cx="7553545" cy="45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sz="2666" spc="133">
                <a:solidFill>
                  <a:srgbClr val="1A1A1A"/>
                </a:solidFill>
                <a:latin typeface="TT Drugs"/>
              </a:rPr>
              <a:t>Bootcamp Tarragona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84935" y="2558740"/>
            <a:ext cx="8600912" cy="7728260"/>
            <a:chOff x="0" y="0"/>
            <a:chExt cx="812800" cy="730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0333"/>
            </a:xfrm>
            <a:custGeom>
              <a:avLst/>
              <a:gdLst/>
              <a:ahLst/>
              <a:cxnLst/>
              <a:rect r="r" b="b" t="t" l="l"/>
              <a:pathLst>
                <a:path h="730333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650915"/>
                  </a:lnTo>
                  <a:cubicBezTo>
                    <a:pt x="43699" y="650915"/>
                    <a:pt x="79418" y="686254"/>
                    <a:pt x="79418" y="730333"/>
                  </a:cubicBezTo>
                  <a:lnTo>
                    <a:pt x="733382" y="730333"/>
                  </a:lnTo>
                  <a:cubicBezTo>
                    <a:pt x="733382" y="686634"/>
                    <a:pt x="768721" y="650915"/>
                    <a:pt x="812800" y="650915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38100" y="19050"/>
              <a:ext cx="736600" cy="67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2894" y="397297"/>
            <a:ext cx="8600912" cy="6367188"/>
            <a:chOff x="0" y="0"/>
            <a:chExt cx="635000" cy="470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" cy="470086"/>
            </a:xfrm>
            <a:custGeom>
              <a:avLst/>
              <a:gdLst/>
              <a:ahLst/>
              <a:cxnLst/>
              <a:rect r="r" b="b" t="t" l="l"/>
              <a:pathLst>
                <a:path h="470086" w="635000">
                  <a:moveTo>
                    <a:pt x="635000" y="0"/>
                  </a:moveTo>
                  <a:lnTo>
                    <a:pt x="635000" y="355786"/>
                  </a:lnTo>
                  <a:lnTo>
                    <a:pt x="317500" y="470086"/>
                  </a:lnTo>
                  <a:lnTo>
                    <a:pt x="0" y="355786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635000" cy="374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63058" y="1467680"/>
            <a:ext cx="1488692" cy="148869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229330" y="1726897"/>
            <a:ext cx="956147" cy="970260"/>
          </a:xfrm>
          <a:custGeom>
            <a:avLst/>
            <a:gdLst/>
            <a:ahLst/>
            <a:cxnLst/>
            <a:rect r="r" b="b" t="t" l="l"/>
            <a:pathLst>
              <a:path h="970260" w="956147">
                <a:moveTo>
                  <a:pt x="0" y="0"/>
                </a:moveTo>
                <a:lnTo>
                  <a:pt x="956148" y="0"/>
                </a:lnTo>
                <a:lnTo>
                  <a:pt x="956148" y="970260"/>
                </a:lnTo>
                <a:lnTo>
                  <a:pt x="0" y="97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963058" y="3694388"/>
            <a:ext cx="1488692" cy="148869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203964" y="3926919"/>
            <a:ext cx="1006880" cy="1023630"/>
          </a:xfrm>
          <a:custGeom>
            <a:avLst/>
            <a:gdLst/>
            <a:ahLst/>
            <a:cxnLst/>
            <a:rect r="r" b="b" t="t" l="l"/>
            <a:pathLst>
              <a:path h="1023630" w="1006880">
                <a:moveTo>
                  <a:pt x="0" y="0"/>
                </a:moveTo>
                <a:lnTo>
                  <a:pt x="1006880" y="0"/>
                </a:lnTo>
                <a:lnTo>
                  <a:pt x="1006880" y="1023630"/>
                </a:lnTo>
                <a:lnTo>
                  <a:pt x="0" y="1023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94022" y="4613392"/>
            <a:ext cx="8182739" cy="4719170"/>
          </a:xfrm>
          <a:custGeom>
            <a:avLst/>
            <a:gdLst/>
            <a:ahLst/>
            <a:cxnLst/>
            <a:rect r="r" b="b" t="t" l="l"/>
            <a:pathLst>
              <a:path h="4719170" w="8182739">
                <a:moveTo>
                  <a:pt x="0" y="0"/>
                </a:moveTo>
                <a:lnTo>
                  <a:pt x="8182739" y="0"/>
                </a:lnTo>
                <a:lnTo>
                  <a:pt x="8182739" y="4719170"/>
                </a:lnTo>
                <a:lnTo>
                  <a:pt x="0" y="47191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045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91906" y="536308"/>
            <a:ext cx="6186971" cy="101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26"/>
              </a:lnSpc>
              <a:spcBef>
                <a:spcPct val="0"/>
              </a:spcBef>
            </a:pPr>
            <a:r>
              <a:rPr lang="en-US" sz="5961" spc="584">
                <a:solidFill>
                  <a:srgbClr val="231F20"/>
                </a:solidFill>
                <a:latin typeface="TT Drugs"/>
              </a:rPr>
              <a:t>Presentación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32180" y="3094637"/>
            <a:ext cx="5650234" cy="149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19"/>
              </a:lnSpc>
            </a:pPr>
            <a:r>
              <a:rPr lang="en-US" sz="1753" spc="171">
                <a:solidFill>
                  <a:srgbClr val="231F20"/>
                </a:solidFill>
                <a:latin typeface="TT Drugs"/>
              </a:rPr>
              <a:t>Me considero una persona con un aprender rápido, atento y respetuoso.</a:t>
            </a:r>
          </a:p>
          <a:p>
            <a:pPr algn="r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1753" spc="171">
                <a:solidFill>
                  <a:srgbClr val="231F20"/>
                </a:solidFill>
                <a:latin typeface="TT Drugs"/>
              </a:rPr>
              <a:t>Como objetivos, busco un trabajo que me de soporte económico y para aprender/conocer mundo.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25231" y="2750167"/>
            <a:ext cx="4977977" cy="35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29"/>
              </a:lnSpc>
              <a:spcBef>
                <a:spcPct val="0"/>
              </a:spcBef>
            </a:pPr>
            <a:r>
              <a:rPr lang="en-US" sz="2050" spc="200">
                <a:solidFill>
                  <a:srgbClr val="231F20"/>
                </a:solidFill>
                <a:latin typeface="TT Drugs Bold"/>
              </a:rPr>
              <a:t>COMO PERSONA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6440" y="1965764"/>
            <a:ext cx="5650234" cy="59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1753" spc="171">
                <a:solidFill>
                  <a:srgbClr val="231F20"/>
                </a:solidFill>
                <a:latin typeface="TT Drugs"/>
              </a:rPr>
              <a:t>He terminado satisfactoriamente los estudios de la ESO y  el CFGM de SMR.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0783" y="1542989"/>
            <a:ext cx="3495892" cy="35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29"/>
              </a:lnSpc>
              <a:spcBef>
                <a:spcPct val="0"/>
              </a:spcBef>
            </a:pPr>
            <a:r>
              <a:rPr lang="en-US" sz="2050" spc="200">
                <a:solidFill>
                  <a:srgbClr val="231F20"/>
                </a:solidFill>
                <a:latin typeface="TT Drugs Bold"/>
              </a:rPr>
              <a:t>COMO ACADEMICO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03602" y="1504933"/>
            <a:ext cx="4938538" cy="77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sz="2247" spc="22">
                <a:solidFill>
                  <a:srgbClr val="000000"/>
                </a:solidFill>
                <a:latin typeface="TT Drugs"/>
              </a:rPr>
              <a:t>Una persona con entusiasmo y ganas de aprender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4110173"/>
            <a:ext cx="5650234" cy="149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1753" spc="171">
                <a:solidFill>
                  <a:srgbClr val="231F20"/>
                </a:solidFill>
                <a:latin typeface="TT Drugs"/>
              </a:rPr>
              <a:t> He trabajado en varias ocasiones de electricista con el</a:t>
            </a:r>
            <a:r>
              <a:rPr lang="en-US" sz="1753" spc="171">
                <a:solidFill>
                  <a:srgbClr val="231F20"/>
                </a:solidFill>
                <a:latin typeface="TT Drugs"/>
              </a:rPr>
              <a:t> negocio familiar, técnico informático (prácticas), mecánico de yates y mi último trabajo fue de camarero donde llevaba todo el local solo.,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83042" y="3687398"/>
            <a:ext cx="3495892" cy="35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29"/>
              </a:lnSpc>
              <a:spcBef>
                <a:spcPct val="0"/>
              </a:spcBef>
            </a:pPr>
            <a:r>
              <a:rPr lang="en-US" sz="2050" spc="200">
                <a:solidFill>
                  <a:srgbClr val="231F20"/>
                </a:solidFill>
                <a:latin typeface="TT Drugs Bold"/>
              </a:rPr>
              <a:t>COMO PROFESIONAL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6210284" y="3015079"/>
            <a:ext cx="1488692" cy="148869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507555" y="3256579"/>
            <a:ext cx="894152" cy="1005692"/>
          </a:xfrm>
          <a:custGeom>
            <a:avLst/>
            <a:gdLst/>
            <a:ahLst/>
            <a:cxnLst/>
            <a:rect r="r" b="b" t="t" l="l"/>
            <a:pathLst>
              <a:path h="1005692" w="894152">
                <a:moveTo>
                  <a:pt x="0" y="0"/>
                </a:moveTo>
                <a:lnTo>
                  <a:pt x="894151" y="0"/>
                </a:lnTo>
                <a:lnTo>
                  <a:pt x="894151" y="1005692"/>
                </a:lnTo>
                <a:lnTo>
                  <a:pt x="0" y="1005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3955" y="9712140"/>
            <a:ext cx="5914416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Drugs"/>
              </a:rPr>
              <a:t>*SMR: S</a:t>
            </a:r>
            <a:r>
              <a:rPr lang="en-US" sz="2000">
                <a:solidFill>
                  <a:srgbClr val="000000"/>
                </a:solidFill>
                <a:latin typeface="TT Drugs"/>
              </a:rPr>
              <a:t>istemas microinformáticos y redes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90490" y="5219803"/>
            <a:ext cx="810058" cy="1600333"/>
            <a:chOff x="0" y="0"/>
            <a:chExt cx="1120320" cy="22132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" y="14732"/>
              <a:ext cx="1114933" cy="2194560"/>
            </a:xfrm>
            <a:custGeom>
              <a:avLst/>
              <a:gdLst/>
              <a:ahLst/>
              <a:cxnLst/>
              <a:rect r="r" b="b" t="t" l="l"/>
              <a:pathLst>
                <a:path h="2194560" w="1114933">
                  <a:moveTo>
                    <a:pt x="1114933" y="2159"/>
                  </a:moveTo>
                  <a:cubicBezTo>
                    <a:pt x="1053719" y="876173"/>
                    <a:pt x="640588" y="1650365"/>
                    <a:pt x="20955" y="2194560"/>
                  </a:cubicBezTo>
                  <a:lnTo>
                    <a:pt x="0" y="2170811"/>
                  </a:lnTo>
                  <a:cubicBezTo>
                    <a:pt x="613791" y="1631823"/>
                    <a:pt x="1022731" y="865251"/>
                    <a:pt x="1083310" y="0"/>
                  </a:cubicBezTo>
                  <a:close/>
                </a:path>
              </a:pathLst>
            </a:custGeom>
            <a:solidFill>
              <a:srgbClr val="41404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90490" y="3296176"/>
            <a:ext cx="810058" cy="1593044"/>
            <a:chOff x="0" y="0"/>
            <a:chExt cx="1120320" cy="2203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" y="3937"/>
              <a:ext cx="1114933" cy="2184654"/>
            </a:xfrm>
            <a:custGeom>
              <a:avLst/>
              <a:gdLst/>
              <a:ahLst/>
              <a:cxnLst/>
              <a:rect r="r" b="b" t="t" l="l"/>
              <a:pathLst>
                <a:path h="2184654" w="1114933">
                  <a:moveTo>
                    <a:pt x="20955" y="0"/>
                  </a:moveTo>
                  <a:cubicBezTo>
                    <a:pt x="640588" y="543560"/>
                    <a:pt x="1053719" y="1316863"/>
                    <a:pt x="1114933" y="2182368"/>
                  </a:cubicBezTo>
                  <a:lnTo>
                    <a:pt x="1083310" y="2184654"/>
                  </a:lnTo>
                  <a:cubicBezTo>
                    <a:pt x="1022731" y="1327912"/>
                    <a:pt x="613791" y="562229"/>
                    <a:pt x="0" y="23749"/>
                  </a:cubicBezTo>
                  <a:close/>
                </a:path>
              </a:pathLst>
            </a:custGeom>
            <a:solidFill>
              <a:srgbClr val="41404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71361" y="3004118"/>
            <a:ext cx="385767" cy="386287"/>
            <a:chOff x="0" y="0"/>
            <a:chExt cx="533520" cy="534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3527" cy="534289"/>
            </a:xfrm>
            <a:custGeom>
              <a:avLst/>
              <a:gdLst/>
              <a:ahLst/>
              <a:cxnLst/>
              <a:rect r="r" b="b" t="t" l="l"/>
              <a:pathLst>
                <a:path h="534289" w="533527">
                  <a:moveTo>
                    <a:pt x="0" y="267081"/>
                  </a:moveTo>
                  <a:cubicBezTo>
                    <a:pt x="0" y="119634"/>
                    <a:pt x="119380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4020" y="0"/>
                    <a:pt x="533400" y="119634"/>
                    <a:pt x="533400" y="267081"/>
                  </a:cubicBezTo>
                  <a:lnTo>
                    <a:pt x="511175" y="267081"/>
                  </a:lnTo>
                  <a:lnTo>
                    <a:pt x="533527" y="267081"/>
                  </a:lnTo>
                  <a:cubicBezTo>
                    <a:pt x="533527" y="414528"/>
                    <a:pt x="414147" y="534162"/>
                    <a:pt x="266827" y="534162"/>
                  </a:cubicBezTo>
                  <a:lnTo>
                    <a:pt x="266827" y="511937"/>
                  </a:lnTo>
                  <a:lnTo>
                    <a:pt x="266827" y="534289"/>
                  </a:lnTo>
                  <a:cubicBezTo>
                    <a:pt x="119507" y="534289"/>
                    <a:pt x="127" y="414655"/>
                    <a:pt x="127" y="267208"/>
                  </a:cubicBezTo>
                  <a:lnTo>
                    <a:pt x="22352" y="267208"/>
                  </a:lnTo>
                  <a:lnTo>
                    <a:pt x="44577" y="267208"/>
                  </a:lnTo>
                  <a:lnTo>
                    <a:pt x="22352" y="267208"/>
                  </a:lnTo>
                  <a:lnTo>
                    <a:pt x="0" y="267208"/>
                  </a:lnTo>
                  <a:moveTo>
                    <a:pt x="44577" y="267208"/>
                  </a:moveTo>
                  <a:cubicBezTo>
                    <a:pt x="44577" y="279527"/>
                    <a:pt x="34544" y="289560"/>
                    <a:pt x="22225" y="289560"/>
                  </a:cubicBezTo>
                  <a:cubicBezTo>
                    <a:pt x="9906" y="289560"/>
                    <a:pt x="0" y="279400"/>
                    <a:pt x="0" y="267081"/>
                  </a:cubicBezTo>
                  <a:cubicBezTo>
                    <a:pt x="0" y="254762"/>
                    <a:pt x="10033" y="244729"/>
                    <a:pt x="22352" y="244729"/>
                  </a:cubicBezTo>
                  <a:cubicBezTo>
                    <a:pt x="34671" y="244729"/>
                    <a:pt x="44704" y="254762"/>
                    <a:pt x="44704" y="267081"/>
                  </a:cubicBezTo>
                  <a:cubicBezTo>
                    <a:pt x="44704" y="390017"/>
                    <a:pt x="144145" y="489585"/>
                    <a:pt x="266827" y="489585"/>
                  </a:cubicBezTo>
                  <a:cubicBezTo>
                    <a:pt x="389509" y="489585"/>
                    <a:pt x="488950" y="390017"/>
                    <a:pt x="488950" y="267081"/>
                  </a:cubicBezTo>
                  <a:cubicBezTo>
                    <a:pt x="488950" y="144145"/>
                    <a:pt x="389382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4018" y="44577"/>
                    <a:pt x="44577" y="144145"/>
                    <a:pt x="44577" y="267081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169755" y="3103032"/>
            <a:ext cx="188458" cy="188458"/>
            <a:chOff x="0" y="0"/>
            <a:chExt cx="260640" cy="260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0604" cy="260604"/>
            </a:xfrm>
            <a:custGeom>
              <a:avLst/>
              <a:gdLst/>
              <a:ahLst/>
              <a:cxnLst/>
              <a:rect r="r" b="b" t="t" l="l"/>
              <a:pathLst>
                <a:path h="260604" w="260604">
                  <a:moveTo>
                    <a:pt x="0" y="130302"/>
                  </a:moveTo>
                  <a:cubicBezTo>
                    <a:pt x="0" y="58293"/>
                    <a:pt x="58293" y="0"/>
                    <a:pt x="130302" y="0"/>
                  </a:cubicBezTo>
                  <a:cubicBezTo>
                    <a:pt x="202311" y="0"/>
                    <a:pt x="260604" y="58293"/>
                    <a:pt x="260604" y="130302"/>
                  </a:cubicBezTo>
                  <a:cubicBezTo>
                    <a:pt x="260604" y="202311"/>
                    <a:pt x="202311" y="260604"/>
                    <a:pt x="130302" y="260604"/>
                  </a:cubicBezTo>
                  <a:cubicBezTo>
                    <a:pt x="58293" y="260604"/>
                    <a:pt x="0" y="202311"/>
                    <a:pt x="0" y="13030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007925" y="4861628"/>
            <a:ext cx="385767" cy="385767"/>
            <a:chOff x="0" y="0"/>
            <a:chExt cx="533520" cy="533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3527" cy="533527"/>
            </a:xfrm>
            <a:custGeom>
              <a:avLst/>
              <a:gdLst/>
              <a:ahLst/>
              <a:cxnLst/>
              <a:rect r="r" b="b" t="t" l="l"/>
              <a:pathLst>
                <a:path h="533527" w="533527">
                  <a:moveTo>
                    <a:pt x="0" y="266700"/>
                  </a:moveTo>
                  <a:cubicBezTo>
                    <a:pt x="0" y="119380"/>
                    <a:pt x="119380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4020" y="0"/>
                    <a:pt x="533400" y="119380"/>
                    <a:pt x="533400" y="266700"/>
                  </a:cubicBezTo>
                  <a:lnTo>
                    <a:pt x="511175" y="266700"/>
                  </a:lnTo>
                  <a:lnTo>
                    <a:pt x="533527" y="266700"/>
                  </a:lnTo>
                  <a:cubicBezTo>
                    <a:pt x="533527" y="414020"/>
                    <a:pt x="414147" y="533400"/>
                    <a:pt x="266827" y="533400"/>
                  </a:cubicBezTo>
                  <a:lnTo>
                    <a:pt x="266827" y="511175"/>
                  </a:lnTo>
                  <a:lnTo>
                    <a:pt x="266827" y="533527"/>
                  </a:lnTo>
                  <a:cubicBezTo>
                    <a:pt x="119507" y="533527"/>
                    <a:pt x="127" y="414147"/>
                    <a:pt x="127" y="266827"/>
                  </a:cubicBezTo>
                  <a:lnTo>
                    <a:pt x="22352" y="266827"/>
                  </a:lnTo>
                  <a:lnTo>
                    <a:pt x="44577" y="266827"/>
                  </a:lnTo>
                  <a:lnTo>
                    <a:pt x="22352" y="266827"/>
                  </a:lnTo>
                  <a:lnTo>
                    <a:pt x="0" y="266827"/>
                  </a:lnTo>
                  <a:moveTo>
                    <a:pt x="44577" y="266827"/>
                  </a:moveTo>
                  <a:cubicBezTo>
                    <a:pt x="44577" y="279146"/>
                    <a:pt x="34544" y="289179"/>
                    <a:pt x="22225" y="289179"/>
                  </a:cubicBezTo>
                  <a:cubicBezTo>
                    <a:pt x="9906" y="289179"/>
                    <a:pt x="0" y="279146"/>
                    <a:pt x="0" y="266700"/>
                  </a:cubicBezTo>
                  <a:cubicBezTo>
                    <a:pt x="0" y="254254"/>
                    <a:pt x="10033" y="244348"/>
                    <a:pt x="22352" y="244348"/>
                  </a:cubicBezTo>
                  <a:cubicBezTo>
                    <a:pt x="34671" y="244348"/>
                    <a:pt x="44704" y="254381"/>
                    <a:pt x="44704" y="266700"/>
                  </a:cubicBezTo>
                  <a:cubicBezTo>
                    <a:pt x="44704" y="389382"/>
                    <a:pt x="144145" y="488823"/>
                    <a:pt x="266827" y="488823"/>
                  </a:cubicBezTo>
                  <a:cubicBezTo>
                    <a:pt x="389509" y="488823"/>
                    <a:pt x="488823" y="389382"/>
                    <a:pt x="488823" y="266700"/>
                  </a:cubicBezTo>
                  <a:cubicBezTo>
                    <a:pt x="488823" y="144018"/>
                    <a:pt x="389382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4145" y="44577"/>
                    <a:pt x="44577" y="144145"/>
                    <a:pt x="44577" y="26670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106319" y="4960022"/>
            <a:ext cx="188458" cy="188458"/>
            <a:chOff x="0" y="0"/>
            <a:chExt cx="260640" cy="2606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0604" cy="260604"/>
            </a:xfrm>
            <a:custGeom>
              <a:avLst/>
              <a:gdLst/>
              <a:ahLst/>
              <a:cxnLst/>
              <a:rect r="r" b="b" t="t" l="l"/>
              <a:pathLst>
                <a:path h="260604" w="260604">
                  <a:moveTo>
                    <a:pt x="0" y="130302"/>
                  </a:moveTo>
                  <a:cubicBezTo>
                    <a:pt x="0" y="58293"/>
                    <a:pt x="58293" y="0"/>
                    <a:pt x="130302" y="0"/>
                  </a:cubicBezTo>
                  <a:cubicBezTo>
                    <a:pt x="202311" y="0"/>
                    <a:pt x="260604" y="58293"/>
                    <a:pt x="260604" y="130302"/>
                  </a:cubicBezTo>
                  <a:cubicBezTo>
                    <a:pt x="260604" y="202311"/>
                    <a:pt x="202311" y="260604"/>
                    <a:pt x="130302" y="260604"/>
                  </a:cubicBezTo>
                  <a:cubicBezTo>
                    <a:pt x="58293" y="260604"/>
                    <a:pt x="0" y="202311"/>
                    <a:pt x="0" y="13030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71361" y="6725906"/>
            <a:ext cx="385767" cy="383164"/>
            <a:chOff x="0" y="0"/>
            <a:chExt cx="533520" cy="5299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3527" cy="529971"/>
            </a:xfrm>
            <a:custGeom>
              <a:avLst/>
              <a:gdLst/>
              <a:ahLst/>
              <a:cxnLst/>
              <a:rect r="r" b="b" t="t" l="l"/>
              <a:pathLst>
                <a:path h="529971" w="533527">
                  <a:moveTo>
                    <a:pt x="0" y="264922"/>
                  </a:moveTo>
                  <a:cubicBezTo>
                    <a:pt x="0" y="118491"/>
                    <a:pt x="119634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3893" y="0"/>
                    <a:pt x="533400" y="118491"/>
                    <a:pt x="533400" y="264922"/>
                  </a:cubicBezTo>
                  <a:lnTo>
                    <a:pt x="511175" y="264922"/>
                  </a:lnTo>
                  <a:lnTo>
                    <a:pt x="533527" y="264922"/>
                  </a:lnTo>
                  <a:cubicBezTo>
                    <a:pt x="533527" y="411353"/>
                    <a:pt x="413893" y="529844"/>
                    <a:pt x="266827" y="529844"/>
                  </a:cubicBezTo>
                  <a:lnTo>
                    <a:pt x="266827" y="507619"/>
                  </a:lnTo>
                  <a:lnTo>
                    <a:pt x="266827" y="529971"/>
                  </a:lnTo>
                  <a:cubicBezTo>
                    <a:pt x="119634" y="529971"/>
                    <a:pt x="0" y="411480"/>
                    <a:pt x="0" y="264922"/>
                  </a:cubicBezTo>
                  <a:lnTo>
                    <a:pt x="22352" y="264922"/>
                  </a:lnTo>
                  <a:lnTo>
                    <a:pt x="44577" y="264922"/>
                  </a:lnTo>
                  <a:lnTo>
                    <a:pt x="22352" y="264922"/>
                  </a:lnTo>
                  <a:lnTo>
                    <a:pt x="0" y="264922"/>
                  </a:lnTo>
                  <a:moveTo>
                    <a:pt x="44577" y="264922"/>
                  </a:moveTo>
                  <a:cubicBezTo>
                    <a:pt x="44577" y="277241"/>
                    <a:pt x="34544" y="287274"/>
                    <a:pt x="22225" y="287274"/>
                  </a:cubicBezTo>
                  <a:cubicBezTo>
                    <a:pt x="9906" y="287274"/>
                    <a:pt x="0" y="277241"/>
                    <a:pt x="0" y="264922"/>
                  </a:cubicBezTo>
                  <a:cubicBezTo>
                    <a:pt x="0" y="252603"/>
                    <a:pt x="10033" y="242570"/>
                    <a:pt x="22352" y="242570"/>
                  </a:cubicBezTo>
                  <a:cubicBezTo>
                    <a:pt x="34671" y="242570"/>
                    <a:pt x="44704" y="252603"/>
                    <a:pt x="44704" y="264922"/>
                  </a:cubicBezTo>
                  <a:cubicBezTo>
                    <a:pt x="44704" y="386461"/>
                    <a:pt x="144018" y="485267"/>
                    <a:pt x="266827" y="485267"/>
                  </a:cubicBezTo>
                  <a:cubicBezTo>
                    <a:pt x="389636" y="485267"/>
                    <a:pt x="488950" y="386461"/>
                    <a:pt x="488950" y="264922"/>
                  </a:cubicBezTo>
                  <a:cubicBezTo>
                    <a:pt x="488950" y="143383"/>
                    <a:pt x="389636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3891" y="44577"/>
                    <a:pt x="44577" y="143383"/>
                    <a:pt x="44577" y="26492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169755" y="6824300"/>
            <a:ext cx="188458" cy="185855"/>
            <a:chOff x="0" y="0"/>
            <a:chExt cx="260640" cy="2570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0604" cy="257048"/>
            </a:xfrm>
            <a:custGeom>
              <a:avLst/>
              <a:gdLst/>
              <a:ahLst/>
              <a:cxnLst/>
              <a:rect r="r" b="b" t="t" l="l"/>
              <a:pathLst>
                <a:path h="257048" w="260604">
                  <a:moveTo>
                    <a:pt x="0" y="128524"/>
                  </a:moveTo>
                  <a:cubicBezTo>
                    <a:pt x="0" y="57531"/>
                    <a:pt x="58293" y="0"/>
                    <a:pt x="130302" y="0"/>
                  </a:cubicBezTo>
                  <a:cubicBezTo>
                    <a:pt x="202311" y="0"/>
                    <a:pt x="260604" y="57531"/>
                    <a:pt x="260604" y="128524"/>
                  </a:cubicBezTo>
                  <a:cubicBezTo>
                    <a:pt x="260604" y="199517"/>
                    <a:pt x="202311" y="257048"/>
                    <a:pt x="130302" y="257048"/>
                  </a:cubicBezTo>
                  <a:cubicBezTo>
                    <a:pt x="58293" y="257048"/>
                    <a:pt x="0" y="199517"/>
                    <a:pt x="0" y="128524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62810" y="7065339"/>
            <a:ext cx="4444385" cy="1738292"/>
            <a:chOff x="0" y="0"/>
            <a:chExt cx="6146640" cy="24040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146673" cy="2404110"/>
            </a:xfrm>
            <a:custGeom>
              <a:avLst/>
              <a:gdLst/>
              <a:ahLst/>
              <a:cxnLst/>
              <a:rect r="r" b="b" t="t" l="l"/>
              <a:pathLst>
                <a:path h="2404110" w="6146673">
                  <a:moveTo>
                    <a:pt x="4943221" y="0"/>
                  </a:moveTo>
                  <a:cubicBezTo>
                    <a:pt x="1211072" y="0"/>
                    <a:pt x="1211072" y="0"/>
                    <a:pt x="1211072" y="0"/>
                  </a:cubicBezTo>
                  <a:cubicBezTo>
                    <a:pt x="952119" y="0"/>
                    <a:pt x="700786" y="83947"/>
                    <a:pt x="502666" y="228981"/>
                  </a:cubicBezTo>
                  <a:cubicBezTo>
                    <a:pt x="0" y="137414"/>
                    <a:pt x="0" y="137414"/>
                    <a:pt x="0" y="137414"/>
                  </a:cubicBezTo>
                  <a:cubicBezTo>
                    <a:pt x="167513" y="618236"/>
                    <a:pt x="167513" y="618236"/>
                    <a:pt x="167513" y="618236"/>
                  </a:cubicBezTo>
                  <a:cubicBezTo>
                    <a:pt x="68580" y="793750"/>
                    <a:pt x="15240" y="992124"/>
                    <a:pt x="15240" y="1198245"/>
                  </a:cubicBezTo>
                  <a:cubicBezTo>
                    <a:pt x="15240" y="1862201"/>
                    <a:pt x="556006" y="2404110"/>
                    <a:pt x="1211072" y="2404110"/>
                  </a:cubicBezTo>
                  <a:cubicBezTo>
                    <a:pt x="4943221" y="2404110"/>
                    <a:pt x="4943221" y="2404110"/>
                    <a:pt x="4943221" y="2404110"/>
                  </a:cubicBezTo>
                  <a:cubicBezTo>
                    <a:pt x="5605907" y="2404110"/>
                    <a:pt x="6146673" y="1862201"/>
                    <a:pt x="6146673" y="1198245"/>
                  </a:cubicBezTo>
                  <a:cubicBezTo>
                    <a:pt x="6146673" y="541909"/>
                    <a:pt x="5605907" y="0"/>
                    <a:pt x="4943221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607139" y="4189009"/>
            <a:ext cx="4727072" cy="1735689"/>
            <a:chOff x="0" y="0"/>
            <a:chExt cx="6537600" cy="2400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37452" cy="2400554"/>
            </a:xfrm>
            <a:custGeom>
              <a:avLst/>
              <a:gdLst/>
              <a:ahLst/>
              <a:cxnLst/>
              <a:rect r="r" b="b" t="t" l="l"/>
              <a:pathLst>
                <a:path h="2400554" w="6537452">
                  <a:moveTo>
                    <a:pt x="5333746" y="0"/>
                  </a:moveTo>
                  <a:cubicBezTo>
                    <a:pt x="1607693" y="0"/>
                    <a:pt x="1607693" y="0"/>
                    <a:pt x="1607693" y="0"/>
                  </a:cubicBezTo>
                  <a:cubicBezTo>
                    <a:pt x="1036320" y="0"/>
                    <a:pt x="548640" y="403860"/>
                    <a:pt x="434340" y="945007"/>
                  </a:cubicBezTo>
                  <a:cubicBezTo>
                    <a:pt x="0" y="1204087"/>
                    <a:pt x="0" y="1204087"/>
                    <a:pt x="0" y="1204087"/>
                  </a:cubicBezTo>
                  <a:cubicBezTo>
                    <a:pt x="434340" y="1447927"/>
                    <a:pt x="434340" y="1447927"/>
                    <a:pt x="434340" y="1447927"/>
                  </a:cubicBezTo>
                  <a:cubicBezTo>
                    <a:pt x="548640" y="1996567"/>
                    <a:pt x="1028700" y="2400554"/>
                    <a:pt x="1607693" y="2400554"/>
                  </a:cubicBezTo>
                  <a:cubicBezTo>
                    <a:pt x="5333619" y="2400554"/>
                    <a:pt x="5333619" y="2400554"/>
                    <a:pt x="5333619" y="2400554"/>
                  </a:cubicBezTo>
                  <a:cubicBezTo>
                    <a:pt x="5996559" y="2400554"/>
                    <a:pt x="6537452" y="1859534"/>
                    <a:pt x="6537452" y="1196467"/>
                  </a:cubicBezTo>
                  <a:cubicBezTo>
                    <a:pt x="6537452" y="533400"/>
                    <a:pt x="5996559" y="0"/>
                    <a:pt x="5333746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562810" y="1312680"/>
            <a:ext cx="4444385" cy="1735169"/>
            <a:chOff x="0" y="0"/>
            <a:chExt cx="6146640" cy="23997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46673" cy="2399792"/>
            </a:xfrm>
            <a:custGeom>
              <a:avLst/>
              <a:gdLst/>
              <a:ahLst/>
              <a:cxnLst/>
              <a:rect r="r" b="b" t="t" l="l"/>
              <a:pathLst>
                <a:path h="2399792" w="6146673">
                  <a:moveTo>
                    <a:pt x="4943221" y="0"/>
                  </a:moveTo>
                  <a:cubicBezTo>
                    <a:pt x="1211072" y="0"/>
                    <a:pt x="1211072" y="0"/>
                    <a:pt x="1211072" y="0"/>
                  </a:cubicBezTo>
                  <a:cubicBezTo>
                    <a:pt x="556006" y="0"/>
                    <a:pt x="15240" y="540893"/>
                    <a:pt x="15240" y="1196086"/>
                  </a:cubicBezTo>
                  <a:cubicBezTo>
                    <a:pt x="15240" y="1409446"/>
                    <a:pt x="68580" y="1607439"/>
                    <a:pt x="167513" y="1782699"/>
                  </a:cubicBezTo>
                  <a:cubicBezTo>
                    <a:pt x="0" y="2262632"/>
                    <a:pt x="0" y="2262632"/>
                    <a:pt x="0" y="2262632"/>
                  </a:cubicBezTo>
                  <a:cubicBezTo>
                    <a:pt x="502666" y="2163572"/>
                    <a:pt x="502666" y="2163572"/>
                    <a:pt x="502666" y="2163572"/>
                  </a:cubicBezTo>
                  <a:cubicBezTo>
                    <a:pt x="700659" y="2308352"/>
                    <a:pt x="951992" y="2399792"/>
                    <a:pt x="1211072" y="2399792"/>
                  </a:cubicBezTo>
                  <a:cubicBezTo>
                    <a:pt x="4943221" y="2399792"/>
                    <a:pt x="4943221" y="2399792"/>
                    <a:pt x="4943221" y="2399792"/>
                  </a:cubicBezTo>
                  <a:cubicBezTo>
                    <a:pt x="5605907" y="2399792"/>
                    <a:pt x="6146673" y="1858899"/>
                    <a:pt x="6146673" y="1196086"/>
                  </a:cubicBezTo>
                  <a:cubicBezTo>
                    <a:pt x="6146673" y="540893"/>
                    <a:pt x="5605907" y="0"/>
                    <a:pt x="4943221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799163" y="7297528"/>
            <a:ext cx="1271832" cy="1273915"/>
            <a:chOff x="0" y="0"/>
            <a:chExt cx="1758960" cy="17618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58950" cy="1761744"/>
            </a:xfrm>
            <a:custGeom>
              <a:avLst/>
              <a:gdLst/>
              <a:ahLst/>
              <a:cxnLst/>
              <a:rect r="r" b="b" t="t" l="l"/>
              <a:pathLst>
                <a:path h="1761744" w="1758950">
                  <a:moveTo>
                    <a:pt x="0" y="880872"/>
                  </a:moveTo>
                  <a:cubicBezTo>
                    <a:pt x="0" y="394462"/>
                    <a:pt x="393700" y="0"/>
                    <a:pt x="879475" y="0"/>
                  </a:cubicBezTo>
                  <a:cubicBezTo>
                    <a:pt x="1365250" y="0"/>
                    <a:pt x="1758950" y="394462"/>
                    <a:pt x="1758950" y="880872"/>
                  </a:cubicBezTo>
                  <a:cubicBezTo>
                    <a:pt x="1758950" y="1367282"/>
                    <a:pt x="1365250" y="1761744"/>
                    <a:pt x="879475" y="1761744"/>
                  </a:cubicBezTo>
                  <a:cubicBezTo>
                    <a:pt x="393700" y="1761744"/>
                    <a:pt x="0" y="1367409"/>
                    <a:pt x="0" y="88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137633" y="4420678"/>
            <a:ext cx="1271832" cy="1274435"/>
            <a:chOff x="0" y="0"/>
            <a:chExt cx="1758960" cy="17625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58950" cy="1762506"/>
            </a:xfrm>
            <a:custGeom>
              <a:avLst/>
              <a:gdLst/>
              <a:ahLst/>
              <a:cxnLst/>
              <a:rect r="r" b="b" t="t" l="l"/>
              <a:pathLst>
                <a:path h="1762506" w="1758950">
                  <a:moveTo>
                    <a:pt x="0" y="881253"/>
                  </a:moveTo>
                  <a:cubicBezTo>
                    <a:pt x="0" y="394589"/>
                    <a:pt x="393700" y="0"/>
                    <a:pt x="879475" y="0"/>
                  </a:cubicBezTo>
                  <a:cubicBezTo>
                    <a:pt x="1365250" y="0"/>
                    <a:pt x="1758950" y="394589"/>
                    <a:pt x="1758950" y="881253"/>
                  </a:cubicBezTo>
                  <a:cubicBezTo>
                    <a:pt x="1758950" y="1367917"/>
                    <a:pt x="1365250" y="1762506"/>
                    <a:pt x="879475" y="1762506"/>
                  </a:cubicBezTo>
                  <a:cubicBezTo>
                    <a:pt x="393700" y="1762506"/>
                    <a:pt x="0" y="1368044"/>
                    <a:pt x="0" y="88125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799163" y="1567254"/>
            <a:ext cx="1271832" cy="1271832"/>
            <a:chOff x="0" y="0"/>
            <a:chExt cx="1758960" cy="17589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58950" cy="1758950"/>
            </a:xfrm>
            <a:custGeom>
              <a:avLst/>
              <a:gdLst/>
              <a:ahLst/>
              <a:cxnLst/>
              <a:rect r="r" b="b" t="t" l="l"/>
              <a:pathLst>
                <a:path h="1758950" w="1758950">
                  <a:moveTo>
                    <a:pt x="0" y="879475"/>
                  </a:moveTo>
                  <a:cubicBezTo>
                    <a:pt x="0" y="393700"/>
                    <a:pt x="393700" y="0"/>
                    <a:pt x="879475" y="0"/>
                  </a:cubicBezTo>
                  <a:cubicBezTo>
                    <a:pt x="1365250" y="0"/>
                    <a:pt x="1758950" y="393700"/>
                    <a:pt x="1758950" y="879475"/>
                  </a:cubicBezTo>
                  <a:cubicBezTo>
                    <a:pt x="1758950" y="1365250"/>
                    <a:pt x="1365250" y="1758950"/>
                    <a:pt x="879475" y="1758950"/>
                  </a:cubicBezTo>
                  <a:cubicBezTo>
                    <a:pt x="393700" y="1758950"/>
                    <a:pt x="0" y="1365250"/>
                    <a:pt x="0" y="879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7096117" y="3270666"/>
            <a:ext cx="3567690" cy="3574458"/>
            <a:chOff x="0" y="0"/>
            <a:chExt cx="4934160" cy="49435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934204" cy="4943475"/>
            </a:xfrm>
            <a:custGeom>
              <a:avLst/>
              <a:gdLst/>
              <a:ahLst/>
              <a:cxnLst/>
              <a:rect r="r" b="b" t="t" l="l"/>
              <a:pathLst>
                <a:path h="4943475" w="4934204">
                  <a:moveTo>
                    <a:pt x="0" y="2471801"/>
                  </a:moveTo>
                  <a:cubicBezTo>
                    <a:pt x="0" y="1106678"/>
                    <a:pt x="1104519" y="0"/>
                    <a:pt x="2467102" y="0"/>
                  </a:cubicBezTo>
                  <a:cubicBezTo>
                    <a:pt x="3829685" y="0"/>
                    <a:pt x="4934204" y="1106678"/>
                    <a:pt x="4934204" y="2471801"/>
                  </a:cubicBezTo>
                  <a:cubicBezTo>
                    <a:pt x="4934204" y="3836924"/>
                    <a:pt x="3829558" y="4943475"/>
                    <a:pt x="2467102" y="4943475"/>
                  </a:cubicBezTo>
                  <a:cubicBezTo>
                    <a:pt x="1104646" y="4943475"/>
                    <a:pt x="0" y="3836924"/>
                    <a:pt x="0" y="2471801"/>
                  </a:cubicBezTo>
                  <a:close/>
                </a:path>
              </a:pathLst>
            </a:custGeom>
            <a:solidFill>
              <a:srgbClr val="BFAA98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-2038080" y="7833441"/>
            <a:ext cx="7092705" cy="709270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AA9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942890" y="-1619080"/>
            <a:ext cx="3754024" cy="3754024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AA98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3485676" y="8502066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-2017533" y="-2191570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079871" y="54921"/>
            <a:ext cx="5120677" cy="98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2"/>
              </a:lnSpc>
              <a:spcBef>
                <a:spcPct val="0"/>
              </a:spcBef>
            </a:pPr>
            <a:r>
              <a:rPr lang="en-US" sz="5813" spc="569">
                <a:solidFill>
                  <a:srgbClr val="231F20"/>
                </a:solidFill>
                <a:latin typeface="TT Drugs"/>
              </a:rPr>
              <a:t>Tecnologías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254303" y="1788905"/>
            <a:ext cx="2676691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Java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592649" y="4692502"/>
            <a:ext cx="2676691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BBDD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254303" y="7591574"/>
            <a:ext cx="2387019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HTML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1065195" y="1700462"/>
            <a:ext cx="739768" cy="959605"/>
          </a:xfrm>
          <a:custGeom>
            <a:avLst/>
            <a:gdLst/>
            <a:ahLst/>
            <a:cxnLst/>
            <a:rect r="r" b="b" t="t" l="l"/>
            <a:pathLst>
              <a:path h="959605" w="739768">
                <a:moveTo>
                  <a:pt x="0" y="0"/>
                </a:moveTo>
                <a:lnTo>
                  <a:pt x="739768" y="0"/>
                </a:lnTo>
                <a:lnTo>
                  <a:pt x="739768" y="959604"/>
                </a:lnTo>
                <a:lnTo>
                  <a:pt x="0" y="959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184617" y="4434137"/>
            <a:ext cx="1177864" cy="641077"/>
          </a:xfrm>
          <a:custGeom>
            <a:avLst/>
            <a:gdLst/>
            <a:ahLst/>
            <a:cxnLst/>
            <a:rect r="r" b="b" t="t" l="l"/>
            <a:pathLst>
              <a:path h="641077" w="1177864">
                <a:moveTo>
                  <a:pt x="0" y="0"/>
                </a:moveTo>
                <a:lnTo>
                  <a:pt x="1177864" y="0"/>
                </a:lnTo>
                <a:lnTo>
                  <a:pt x="1177864" y="641077"/>
                </a:lnTo>
                <a:lnTo>
                  <a:pt x="0" y="6410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1007925" y="7402799"/>
            <a:ext cx="823630" cy="1063371"/>
          </a:xfrm>
          <a:custGeom>
            <a:avLst/>
            <a:gdLst/>
            <a:ahLst/>
            <a:cxnLst/>
            <a:rect r="r" b="b" t="t" l="l"/>
            <a:pathLst>
              <a:path h="1063371" w="823630">
                <a:moveTo>
                  <a:pt x="0" y="0"/>
                </a:moveTo>
                <a:lnTo>
                  <a:pt x="823630" y="0"/>
                </a:lnTo>
                <a:lnTo>
                  <a:pt x="823630" y="1063372"/>
                </a:lnTo>
                <a:lnTo>
                  <a:pt x="0" y="10633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-10800000">
            <a:off x="2479037" y="1312680"/>
            <a:ext cx="4444385" cy="1738292"/>
            <a:chOff x="0" y="0"/>
            <a:chExt cx="6146640" cy="240408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146673" cy="2404110"/>
            </a:xfrm>
            <a:custGeom>
              <a:avLst/>
              <a:gdLst/>
              <a:ahLst/>
              <a:cxnLst/>
              <a:rect r="r" b="b" t="t" l="l"/>
              <a:pathLst>
                <a:path h="2404110" w="6146673">
                  <a:moveTo>
                    <a:pt x="4943221" y="0"/>
                  </a:moveTo>
                  <a:cubicBezTo>
                    <a:pt x="1211072" y="0"/>
                    <a:pt x="1211072" y="0"/>
                    <a:pt x="1211072" y="0"/>
                  </a:cubicBezTo>
                  <a:cubicBezTo>
                    <a:pt x="952119" y="0"/>
                    <a:pt x="700786" y="83947"/>
                    <a:pt x="502666" y="228981"/>
                  </a:cubicBezTo>
                  <a:cubicBezTo>
                    <a:pt x="0" y="137414"/>
                    <a:pt x="0" y="137414"/>
                    <a:pt x="0" y="137414"/>
                  </a:cubicBezTo>
                  <a:cubicBezTo>
                    <a:pt x="167513" y="618236"/>
                    <a:pt x="167513" y="618236"/>
                    <a:pt x="167513" y="618236"/>
                  </a:cubicBezTo>
                  <a:cubicBezTo>
                    <a:pt x="68580" y="793750"/>
                    <a:pt x="15240" y="992124"/>
                    <a:pt x="15240" y="1198245"/>
                  </a:cubicBezTo>
                  <a:cubicBezTo>
                    <a:pt x="15240" y="1862201"/>
                    <a:pt x="556006" y="2404110"/>
                    <a:pt x="1211072" y="2404110"/>
                  </a:cubicBezTo>
                  <a:cubicBezTo>
                    <a:pt x="4943221" y="2404110"/>
                    <a:pt x="4943221" y="2404110"/>
                    <a:pt x="4943221" y="2404110"/>
                  </a:cubicBezTo>
                  <a:cubicBezTo>
                    <a:pt x="5605907" y="2404110"/>
                    <a:pt x="6146673" y="1862201"/>
                    <a:pt x="6146673" y="1198245"/>
                  </a:cubicBezTo>
                  <a:cubicBezTo>
                    <a:pt x="6146673" y="541909"/>
                    <a:pt x="5605907" y="0"/>
                    <a:pt x="4943221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2715391" y="1544868"/>
            <a:ext cx="1271832" cy="1273915"/>
            <a:chOff x="0" y="0"/>
            <a:chExt cx="1758960" cy="176184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758950" cy="1761744"/>
            </a:xfrm>
            <a:custGeom>
              <a:avLst/>
              <a:gdLst/>
              <a:ahLst/>
              <a:cxnLst/>
              <a:rect r="r" b="b" t="t" l="l"/>
              <a:pathLst>
                <a:path h="1761744" w="1758950">
                  <a:moveTo>
                    <a:pt x="0" y="880872"/>
                  </a:moveTo>
                  <a:cubicBezTo>
                    <a:pt x="0" y="394462"/>
                    <a:pt x="393700" y="0"/>
                    <a:pt x="879475" y="0"/>
                  </a:cubicBezTo>
                  <a:cubicBezTo>
                    <a:pt x="1365250" y="0"/>
                    <a:pt x="1758950" y="394462"/>
                    <a:pt x="1758950" y="880872"/>
                  </a:cubicBezTo>
                  <a:cubicBezTo>
                    <a:pt x="1758950" y="1367282"/>
                    <a:pt x="1365250" y="1761744"/>
                    <a:pt x="879475" y="1761744"/>
                  </a:cubicBezTo>
                  <a:cubicBezTo>
                    <a:pt x="393700" y="1761744"/>
                    <a:pt x="0" y="1367409"/>
                    <a:pt x="0" y="88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4170531" y="1838914"/>
            <a:ext cx="2387019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CSS</a:t>
            </a:r>
          </a:p>
        </p:txBody>
      </p:sp>
      <p:grpSp>
        <p:nvGrpSpPr>
          <p:cNvPr name="Group 52" id="52"/>
          <p:cNvGrpSpPr/>
          <p:nvPr/>
        </p:nvGrpSpPr>
        <p:grpSpPr>
          <a:xfrm rot="-10800000">
            <a:off x="6599139" y="3156429"/>
            <a:ext cx="810058" cy="1600333"/>
            <a:chOff x="0" y="0"/>
            <a:chExt cx="1120320" cy="221328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334" y="14732"/>
              <a:ext cx="1114933" cy="2194560"/>
            </a:xfrm>
            <a:custGeom>
              <a:avLst/>
              <a:gdLst/>
              <a:ahLst/>
              <a:cxnLst/>
              <a:rect r="r" b="b" t="t" l="l"/>
              <a:pathLst>
                <a:path h="2194560" w="1114933">
                  <a:moveTo>
                    <a:pt x="1114933" y="2159"/>
                  </a:moveTo>
                  <a:cubicBezTo>
                    <a:pt x="1053719" y="876173"/>
                    <a:pt x="640588" y="1650365"/>
                    <a:pt x="20955" y="2194560"/>
                  </a:cubicBezTo>
                  <a:lnTo>
                    <a:pt x="0" y="2170811"/>
                  </a:lnTo>
                  <a:cubicBezTo>
                    <a:pt x="613791" y="1631823"/>
                    <a:pt x="1022731" y="865251"/>
                    <a:pt x="1083310" y="0"/>
                  </a:cubicBezTo>
                  <a:close/>
                </a:path>
              </a:pathLst>
            </a:custGeom>
            <a:solidFill>
              <a:srgbClr val="414042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10800000">
            <a:off x="6608664" y="5128177"/>
            <a:ext cx="810058" cy="1593044"/>
            <a:chOff x="0" y="0"/>
            <a:chExt cx="1120320" cy="2203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5334" y="3937"/>
              <a:ext cx="1114933" cy="2184654"/>
            </a:xfrm>
            <a:custGeom>
              <a:avLst/>
              <a:gdLst/>
              <a:ahLst/>
              <a:cxnLst/>
              <a:rect r="r" b="b" t="t" l="l"/>
              <a:pathLst>
                <a:path h="2184654" w="1114933">
                  <a:moveTo>
                    <a:pt x="20955" y="0"/>
                  </a:moveTo>
                  <a:cubicBezTo>
                    <a:pt x="640588" y="543560"/>
                    <a:pt x="1053719" y="1316863"/>
                    <a:pt x="1114933" y="2182368"/>
                  </a:cubicBezTo>
                  <a:lnTo>
                    <a:pt x="1083310" y="2184654"/>
                  </a:lnTo>
                  <a:cubicBezTo>
                    <a:pt x="1022731" y="1327912"/>
                    <a:pt x="613791" y="562229"/>
                    <a:pt x="0" y="23749"/>
                  </a:cubicBezTo>
                  <a:close/>
                </a:path>
              </a:pathLst>
            </a:custGeom>
            <a:solidFill>
              <a:srgbClr val="414042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10800000">
            <a:off x="7371097" y="2877978"/>
            <a:ext cx="385767" cy="383164"/>
            <a:chOff x="0" y="0"/>
            <a:chExt cx="533520" cy="5299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33527" cy="529971"/>
            </a:xfrm>
            <a:custGeom>
              <a:avLst/>
              <a:gdLst/>
              <a:ahLst/>
              <a:cxnLst/>
              <a:rect r="r" b="b" t="t" l="l"/>
              <a:pathLst>
                <a:path h="529971" w="533527">
                  <a:moveTo>
                    <a:pt x="0" y="264922"/>
                  </a:moveTo>
                  <a:cubicBezTo>
                    <a:pt x="0" y="118491"/>
                    <a:pt x="119634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3893" y="0"/>
                    <a:pt x="533400" y="118491"/>
                    <a:pt x="533400" y="264922"/>
                  </a:cubicBezTo>
                  <a:lnTo>
                    <a:pt x="511175" y="264922"/>
                  </a:lnTo>
                  <a:lnTo>
                    <a:pt x="533527" y="264922"/>
                  </a:lnTo>
                  <a:cubicBezTo>
                    <a:pt x="533527" y="411353"/>
                    <a:pt x="413893" y="529844"/>
                    <a:pt x="266827" y="529844"/>
                  </a:cubicBezTo>
                  <a:lnTo>
                    <a:pt x="266827" y="507619"/>
                  </a:lnTo>
                  <a:lnTo>
                    <a:pt x="266827" y="529971"/>
                  </a:lnTo>
                  <a:cubicBezTo>
                    <a:pt x="119634" y="529971"/>
                    <a:pt x="0" y="411480"/>
                    <a:pt x="0" y="264922"/>
                  </a:cubicBezTo>
                  <a:lnTo>
                    <a:pt x="22352" y="264922"/>
                  </a:lnTo>
                  <a:lnTo>
                    <a:pt x="44577" y="264922"/>
                  </a:lnTo>
                  <a:lnTo>
                    <a:pt x="22352" y="264922"/>
                  </a:lnTo>
                  <a:lnTo>
                    <a:pt x="0" y="264922"/>
                  </a:lnTo>
                  <a:moveTo>
                    <a:pt x="44577" y="264922"/>
                  </a:moveTo>
                  <a:cubicBezTo>
                    <a:pt x="44577" y="277241"/>
                    <a:pt x="34544" y="287274"/>
                    <a:pt x="22225" y="287274"/>
                  </a:cubicBezTo>
                  <a:cubicBezTo>
                    <a:pt x="9906" y="287274"/>
                    <a:pt x="0" y="277241"/>
                    <a:pt x="0" y="264922"/>
                  </a:cubicBezTo>
                  <a:cubicBezTo>
                    <a:pt x="0" y="252603"/>
                    <a:pt x="10033" y="242570"/>
                    <a:pt x="22352" y="242570"/>
                  </a:cubicBezTo>
                  <a:cubicBezTo>
                    <a:pt x="34671" y="242570"/>
                    <a:pt x="44704" y="252603"/>
                    <a:pt x="44704" y="264922"/>
                  </a:cubicBezTo>
                  <a:cubicBezTo>
                    <a:pt x="44704" y="386461"/>
                    <a:pt x="144018" y="485267"/>
                    <a:pt x="266827" y="485267"/>
                  </a:cubicBezTo>
                  <a:cubicBezTo>
                    <a:pt x="389636" y="485267"/>
                    <a:pt x="488950" y="386461"/>
                    <a:pt x="488950" y="264922"/>
                  </a:cubicBezTo>
                  <a:cubicBezTo>
                    <a:pt x="488950" y="143383"/>
                    <a:pt x="389636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3891" y="44577"/>
                    <a:pt x="44577" y="143383"/>
                    <a:pt x="44577" y="26492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10800000">
            <a:off x="7470012" y="2976892"/>
            <a:ext cx="188458" cy="185855"/>
            <a:chOff x="0" y="0"/>
            <a:chExt cx="260640" cy="25704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60604" cy="257048"/>
            </a:xfrm>
            <a:custGeom>
              <a:avLst/>
              <a:gdLst/>
              <a:ahLst/>
              <a:cxnLst/>
              <a:rect r="r" b="b" t="t" l="l"/>
              <a:pathLst>
                <a:path h="257048" w="260604">
                  <a:moveTo>
                    <a:pt x="0" y="128524"/>
                  </a:moveTo>
                  <a:cubicBezTo>
                    <a:pt x="0" y="57531"/>
                    <a:pt x="58293" y="0"/>
                    <a:pt x="130302" y="0"/>
                  </a:cubicBezTo>
                  <a:cubicBezTo>
                    <a:pt x="202311" y="0"/>
                    <a:pt x="260604" y="57531"/>
                    <a:pt x="260604" y="128524"/>
                  </a:cubicBezTo>
                  <a:cubicBezTo>
                    <a:pt x="260604" y="199517"/>
                    <a:pt x="202311" y="257048"/>
                    <a:pt x="130302" y="257048"/>
                  </a:cubicBezTo>
                  <a:cubicBezTo>
                    <a:pt x="58293" y="257048"/>
                    <a:pt x="0" y="199517"/>
                    <a:pt x="0" y="128524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10800000">
            <a:off x="6444894" y="4745186"/>
            <a:ext cx="385767" cy="383164"/>
            <a:chOff x="0" y="0"/>
            <a:chExt cx="533520" cy="52992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33527" cy="529971"/>
            </a:xfrm>
            <a:custGeom>
              <a:avLst/>
              <a:gdLst/>
              <a:ahLst/>
              <a:cxnLst/>
              <a:rect r="r" b="b" t="t" l="l"/>
              <a:pathLst>
                <a:path h="529971" w="533527">
                  <a:moveTo>
                    <a:pt x="0" y="264922"/>
                  </a:moveTo>
                  <a:cubicBezTo>
                    <a:pt x="0" y="118491"/>
                    <a:pt x="119634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3893" y="0"/>
                    <a:pt x="533400" y="118491"/>
                    <a:pt x="533400" y="264922"/>
                  </a:cubicBezTo>
                  <a:lnTo>
                    <a:pt x="511175" y="264922"/>
                  </a:lnTo>
                  <a:lnTo>
                    <a:pt x="533527" y="264922"/>
                  </a:lnTo>
                  <a:cubicBezTo>
                    <a:pt x="533527" y="411353"/>
                    <a:pt x="413893" y="529844"/>
                    <a:pt x="266827" y="529844"/>
                  </a:cubicBezTo>
                  <a:lnTo>
                    <a:pt x="266827" y="507619"/>
                  </a:lnTo>
                  <a:lnTo>
                    <a:pt x="266827" y="529971"/>
                  </a:lnTo>
                  <a:cubicBezTo>
                    <a:pt x="119634" y="529971"/>
                    <a:pt x="0" y="411480"/>
                    <a:pt x="0" y="264922"/>
                  </a:cubicBezTo>
                  <a:lnTo>
                    <a:pt x="22352" y="264922"/>
                  </a:lnTo>
                  <a:lnTo>
                    <a:pt x="44577" y="264922"/>
                  </a:lnTo>
                  <a:lnTo>
                    <a:pt x="22352" y="264922"/>
                  </a:lnTo>
                  <a:lnTo>
                    <a:pt x="0" y="264922"/>
                  </a:lnTo>
                  <a:moveTo>
                    <a:pt x="44577" y="264922"/>
                  </a:moveTo>
                  <a:cubicBezTo>
                    <a:pt x="44577" y="277241"/>
                    <a:pt x="34544" y="287274"/>
                    <a:pt x="22225" y="287274"/>
                  </a:cubicBezTo>
                  <a:cubicBezTo>
                    <a:pt x="9906" y="287274"/>
                    <a:pt x="0" y="277241"/>
                    <a:pt x="0" y="264922"/>
                  </a:cubicBezTo>
                  <a:cubicBezTo>
                    <a:pt x="0" y="252603"/>
                    <a:pt x="10033" y="242570"/>
                    <a:pt x="22352" y="242570"/>
                  </a:cubicBezTo>
                  <a:cubicBezTo>
                    <a:pt x="34671" y="242570"/>
                    <a:pt x="44704" y="252603"/>
                    <a:pt x="44704" y="264922"/>
                  </a:cubicBezTo>
                  <a:cubicBezTo>
                    <a:pt x="44704" y="386461"/>
                    <a:pt x="144018" y="485267"/>
                    <a:pt x="266827" y="485267"/>
                  </a:cubicBezTo>
                  <a:cubicBezTo>
                    <a:pt x="389636" y="485267"/>
                    <a:pt x="488950" y="386461"/>
                    <a:pt x="488950" y="264922"/>
                  </a:cubicBezTo>
                  <a:cubicBezTo>
                    <a:pt x="488950" y="143383"/>
                    <a:pt x="389636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3891" y="44577"/>
                    <a:pt x="44577" y="143383"/>
                    <a:pt x="44577" y="26492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10800000">
            <a:off x="6543809" y="4844100"/>
            <a:ext cx="188458" cy="185855"/>
            <a:chOff x="0" y="0"/>
            <a:chExt cx="260640" cy="25704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60604" cy="257048"/>
            </a:xfrm>
            <a:custGeom>
              <a:avLst/>
              <a:gdLst/>
              <a:ahLst/>
              <a:cxnLst/>
              <a:rect r="r" b="b" t="t" l="l"/>
              <a:pathLst>
                <a:path h="257048" w="260604">
                  <a:moveTo>
                    <a:pt x="0" y="128524"/>
                  </a:moveTo>
                  <a:cubicBezTo>
                    <a:pt x="0" y="57531"/>
                    <a:pt x="58293" y="0"/>
                    <a:pt x="130302" y="0"/>
                  </a:cubicBezTo>
                  <a:cubicBezTo>
                    <a:pt x="202311" y="0"/>
                    <a:pt x="260604" y="57531"/>
                    <a:pt x="260604" y="128524"/>
                  </a:cubicBezTo>
                  <a:cubicBezTo>
                    <a:pt x="260604" y="199517"/>
                    <a:pt x="202311" y="257048"/>
                    <a:pt x="130302" y="257048"/>
                  </a:cubicBezTo>
                  <a:cubicBezTo>
                    <a:pt x="58293" y="257048"/>
                    <a:pt x="0" y="199517"/>
                    <a:pt x="0" y="128524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10800000">
            <a:off x="7352308" y="6653542"/>
            <a:ext cx="385767" cy="383164"/>
            <a:chOff x="0" y="0"/>
            <a:chExt cx="533520" cy="52992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33527" cy="529971"/>
            </a:xfrm>
            <a:custGeom>
              <a:avLst/>
              <a:gdLst/>
              <a:ahLst/>
              <a:cxnLst/>
              <a:rect r="r" b="b" t="t" l="l"/>
              <a:pathLst>
                <a:path h="529971" w="533527">
                  <a:moveTo>
                    <a:pt x="0" y="264922"/>
                  </a:moveTo>
                  <a:cubicBezTo>
                    <a:pt x="0" y="118491"/>
                    <a:pt x="119634" y="0"/>
                    <a:pt x="266700" y="0"/>
                  </a:cubicBezTo>
                  <a:lnTo>
                    <a:pt x="266700" y="22352"/>
                  </a:lnTo>
                  <a:lnTo>
                    <a:pt x="266700" y="0"/>
                  </a:lnTo>
                  <a:cubicBezTo>
                    <a:pt x="413893" y="0"/>
                    <a:pt x="533400" y="118491"/>
                    <a:pt x="533400" y="264922"/>
                  </a:cubicBezTo>
                  <a:lnTo>
                    <a:pt x="511175" y="264922"/>
                  </a:lnTo>
                  <a:lnTo>
                    <a:pt x="533527" y="264922"/>
                  </a:lnTo>
                  <a:cubicBezTo>
                    <a:pt x="533527" y="411353"/>
                    <a:pt x="413893" y="529844"/>
                    <a:pt x="266827" y="529844"/>
                  </a:cubicBezTo>
                  <a:lnTo>
                    <a:pt x="266827" y="507619"/>
                  </a:lnTo>
                  <a:lnTo>
                    <a:pt x="266827" y="529971"/>
                  </a:lnTo>
                  <a:cubicBezTo>
                    <a:pt x="119634" y="529971"/>
                    <a:pt x="0" y="411480"/>
                    <a:pt x="0" y="264922"/>
                  </a:cubicBezTo>
                  <a:lnTo>
                    <a:pt x="22352" y="264922"/>
                  </a:lnTo>
                  <a:lnTo>
                    <a:pt x="44577" y="264922"/>
                  </a:lnTo>
                  <a:lnTo>
                    <a:pt x="22352" y="264922"/>
                  </a:lnTo>
                  <a:lnTo>
                    <a:pt x="0" y="264922"/>
                  </a:lnTo>
                  <a:moveTo>
                    <a:pt x="44577" y="264922"/>
                  </a:moveTo>
                  <a:cubicBezTo>
                    <a:pt x="44577" y="277241"/>
                    <a:pt x="34544" y="287274"/>
                    <a:pt x="22225" y="287274"/>
                  </a:cubicBezTo>
                  <a:cubicBezTo>
                    <a:pt x="9906" y="287274"/>
                    <a:pt x="0" y="277241"/>
                    <a:pt x="0" y="264922"/>
                  </a:cubicBezTo>
                  <a:cubicBezTo>
                    <a:pt x="0" y="252603"/>
                    <a:pt x="10033" y="242570"/>
                    <a:pt x="22352" y="242570"/>
                  </a:cubicBezTo>
                  <a:cubicBezTo>
                    <a:pt x="34671" y="242570"/>
                    <a:pt x="44704" y="252603"/>
                    <a:pt x="44704" y="264922"/>
                  </a:cubicBezTo>
                  <a:cubicBezTo>
                    <a:pt x="44704" y="386461"/>
                    <a:pt x="144018" y="485267"/>
                    <a:pt x="266827" y="485267"/>
                  </a:cubicBezTo>
                  <a:cubicBezTo>
                    <a:pt x="389636" y="485267"/>
                    <a:pt x="488950" y="386461"/>
                    <a:pt x="488950" y="264922"/>
                  </a:cubicBezTo>
                  <a:cubicBezTo>
                    <a:pt x="488950" y="143383"/>
                    <a:pt x="389636" y="44577"/>
                    <a:pt x="266700" y="44577"/>
                  </a:cubicBezTo>
                  <a:lnTo>
                    <a:pt x="266700" y="22352"/>
                  </a:lnTo>
                  <a:lnTo>
                    <a:pt x="266700" y="44577"/>
                  </a:lnTo>
                  <a:cubicBezTo>
                    <a:pt x="143891" y="44577"/>
                    <a:pt x="44577" y="143383"/>
                    <a:pt x="44577" y="264922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10800000">
            <a:off x="7451222" y="6752457"/>
            <a:ext cx="188458" cy="185855"/>
            <a:chOff x="0" y="0"/>
            <a:chExt cx="260640" cy="25704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60604" cy="257048"/>
            </a:xfrm>
            <a:custGeom>
              <a:avLst/>
              <a:gdLst/>
              <a:ahLst/>
              <a:cxnLst/>
              <a:rect r="r" b="b" t="t" l="l"/>
              <a:pathLst>
                <a:path h="257048" w="260604">
                  <a:moveTo>
                    <a:pt x="0" y="128524"/>
                  </a:moveTo>
                  <a:cubicBezTo>
                    <a:pt x="0" y="57531"/>
                    <a:pt x="58293" y="0"/>
                    <a:pt x="130302" y="0"/>
                  </a:cubicBezTo>
                  <a:cubicBezTo>
                    <a:pt x="202311" y="0"/>
                    <a:pt x="260604" y="57531"/>
                    <a:pt x="260604" y="128524"/>
                  </a:cubicBezTo>
                  <a:cubicBezTo>
                    <a:pt x="260604" y="199517"/>
                    <a:pt x="202311" y="257048"/>
                    <a:pt x="130302" y="257048"/>
                  </a:cubicBezTo>
                  <a:cubicBezTo>
                    <a:pt x="58293" y="257048"/>
                    <a:pt x="0" y="199517"/>
                    <a:pt x="0" y="128524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2915752" y="1592864"/>
            <a:ext cx="871110" cy="1174799"/>
          </a:xfrm>
          <a:custGeom>
            <a:avLst/>
            <a:gdLst/>
            <a:ahLst/>
            <a:cxnLst/>
            <a:rect r="r" b="b" t="t" l="l"/>
            <a:pathLst>
              <a:path h="1174799" w="871110">
                <a:moveTo>
                  <a:pt x="0" y="0"/>
                </a:moveTo>
                <a:lnTo>
                  <a:pt x="871110" y="0"/>
                </a:lnTo>
                <a:lnTo>
                  <a:pt x="871110" y="1174800"/>
                </a:lnTo>
                <a:lnTo>
                  <a:pt x="0" y="117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69" id="69"/>
          <p:cNvGrpSpPr/>
          <p:nvPr/>
        </p:nvGrpSpPr>
        <p:grpSpPr>
          <a:xfrm rot="-10800000">
            <a:off x="1508272" y="4068923"/>
            <a:ext cx="4727072" cy="1735689"/>
            <a:chOff x="0" y="0"/>
            <a:chExt cx="6537600" cy="240048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6537452" cy="2400554"/>
            </a:xfrm>
            <a:custGeom>
              <a:avLst/>
              <a:gdLst/>
              <a:ahLst/>
              <a:cxnLst/>
              <a:rect r="r" b="b" t="t" l="l"/>
              <a:pathLst>
                <a:path h="2400554" w="6537452">
                  <a:moveTo>
                    <a:pt x="5333746" y="0"/>
                  </a:moveTo>
                  <a:cubicBezTo>
                    <a:pt x="1607693" y="0"/>
                    <a:pt x="1607693" y="0"/>
                    <a:pt x="1607693" y="0"/>
                  </a:cubicBezTo>
                  <a:cubicBezTo>
                    <a:pt x="1036320" y="0"/>
                    <a:pt x="548640" y="403860"/>
                    <a:pt x="434340" y="945007"/>
                  </a:cubicBezTo>
                  <a:cubicBezTo>
                    <a:pt x="0" y="1204087"/>
                    <a:pt x="0" y="1204087"/>
                    <a:pt x="0" y="1204087"/>
                  </a:cubicBezTo>
                  <a:cubicBezTo>
                    <a:pt x="434340" y="1447927"/>
                    <a:pt x="434340" y="1447927"/>
                    <a:pt x="434340" y="1447927"/>
                  </a:cubicBezTo>
                  <a:cubicBezTo>
                    <a:pt x="548640" y="1996567"/>
                    <a:pt x="1028700" y="2400554"/>
                    <a:pt x="1607693" y="2400554"/>
                  </a:cubicBezTo>
                  <a:cubicBezTo>
                    <a:pt x="5333619" y="2400554"/>
                    <a:pt x="5333619" y="2400554"/>
                    <a:pt x="5333619" y="2400554"/>
                  </a:cubicBezTo>
                  <a:cubicBezTo>
                    <a:pt x="5996559" y="2400554"/>
                    <a:pt x="6537452" y="1859534"/>
                    <a:pt x="6537452" y="1196467"/>
                  </a:cubicBezTo>
                  <a:cubicBezTo>
                    <a:pt x="6537452" y="533400"/>
                    <a:pt x="5996559" y="0"/>
                    <a:pt x="5333746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71" id="71"/>
          <p:cNvGrpSpPr/>
          <p:nvPr/>
        </p:nvGrpSpPr>
        <p:grpSpPr>
          <a:xfrm rot="-10800000">
            <a:off x="4433018" y="4298509"/>
            <a:ext cx="1271832" cy="1274435"/>
            <a:chOff x="0" y="0"/>
            <a:chExt cx="1758960" cy="176256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758950" cy="1762506"/>
            </a:xfrm>
            <a:custGeom>
              <a:avLst/>
              <a:gdLst/>
              <a:ahLst/>
              <a:cxnLst/>
              <a:rect r="r" b="b" t="t" l="l"/>
              <a:pathLst>
                <a:path h="1762506" w="1758950">
                  <a:moveTo>
                    <a:pt x="0" y="881253"/>
                  </a:moveTo>
                  <a:cubicBezTo>
                    <a:pt x="0" y="394589"/>
                    <a:pt x="393700" y="0"/>
                    <a:pt x="879475" y="0"/>
                  </a:cubicBezTo>
                  <a:cubicBezTo>
                    <a:pt x="1365250" y="0"/>
                    <a:pt x="1758950" y="394589"/>
                    <a:pt x="1758950" y="881253"/>
                  </a:cubicBezTo>
                  <a:cubicBezTo>
                    <a:pt x="1758950" y="1367917"/>
                    <a:pt x="1365250" y="1762506"/>
                    <a:pt x="879475" y="1762506"/>
                  </a:cubicBezTo>
                  <a:cubicBezTo>
                    <a:pt x="393700" y="1762506"/>
                    <a:pt x="0" y="1368044"/>
                    <a:pt x="0" y="88125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3" id="73"/>
          <p:cNvSpPr txBox="true"/>
          <p:nvPr/>
        </p:nvSpPr>
        <p:spPr>
          <a:xfrm rot="0">
            <a:off x="1756326" y="4570073"/>
            <a:ext cx="2676691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JavaScript</a:t>
            </a:r>
          </a:p>
        </p:txBody>
      </p:sp>
      <p:sp>
        <p:nvSpPr>
          <p:cNvPr name="Freeform 74" id="74"/>
          <p:cNvSpPr/>
          <p:nvPr/>
        </p:nvSpPr>
        <p:spPr>
          <a:xfrm flipH="false" flipV="false" rot="0">
            <a:off x="4631025" y="4525392"/>
            <a:ext cx="888294" cy="869260"/>
          </a:xfrm>
          <a:custGeom>
            <a:avLst/>
            <a:gdLst/>
            <a:ahLst/>
            <a:cxnLst/>
            <a:rect r="r" b="b" t="t" l="l"/>
            <a:pathLst>
              <a:path h="869260" w="888294">
                <a:moveTo>
                  <a:pt x="0" y="0"/>
                </a:moveTo>
                <a:lnTo>
                  <a:pt x="888294" y="0"/>
                </a:lnTo>
                <a:lnTo>
                  <a:pt x="888294" y="869260"/>
                </a:lnTo>
                <a:lnTo>
                  <a:pt x="0" y="8692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2136642" y="5072412"/>
            <a:ext cx="1231579" cy="360000"/>
          </a:xfrm>
          <a:custGeom>
            <a:avLst/>
            <a:gdLst/>
            <a:ahLst/>
            <a:cxnLst/>
            <a:rect r="r" b="b" t="t" l="l"/>
            <a:pathLst>
              <a:path h="360000" w="1231579">
                <a:moveTo>
                  <a:pt x="0" y="0"/>
                </a:moveTo>
                <a:lnTo>
                  <a:pt x="1231578" y="0"/>
                </a:lnTo>
                <a:lnTo>
                  <a:pt x="1231578" y="360000"/>
                </a:lnTo>
                <a:lnTo>
                  <a:pt x="0" y="3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AutoShape 76" id="76"/>
          <p:cNvSpPr/>
          <p:nvPr/>
        </p:nvSpPr>
        <p:spPr>
          <a:xfrm>
            <a:off x="12137450" y="5035201"/>
            <a:ext cx="12763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7" id="77"/>
          <p:cNvGrpSpPr/>
          <p:nvPr/>
        </p:nvGrpSpPr>
        <p:grpSpPr>
          <a:xfrm rot="-10800000">
            <a:off x="2726948" y="7007049"/>
            <a:ext cx="4444385" cy="1735169"/>
            <a:chOff x="0" y="0"/>
            <a:chExt cx="6146640" cy="239976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146673" cy="2399792"/>
            </a:xfrm>
            <a:custGeom>
              <a:avLst/>
              <a:gdLst/>
              <a:ahLst/>
              <a:cxnLst/>
              <a:rect r="r" b="b" t="t" l="l"/>
              <a:pathLst>
                <a:path h="2399792" w="6146673">
                  <a:moveTo>
                    <a:pt x="4943221" y="0"/>
                  </a:moveTo>
                  <a:cubicBezTo>
                    <a:pt x="1211072" y="0"/>
                    <a:pt x="1211072" y="0"/>
                    <a:pt x="1211072" y="0"/>
                  </a:cubicBezTo>
                  <a:cubicBezTo>
                    <a:pt x="556006" y="0"/>
                    <a:pt x="15240" y="540893"/>
                    <a:pt x="15240" y="1196086"/>
                  </a:cubicBezTo>
                  <a:cubicBezTo>
                    <a:pt x="15240" y="1409446"/>
                    <a:pt x="68580" y="1607439"/>
                    <a:pt x="167513" y="1782699"/>
                  </a:cubicBezTo>
                  <a:cubicBezTo>
                    <a:pt x="0" y="2262632"/>
                    <a:pt x="0" y="2262632"/>
                    <a:pt x="0" y="2262632"/>
                  </a:cubicBezTo>
                  <a:cubicBezTo>
                    <a:pt x="502666" y="2163572"/>
                    <a:pt x="502666" y="2163572"/>
                    <a:pt x="502666" y="2163572"/>
                  </a:cubicBezTo>
                  <a:cubicBezTo>
                    <a:pt x="700659" y="2308352"/>
                    <a:pt x="951992" y="2399792"/>
                    <a:pt x="1211072" y="2399792"/>
                  </a:cubicBezTo>
                  <a:cubicBezTo>
                    <a:pt x="4943221" y="2399792"/>
                    <a:pt x="4943221" y="2399792"/>
                    <a:pt x="4943221" y="2399792"/>
                  </a:cubicBezTo>
                  <a:cubicBezTo>
                    <a:pt x="5605907" y="2399792"/>
                    <a:pt x="6146673" y="1858899"/>
                    <a:pt x="6146673" y="1196086"/>
                  </a:cubicBezTo>
                  <a:cubicBezTo>
                    <a:pt x="6146673" y="540893"/>
                    <a:pt x="5605907" y="0"/>
                    <a:pt x="4943221" y="0"/>
                  </a:cubicBezTo>
                  <a:close/>
                </a:path>
              </a:pathLst>
            </a:custGeom>
            <a:solidFill>
              <a:srgbClr val="6B5E51"/>
            </a:solidFill>
          </p:spPr>
        </p:sp>
      </p:grpSp>
      <p:grpSp>
        <p:nvGrpSpPr>
          <p:cNvPr name="Group 79" id="79"/>
          <p:cNvGrpSpPr/>
          <p:nvPr/>
        </p:nvGrpSpPr>
        <p:grpSpPr>
          <a:xfrm rot="-10800000">
            <a:off x="5663147" y="7215811"/>
            <a:ext cx="1271832" cy="1271832"/>
            <a:chOff x="0" y="0"/>
            <a:chExt cx="1758960" cy="175896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758950" cy="1758950"/>
            </a:xfrm>
            <a:custGeom>
              <a:avLst/>
              <a:gdLst/>
              <a:ahLst/>
              <a:cxnLst/>
              <a:rect r="r" b="b" t="t" l="l"/>
              <a:pathLst>
                <a:path h="1758950" w="1758950">
                  <a:moveTo>
                    <a:pt x="0" y="879475"/>
                  </a:moveTo>
                  <a:cubicBezTo>
                    <a:pt x="0" y="393700"/>
                    <a:pt x="393700" y="0"/>
                    <a:pt x="879475" y="0"/>
                  </a:cubicBezTo>
                  <a:cubicBezTo>
                    <a:pt x="1365250" y="0"/>
                    <a:pt x="1758950" y="393700"/>
                    <a:pt x="1758950" y="879475"/>
                  </a:cubicBezTo>
                  <a:cubicBezTo>
                    <a:pt x="1758950" y="1365250"/>
                    <a:pt x="1365250" y="1758950"/>
                    <a:pt x="879475" y="1758950"/>
                  </a:cubicBezTo>
                  <a:cubicBezTo>
                    <a:pt x="393700" y="1758950"/>
                    <a:pt x="0" y="1365250"/>
                    <a:pt x="0" y="879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1" id="81"/>
          <p:cNvSpPr/>
          <p:nvPr/>
        </p:nvSpPr>
        <p:spPr>
          <a:xfrm flipH="false" flipV="false" rot="0">
            <a:off x="5642127" y="7483221"/>
            <a:ext cx="1281295" cy="700441"/>
          </a:xfrm>
          <a:custGeom>
            <a:avLst/>
            <a:gdLst/>
            <a:ahLst/>
            <a:cxnLst/>
            <a:rect r="r" b="b" t="t" l="l"/>
            <a:pathLst>
              <a:path h="700441" w="1281295">
                <a:moveTo>
                  <a:pt x="0" y="0"/>
                </a:moveTo>
                <a:lnTo>
                  <a:pt x="1281295" y="0"/>
                </a:lnTo>
                <a:lnTo>
                  <a:pt x="1281295" y="700441"/>
                </a:lnTo>
                <a:lnTo>
                  <a:pt x="0" y="7004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2" id="82"/>
          <p:cNvSpPr txBox="true"/>
          <p:nvPr/>
        </p:nvSpPr>
        <p:spPr>
          <a:xfrm rot="0">
            <a:off x="4153969" y="7486073"/>
            <a:ext cx="2676691" cy="65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2"/>
              </a:lnSpc>
              <a:spcBef>
                <a:spcPct val="0"/>
              </a:spcBef>
            </a:pPr>
            <a:r>
              <a:rPr lang="en-US" sz="3842" spc="38">
                <a:solidFill>
                  <a:srgbClr val="FFFFFF"/>
                </a:solidFill>
                <a:latin typeface="TT Drugs Bold"/>
              </a:rPr>
              <a:t>PHP</a:t>
            </a:r>
          </a:p>
        </p:txBody>
      </p:sp>
      <p:sp>
        <p:nvSpPr>
          <p:cNvPr name="Freeform 83" id="83"/>
          <p:cNvSpPr/>
          <p:nvPr/>
        </p:nvSpPr>
        <p:spPr>
          <a:xfrm flipH="false" flipV="false" rot="0">
            <a:off x="7871196" y="3951256"/>
            <a:ext cx="2017531" cy="2017531"/>
          </a:xfrm>
          <a:custGeom>
            <a:avLst/>
            <a:gdLst/>
            <a:ahLst/>
            <a:cxnLst/>
            <a:rect r="r" b="b" t="t" l="l"/>
            <a:pathLst>
              <a:path h="2017531" w="2017531">
                <a:moveTo>
                  <a:pt x="0" y="0"/>
                </a:moveTo>
                <a:lnTo>
                  <a:pt x="2017531" y="0"/>
                </a:lnTo>
                <a:lnTo>
                  <a:pt x="2017531" y="2017532"/>
                </a:lnTo>
                <a:lnTo>
                  <a:pt x="0" y="20175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343553"/>
            <a:chOff x="0" y="0"/>
            <a:chExt cx="4880466" cy="892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0466" cy="892284"/>
            </a:xfrm>
            <a:custGeom>
              <a:avLst/>
              <a:gdLst/>
              <a:ahLst/>
              <a:cxnLst/>
              <a:rect r="r" b="b" t="t" l="l"/>
              <a:pathLst>
                <a:path h="892284" w="4880466">
                  <a:moveTo>
                    <a:pt x="1693" y="0"/>
                  </a:moveTo>
                  <a:lnTo>
                    <a:pt x="4878773" y="0"/>
                  </a:lnTo>
                  <a:cubicBezTo>
                    <a:pt x="4879222" y="0"/>
                    <a:pt x="4879653" y="178"/>
                    <a:pt x="4879970" y="496"/>
                  </a:cubicBezTo>
                  <a:cubicBezTo>
                    <a:pt x="4880288" y="814"/>
                    <a:pt x="4880466" y="1244"/>
                    <a:pt x="4880466" y="1693"/>
                  </a:cubicBezTo>
                  <a:lnTo>
                    <a:pt x="4880466" y="890591"/>
                  </a:lnTo>
                  <a:cubicBezTo>
                    <a:pt x="4880466" y="891040"/>
                    <a:pt x="4880288" y="891471"/>
                    <a:pt x="4879970" y="891788"/>
                  </a:cubicBezTo>
                  <a:cubicBezTo>
                    <a:pt x="4879653" y="892106"/>
                    <a:pt x="4879222" y="892284"/>
                    <a:pt x="4878773" y="892284"/>
                  </a:cubicBezTo>
                  <a:lnTo>
                    <a:pt x="1693" y="892284"/>
                  </a:lnTo>
                  <a:cubicBezTo>
                    <a:pt x="1244" y="892284"/>
                    <a:pt x="814" y="892106"/>
                    <a:pt x="496" y="891788"/>
                  </a:cubicBezTo>
                  <a:cubicBezTo>
                    <a:pt x="178" y="891471"/>
                    <a:pt x="0" y="891040"/>
                    <a:pt x="0" y="890591"/>
                  </a:cubicBezTo>
                  <a:lnTo>
                    <a:pt x="0" y="1693"/>
                  </a:lnTo>
                  <a:cubicBezTo>
                    <a:pt x="0" y="1244"/>
                    <a:pt x="178" y="814"/>
                    <a:pt x="496" y="496"/>
                  </a:cubicBezTo>
                  <a:cubicBezTo>
                    <a:pt x="814" y="178"/>
                    <a:pt x="1244" y="0"/>
                    <a:pt x="1693" y="0"/>
                  </a:cubicBez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80466" cy="911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59706" y="4531522"/>
            <a:ext cx="5267061" cy="725042"/>
            <a:chOff x="0" y="0"/>
            <a:chExt cx="1444216" cy="1988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4216" cy="198805"/>
            </a:xfrm>
            <a:custGeom>
              <a:avLst/>
              <a:gdLst/>
              <a:ahLst/>
              <a:cxnLst/>
              <a:rect r="r" b="b" t="t" l="l"/>
              <a:pathLst>
                <a:path h="198805" w="1444216">
                  <a:moveTo>
                    <a:pt x="5879" y="0"/>
                  </a:moveTo>
                  <a:lnTo>
                    <a:pt x="1438337" y="0"/>
                  </a:lnTo>
                  <a:cubicBezTo>
                    <a:pt x="1439896" y="0"/>
                    <a:pt x="1441392" y="619"/>
                    <a:pt x="1442494" y="1722"/>
                  </a:cubicBezTo>
                  <a:cubicBezTo>
                    <a:pt x="1443597" y="2825"/>
                    <a:pt x="1444216" y="4320"/>
                    <a:pt x="1444216" y="5879"/>
                  </a:cubicBezTo>
                  <a:lnTo>
                    <a:pt x="1444216" y="192925"/>
                  </a:lnTo>
                  <a:cubicBezTo>
                    <a:pt x="1444216" y="194485"/>
                    <a:pt x="1443597" y="195980"/>
                    <a:pt x="1442494" y="197083"/>
                  </a:cubicBezTo>
                  <a:cubicBezTo>
                    <a:pt x="1441392" y="198186"/>
                    <a:pt x="1439896" y="198805"/>
                    <a:pt x="1438337" y="198805"/>
                  </a:cubicBezTo>
                  <a:lnTo>
                    <a:pt x="5879" y="198805"/>
                  </a:lnTo>
                  <a:cubicBezTo>
                    <a:pt x="4320" y="198805"/>
                    <a:pt x="2825" y="198186"/>
                    <a:pt x="1722" y="197083"/>
                  </a:cubicBezTo>
                  <a:cubicBezTo>
                    <a:pt x="619" y="195980"/>
                    <a:pt x="0" y="194485"/>
                    <a:pt x="0" y="192925"/>
                  </a:cubicBezTo>
                  <a:lnTo>
                    <a:pt x="0" y="5879"/>
                  </a:lnTo>
                  <a:cubicBezTo>
                    <a:pt x="0" y="4320"/>
                    <a:pt x="619" y="2825"/>
                    <a:pt x="1722" y="1722"/>
                  </a:cubicBezTo>
                  <a:cubicBezTo>
                    <a:pt x="2825" y="619"/>
                    <a:pt x="4320" y="0"/>
                    <a:pt x="5879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44216" cy="236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T Drugs"/>
                </a:rPr>
                <a:t>A medio plazo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52568" y="4531522"/>
            <a:ext cx="5206732" cy="725042"/>
            <a:chOff x="0" y="0"/>
            <a:chExt cx="1427674" cy="1988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7674" cy="198805"/>
            </a:xfrm>
            <a:custGeom>
              <a:avLst/>
              <a:gdLst/>
              <a:ahLst/>
              <a:cxnLst/>
              <a:rect r="r" b="b" t="t" l="l"/>
              <a:pathLst>
                <a:path h="198805" w="1427674">
                  <a:moveTo>
                    <a:pt x="5948" y="0"/>
                  </a:moveTo>
                  <a:lnTo>
                    <a:pt x="1421727" y="0"/>
                  </a:lnTo>
                  <a:cubicBezTo>
                    <a:pt x="1423304" y="0"/>
                    <a:pt x="1424817" y="627"/>
                    <a:pt x="1425932" y="1742"/>
                  </a:cubicBezTo>
                  <a:cubicBezTo>
                    <a:pt x="1427048" y="2857"/>
                    <a:pt x="1427674" y="4370"/>
                    <a:pt x="1427674" y="5948"/>
                  </a:cubicBezTo>
                  <a:lnTo>
                    <a:pt x="1427674" y="192857"/>
                  </a:lnTo>
                  <a:cubicBezTo>
                    <a:pt x="1427674" y="194435"/>
                    <a:pt x="1427048" y="195948"/>
                    <a:pt x="1425932" y="197063"/>
                  </a:cubicBezTo>
                  <a:cubicBezTo>
                    <a:pt x="1424817" y="198178"/>
                    <a:pt x="1423304" y="198805"/>
                    <a:pt x="1421727" y="198805"/>
                  </a:cubicBezTo>
                  <a:lnTo>
                    <a:pt x="5948" y="198805"/>
                  </a:lnTo>
                  <a:cubicBezTo>
                    <a:pt x="4370" y="198805"/>
                    <a:pt x="2857" y="198178"/>
                    <a:pt x="1742" y="197063"/>
                  </a:cubicBezTo>
                  <a:cubicBezTo>
                    <a:pt x="627" y="195948"/>
                    <a:pt x="0" y="194435"/>
                    <a:pt x="0" y="192857"/>
                  </a:cubicBezTo>
                  <a:lnTo>
                    <a:pt x="0" y="5948"/>
                  </a:lnTo>
                  <a:cubicBezTo>
                    <a:pt x="0" y="4370"/>
                    <a:pt x="627" y="2857"/>
                    <a:pt x="1742" y="1742"/>
                  </a:cubicBezTo>
                  <a:cubicBezTo>
                    <a:pt x="2857" y="627"/>
                    <a:pt x="4370" y="0"/>
                    <a:pt x="5948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27674" cy="236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TT Drugs"/>
                </a:rPr>
                <a:t>A largo plazo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531522"/>
            <a:ext cx="5305206" cy="725042"/>
            <a:chOff x="0" y="0"/>
            <a:chExt cx="1454676" cy="1988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4676" cy="198805"/>
            </a:xfrm>
            <a:custGeom>
              <a:avLst/>
              <a:gdLst/>
              <a:ahLst/>
              <a:cxnLst/>
              <a:rect r="r" b="b" t="t" l="l"/>
              <a:pathLst>
                <a:path h="198805" w="1454676">
                  <a:moveTo>
                    <a:pt x="5837" y="0"/>
                  </a:moveTo>
                  <a:lnTo>
                    <a:pt x="1448839" y="0"/>
                  </a:lnTo>
                  <a:cubicBezTo>
                    <a:pt x="1452062" y="0"/>
                    <a:pt x="1454676" y="2613"/>
                    <a:pt x="1454676" y="5837"/>
                  </a:cubicBezTo>
                  <a:lnTo>
                    <a:pt x="1454676" y="192968"/>
                  </a:lnTo>
                  <a:cubicBezTo>
                    <a:pt x="1454676" y="196192"/>
                    <a:pt x="1452062" y="198805"/>
                    <a:pt x="1448839" y="198805"/>
                  </a:cubicBezTo>
                  <a:lnTo>
                    <a:pt x="5837" y="198805"/>
                  </a:lnTo>
                  <a:cubicBezTo>
                    <a:pt x="4289" y="198805"/>
                    <a:pt x="2804" y="198190"/>
                    <a:pt x="1710" y="197095"/>
                  </a:cubicBezTo>
                  <a:cubicBezTo>
                    <a:pt x="615" y="196001"/>
                    <a:pt x="0" y="194516"/>
                    <a:pt x="0" y="192968"/>
                  </a:cubicBezTo>
                  <a:lnTo>
                    <a:pt x="0" y="5837"/>
                  </a:lnTo>
                  <a:cubicBezTo>
                    <a:pt x="0" y="2613"/>
                    <a:pt x="2613" y="0"/>
                    <a:pt x="5837" y="0"/>
                  </a:cubicBezTo>
                  <a:close/>
                </a:path>
              </a:pathLst>
            </a:custGeom>
            <a:solidFill>
              <a:srgbClr val="91816E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454676" cy="227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8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TT Drugs"/>
                </a:rPr>
                <a:t>A corto plazo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168815" y="-771247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65559" y="1266636"/>
            <a:ext cx="9687009" cy="107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0"/>
              </a:lnSpc>
              <a:spcBef>
                <a:spcPct val="0"/>
              </a:spcBef>
            </a:pPr>
            <a:r>
              <a:rPr lang="en-US" sz="6312" spc="618">
                <a:solidFill>
                  <a:srgbClr val="231F20"/>
                </a:solidFill>
                <a:latin typeface="TT Drugs"/>
              </a:rPr>
              <a:t>Objetivo Profesional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65559" y="2303488"/>
            <a:ext cx="7532838" cy="74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166" spc="212">
                <a:solidFill>
                  <a:srgbClr val="231F20"/>
                </a:solidFill>
                <a:latin typeface="TT Drugs"/>
              </a:rPr>
              <a:t>Clasificación de los objetivos profesionales en relación al tiempo para conseguirlo.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5404335"/>
            <a:ext cx="5305206" cy="4101654"/>
            <a:chOff x="0" y="0"/>
            <a:chExt cx="1454676" cy="11246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54676" cy="1124664"/>
            </a:xfrm>
            <a:custGeom>
              <a:avLst/>
              <a:gdLst/>
              <a:ahLst/>
              <a:cxnLst/>
              <a:rect r="r" b="b" t="t" l="l"/>
              <a:pathLst>
                <a:path h="1124664" w="1454676">
                  <a:moveTo>
                    <a:pt x="5837" y="0"/>
                  </a:moveTo>
                  <a:lnTo>
                    <a:pt x="1448839" y="0"/>
                  </a:lnTo>
                  <a:cubicBezTo>
                    <a:pt x="1452062" y="0"/>
                    <a:pt x="1454676" y="2613"/>
                    <a:pt x="1454676" y="5837"/>
                  </a:cubicBezTo>
                  <a:lnTo>
                    <a:pt x="1454676" y="1118827"/>
                  </a:lnTo>
                  <a:cubicBezTo>
                    <a:pt x="1454676" y="1122051"/>
                    <a:pt x="1452062" y="1124664"/>
                    <a:pt x="1448839" y="1124664"/>
                  </a:cubicBezTo>
                  <a:lnTo>
                    <a:pt x="5837" y="1124664"/>
                  </a:lnTo>
                  <a:cubicBezTo>
                    <a:pt x="2613" y="1124664"/>
                    <a:pt x="0" y="1122051"/>
                    <a:pt x="0" y="1118827"/>
                  </a:cubicBezTo>
                  <a:lnTo>
                    <a:pt x="0" y="5837"/>
                  </a:lnTo>
                  <a:cubicBezTo>
                    <a:pt x="0" y="2613"/>
                    <a:pt x="2613" y="0"/>
                    <a:pt x="5837" y="0"/>
                  </a:cubicBez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454676" cy="1143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TT Drugs"/>
                </a:rPr>
                <a:t>Como primer objetivo a corto plazo sería terminar el bootcamp satisfactoriamente, y encontrar trabajo. No uno en una super empresa, que ojalá, sino pequeñas empresas cercanas al barrio que quieran hacer la migración a servicios web y necesiten página y/o ayuda.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59706" y="5373982"/>
            <a:ext cx="5267061" cy="4132007"/>
            <a:chOff x="0" y="0"/>
            <a:chExt cx="1444216" cy="11329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44216" cy="1132987"/>
            </a:xfrm>
            <a:custGeom>
              <a:avLst/>
              <a:gdLst/>
              <a:ahLst/>
              <a:cxnLst/>
              <a:rect r="r" b="b" t="t" l="l"/>
              <a:pathLst>
                <a:path h="1132987" w="1444216">
                  <a:moveTo>
                    <a:pt x="5879" y="0"/>
                  </a:moveTo>
                  <a:lnTo>
                    <a:pt x="1438337" y="0"/>
                  </a:lnTo>
                  <a:cubicBezTo>
                    <a:pt x="1439896" y="0"/>
                    <a:pt x="1441392" y="619"/>
                    <a:pt x="1442494" y="1722"/>
                  </a:cubicBezTo>
                  <a:cubicBezTo>
                    <a:pt x="1443597" y="2825"/>
                    <a:pt x="1444216" y="4320"/>
                    <a:pt x="1444216" y="5879"/>
                  </a:cubicBezTo>
                  <a:lnTo>
                    <a:pt x="1444216" y="1127108"/>
                  </a:lnTo>
                  <a:cubicBezTo>
                    <a:pt x="1444216" y="1128667"/>
                    <a:pt x="1443597" y="1130163"/>
                    <a:pt x="1442494" y="1131265"/>
                  </a:cubicBezTo>
                  <a:cubicBezTo>
                    <a:pt x="1441392" y="1132368"/>
                    <a:pt x="1439896" y="1132987"/>
                    <a:pt x="1438337" y="1132987"/>
                  </a:cubicBezTo>
                  <a:lnTo>
                    <a:pt x="5879" y="1132987"/>
                  </a:lnTo>
                  <a:cubicBezTo>
                    <a:pt x="4320" y="1132987"/>
                    <a:pt x="2825" y="1132368"/>
                    <a:pt x="1722" y="1131265"/>
                  </a:cubicBezTo>
                  <a:cubicBezTo>
                    <a:pt x="619" y="1130163"/>
                    <a:pt x="0" y="1128667"/>
                    <a:pt x="0" y="1127108"/>
                  </a:cubicBezTo>
                  <a:lnTo>
                    <a:pt x="0" y="5879"/>
                  </a:lnTo>
                  <a:cubicBezTo>
                    <a:pt x="0" y="4320"/>
                    <a:pt x="619" y="2825"/>
                    <a:pt x="1722" y="1722"/>
                  </a:cubicBezTo>
                  <a:cubicBezTo>
                    <a:pt x="2825" y="619"/>
                    <a:pt x="4320" y="0"/>
                    <a:pt x="5879" y="0"/>
                  </a:cubicBez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444216" cy="1152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TT Drugs"/>
                </a:rPr>
                <a:t>Después de conseguir unos ingresos del objetivo anterior, e irlos ahorrando, para plantear la idea de mudarse a otro país donde hay mejores oportunidades, conseguir más estudios y/o ir a una mediana empresa.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052568" y="5359694"/>
            <a:ext cx="5206732" cy="4146295"/>
            <a:chOff x="0" y="0"/>
            <a:chExt cx="1427674" cy="113690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27674" cy="1136905"/>
            </a:xfrm>
            <a:custGeom>
              <a:avLst/>
              <a:gdLst/>
              <a:ahLst/>
              <a:cxnLst/>
              <a:rect r="r" b="b" t="t" l="l"/>
              <a:pathLst>
                <a:path h="1136905" w="1427674">
                  <a:moveTo>
                    <a:pt x="5948" y="0"/>
                  </a:moveTo>
                  <a:lnTo>
                    <a:pt x="1421727" y="0"/>
                  </a:lnTo>
                  <a:cubicBezTo>
                    <a:pt x="1423304" y="0"/>
                    <a:pt x="1424817" y="627"/>
                    <a:pt x="1425932" y="1742"/>
                  </a:cubicBezTo>
                  <a:cubicBezTo>
                    <a:pt x="1427048" y="2857"/>
                    <a:pt x="1427674" y="4370"/>
                    <a:pt x="1427674" y="5948"/>
                  </a:cubicBezTo>
                  <a:lnTo>
                    <a:pt x="1427674" y="1130957"/>
                  </a:lnTo>
                  <a:cubicBezTo>
                    <a:pt x="1427674" y="1132535"/>
                    <a:pt x="1427048" y="1134048"/>
                    <a:pt x="1425932" y="1135163"/>
                  </a:cubicBezTo>
                  <a:cubicBezTo>
                    <a:pt x="1424817" y="1136278"/>
                    <a:pt x="1423304" y="1136905"/>
                    <a:pt x="1421727" y="1136905"/>
                  </a:cubicBezTo>
                  <a:lnTo>
                    <a:pt x="5948" y="1136905"/>
                  </a:lnTo>
                  <a:cubicBezTo>
                    <a:pt x="4370" y="1136905"/>
                    <a:pt x="2857" y="1136278"/>
                    <a:pt x="1742" y="1135163"/>
                  </a:cubicBezTo>
                  <a:cubicBezTo>
                    <a:pt x="627" y="1134048"/>
                    <a:pt x="0" y="1132535"/>
                    <a:pt x="0" y="1130957"/>
                  </a:cubicBezTo>
                  <a:lnTo>
                    <a:pt x="0" y="5948"/>
                  </a:lnTo>
                  <a:cubicBezTo>
                    <a:pt x="0" y="4370"/>
                    <a:pt x="627" y="2857"/>
                    <a:pt x="1742" y="1742"/>
                  </a:cubicBezTo>
                  <a:cubicBezTo>
                    <a:pt x="2857" y="627"/>
                    <a:pt x="4370" y="0"/>
                    <a:pt x="5948" y="0"/>
                  </a:cubicBezTo>
                  <a:close/>
                </a:path>
              </a:pathLst>
            </a:custGeom>
            <a:solidFill>
              <a:srgbClr val="BFAA98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427674" cy="1155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TT Drugs"/>
                </a:rPr>
                <a:t>Como gran objetivo final sería poder llegar a crear una empresa o formar parte de una en una posición alta.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3648999"/>
            <a:ext cx="16230600" cy="730123"/>
            <a:chOff x="0" y="0"/>
            <a:chExt cx="4450395" cy="2001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50395" cy="200198"/>
            </a:xfrm>
            <a:custGeom>
              <a:avLst/>
              <a:gdLst/>
              <a:ahLst/>
              <a:cxnLst/>
              <a:rect r="r" b="b" t="t" l="l"/>
              <a:pathLst>
                <a:path h="200198" w="4450395">
                  <a:moveTo>
                    <a:pt x="1908" y="0"/>
                  </a:moveTo>
                  <a:lnTo>
                    <a:pt x="4448487" y="0"/>
                  </a:lnTo>
                  <a:cubicBezTo>
                    <a:pt x="4448993" y="0"/>
                    <a:pt x="4449478" y="201"/>
                    <a:pt x="4449836" y="559"/>
                  </a:cubicBezTo>
                  <a:cubicBezTo>
                    <a:pt x="4450193" y="917"/>
                    <a:pt x="4450395" y="1402"/>
                    <a:pt x="4450395" y="1908"/>
                  </a:cubicBezTo>
                  <a:lnTo>
                    <a:pt x="4450395" y="198290"/>
                  </a:lnTo>
                  <a:cubicBezTo>
                    <a:pt x="4450395" y="198796"/>
                    <a:pt x="4450193" y="199281"/>
                    <a:pt x="4449836" y="199639"/>
                  </a:cubicBezTo>
                  <a:cubicBezTo>
                    <a:pt x="4449478" y="199997"/>
                    <a:pt x="4448993" y="200198"/>
                    <a:pt x="4448487" y="200198"/>
                  </a:cubicBezTo>
                  <a:lnTo>
                    <a:pt x="1908" y="200198"/>
                  </a:lnTo>
                  <a:cubicBezTo>
                    <a:pt x="1402" y="200198"/>
                    <a:pt x="917" y="199997"/>
                    <a:pt x="559" y="199639"/>
                  </a:cubicBezTo>
                  <a:cubicBezTo>
                    <a:pt x="201" y="199281"/>
                    <a:pt x="0" y="198796"/>
                    <a:pt x="0" y="198290"/>
                  </a:cubicBezTo>
                  <a:lnTo>
                    <a:pt x="0" y="1908"/>
                  </a:lnTo>
                  <a:cubicBezTo>
                    <a:pt x="0" y="1402"/>
                    <a:pt x="201" y="917"/>
                    <a:pt x="559" y="559"/>
                  </a:cubicBezTo>
                  <a:cubicBezTo>
                    <a:pt x="917" y="201"/>
                    <a:pt x="1402" y="0"/>
                    <a:pt x="1908" y="0"/>
                  </a:cubicBezTo>
                  <a:close/>
                </a:path>
              </a:pathLst>
            </a:custGeom>
            <a:solidFill>
              <a:srgbClr val="6B5E51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50395" cy="247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41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TT Drugs"/>
                </a:rPr>
                <a:t>Objetivo profesional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2" r="0" b="-16570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22288" y="145275"/>
            <a:ext cx="8013819" cy="1276485"/>
            <a:chOff x="0" y="0"/>
            <a:chExt cx="2672988" cy="4257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2988" cy="425768"/>
            </a:xfrm>
            <a:custGeom>
              <a:avLst/>
              <a:gdLst/>
              <a:ahLst/>
              <a:cxnLst/>
              <a:rect r="r" b="b" t="t" l="l"/>
              <a:pathLst>
                <a:path h="425768" w="2672988">
                  <a:moveTo>
                    <a:pt x="0" y="0"/>
                  </a:moveTo>
                  <a:lnTo>
                    <a:pt x="2672988" y="0"/>
                  </a:lnTo>
                  <a:lnTo>
                    <a:pt x="2672988" y="425768"/>
                  </a:lnTo>
                  <a:lnTo>
                    <a:pt x="0" y="425768"/>
                  </a:lnTo>
                  <a:close/>
                </a:path>
              </a:pathLst>
            </a:custGeom>
            <a:solidFill>
              <a:srgbClr val="FFFFFF">
                <a:alpha val="9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2672988" cy="530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022"/>
                </a:lnSpc>
                <a:spcBef>
                  <a:spcPct val="0"/>
                </a:spcBef>
              </a:pPr>
              <a:r>
                <a:rPr lang="en-US" sz="5813" spc="569">
                  <a:solidFill>
                    <a:srgbClr val="231F20">
                      <a:alpha val="96863"/>
                    </a:srgbClr>
                  </a:solidFill>
                  <a:latin typeface="TT Drugs"/>
                </a:rPr>
                <a:t>Preguntas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5167" y="9042345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3" y="0"/>
                </a:lnTo>
                <a:lnTo>
                  <a:pt x="5257723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534" y="5601388"/>
            <a:ext cx="5256356" cy="3960156"/>
            <a:chOff x="0" y="0"/>
            <a:chExt cx="1336313" cy="10067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36313" cy="1006783"/>
            </a:xfrm>
            <a:custGeom>
              <a:avLst/>
              <a:gdLst/>
              <a:ahLst/>
              <a:cxnLst/>
              <a:rect r="r" b="b" t="t" l="l"/>
              <a:pathLst>
                <a:path h="1006783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1000892"/>
                  </a:lnTo>
                  <a:cubicBezTo>
                    <a:pt x="1336313" y="1002454"/>
                    <a:pt x="1335693" y="1003953"/>
                    <a:pt x="1334588" y="1005057"/>
                  </a:cubicBezTo>
                  <a:cubicBezTo>
                    <a:pt x="1333483" y="1006162"/>
                    <a:pt x="1331984" y="1006783"/>
                    <a:pt x="1330422" y="1006783"/>
                  </a:cubicBezTo>
                  <a:lnTo>
                    <a:pt x="5891" y="1006783"/>
                  </a:lnTo>
                  <a:cubicBezTo>
                    <a:pt x="2638" y="1006783"/>
                    <a:pt x="0" y="1004145"/>
                    <a:pt x="0" y="1000892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336313" cy="1025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5167" y="4746227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3" y="0"/>
                </a:lnTo>
                <a:lnTo>
                  <a:pt x="5257723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10923" y="4746227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2" y="0"/>
                </a:lnTo>
                <a:lnTo>
                  <a:pt x="5257722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5167" y="1824471"/>
            <a:ext cx="5256356" cy="3440956"/>
            <a:chOff x="0" y="0"/>
            <a:chExt cx="1336313" cy="8747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6313" cy="874788"/>
            </a:xfrm>
            <a:custGeom>
              <a:avLst/>
              <a:gdLst/>
              <a:ahLst/>
              <a:cxnLst/>
              <a:rect r="r" b="b" t="t" l="l"/>
              <a:pathLst>
                <a:path h="874788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868896"/>
                  </a:lnTo>
                  <a:cubicBezTo>
                    <a:pt x="1336313" y="872150"/>
                    <a:pt x="1333676" y="874788"/>
                    <a:pt x="1330422" y="874788"/>
                  </a:cubicBezTo>
                  <a:lnTo>
                    <a:pt x="5891" y="874788"/>
                  </a:lnTo>
                  <a:cubicBezTo>
                    <a:pt x="2638" y="874788"/>
                    <a:pt x="0" y="872150"/>
                    <a:pt x="0" y="868896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336313" cy="893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10089" y="3115552"/>
            <a:ext cx="4638493" cy="163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Como herramientas tenemos todos los programas del plan formativo, experiencias anteriores, contactos y organización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7065" y="1955495"/>
            <a:ext cx="4132560" cy="92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HERRAMIENTAS Y RECURSOS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508757" y="1824471"/>
            <a:ext cx="5256356" cy="3440956"/>
            <a:chOff x="0" y="0"/>
            <a:chExt cx="1336313" cy="8747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36313" cy="874788"/>
            </a:xfrm>
            <a:custGeom>
              <a:avLst/>
              <a:gdLst/>
              <a:ahLst/>
              <a:cxnLst/>
              <a:rect r="r" b="b" t="t" l="l"/>
              <a:pathLst>
                <a:path h="874788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868896"/>
                  </a:lnTo>
                  <a:cubicBezTo>
                    <a:pt x="1336313" y="872150"/>
                    <a:pt x="1333676" y="874788"/>
                    <a:pt x="1330422" y="874788"/>
                  </a:cubicBezTo>
                  <a:lnTo>
                    <a:pt x="5891" y="874788"/>
                  </a:lnTo>
                  <a:cubicBezTo>
                    <a:pt x="2638" y="874788"/>
                    <a:pt x="0" y="872150"/>
                    <a:pt x="0" y="868896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336313" cy="893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817689" y="3279157"/>
            <a:ext cx="4638493" cy="130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Habría que tener algún idioma, inglés, conocimientos sobre el sector y tener una mente abierta a cambios,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70655" y="1955495"/>
            <a:ext cx="4132560" cy="92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CONOCIMIENTOS REQUERIDOS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996679" y="4746227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2" y="0"/>
                </a:lnTo>
                <a:lnTo>
                  <a:pt x="5257722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996679" y="1824471"/>
            <a:ext cx="5256356" cy="3440956"/>
            <a:chOff x="0" y="0"/>
            <a:chExt cx="1336313" cy="8747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36313" cy="874788"/>
            </a:xfrm>
            <a:custGeom>
              <a:avLst/>
              <a:gdLst/>
              <a:ahLst/>
              <a:cxnLst/>
              <a:rect r="r" b="b" t="t" l="l"/>
              <a:pathLst>
                <a:path h="874788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868896"/>
                  </a:lnTo>
                  <a:cubicBezTo>
                    <a:pt x="1336313" y="872150"/>
                    <a:pt x="1333676" y="874788"/>
                    <a:pt x="1330422" y="874788"/>
                  </a:cubicBezTo>
                  <a:lnTo>
                    <a:pt x="5891" y="874788"/>
                  </a:lnTo>
                  <a:cubicBezTo>
                    <a:pt x="2638" y="874788"/>
                    <a:pt x="0" y="872150"/>
                    <a:pt x="0" y="868896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336313" cy="893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281601" y="3115552"/>
            <a:ext cx="4638493" cy="195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Habitualmente, piden un mínimo de experiencia, entre 2  y 5 años.</a:t>
            </a:r>
          </a:p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Para conseguir esta, podemos buscar empresas en crecimiento, estar de becario y demostrar las habilidades, hacer un DUAL.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420089" y="1966911"/>
            <a:ext cx="4361517" cy="92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¿EXPERIENCIA?</a:t>
            </a:r>
          </a:p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COMO CONSEGUIRLA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39030" y="6811272"/>
            <a:ext cx="4638493" cy="261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"/>
              </a:lnSpc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Como puntos débiles, demasiado perfeccionista y detallista.</a:t>
            </a:r>
          </a:p>
          <a:p>
            <a:pPr algn="ctr">
              <a:lnSpc>
                <a:spcPts val="2624"/>
              </a:lnSpc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Estos son contraproducentes a la hora de trabajar.</a:t>
            </a:r>
          </a:p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Me considero incrédulo, teniendo tener una lógica aquello que respaldo, dando más creedibilidad.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87065" y="5732413"/>
            <a:ext cx="4132560" cy="92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PUNTOS DÉBILIES/FUERTES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513089" y="8523145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3" y="0"/>
                </a:lnTo>
                <a:lnTo>
                  <a:pt x="5257723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6510923" y="5601388"/>
            <a:ext cx="5256356" cy="3440956"/>
            <a:chOff x="0" y="0"/>
            <a:chExt cx="1336313" cy="87478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36313" cy="874788"/>
            </a:xfrm>
            <a:custGeom>
              <a:avLst/>
              <a:gdLst/>
              <a:ahLst/>
              <a:cxnLst/>
              <a:rect r="r" b="b" t="t" l="l"/>
              <a:pathLst>
                <a:path h="874788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868896"/>
                  </a:lnTo>
                  <a:cubicBezTo>
                    <a:pt x="1336313" y="872150"/>
                    <a:pt x="1333676" y="874788"/>
                    <a:pt x="1330422" y="874788"/>
                  </a:cubicBezTo>
                  <a:lnTo>
                    <a:pt x="5891" y="874788"/>
                  </a:lnTo>
                  <a:cubicBezTo>
                    <a:pt x="2638" y="874788"/>
                    <a:pt x="0" y="872150"/>
                    <a:pt x="0" y="868896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1336313" cy="893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6905053" y="6719129"/>
            <a:ext cx="4638493" cy="195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Ir con positividad a la vida y aprender de todo lo que hago. Intentar desarrollar un pensamiento crítico y personal en cada situación para desarrollarme como persona.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32619" y="5929330"/>
            <a:ext cx="4383360" cy="4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¿QUE ME FUNCIONA?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2001578" y="8523145"/>
            <a:ext cx="5257722" cy="1038400"/>
          </a:xfrm>
          <a:custGeom>
            <a:avLst/>
            <a:gdLst/>
            <a:ahLst/>
            <a:cxnLst/>
            <a:rect r="r" b="b" t="t" l="l"/>
            <a:pathLst>
              <a:path h="1038400" w="5257722">
                <a:moveTo>
                  <a:pt x="0" y="0"/>
                </a:moveTo>
                <a:lnTo>
                  <a:pt x="5257722" y="0"/>
                </a:lnTo>
                <a:lnTo>
                  <a:pt x="5257722" y="1038400"/>
                </a:lnTo>
                <a:lnTo>
                  <a:pt x="0" y="103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1999412" y="5601388"/>
            <a:ext cx="5256356" cy="3440956"/>
            <a:chOff x="0" y="0"/>
            <a:chExt cx="1336313" cy="87478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36313" cy="874788"/>
            </a:xfrm>
            <a:custGeom>
              <a:avLst/>
              <a:gdLst/>
              <a:ahLst/>
              <a:cxnLst/>
              <a:rect r="r" b="b" t="t" l="l"/>
              <a:pathLst>
                <a:path h="874788" w="1336313">
                  <a:moveTo>
                    <a:pt x="5891" y="0"/>
                  </a:moveTo>
                  <a:lnTo>
                    <a:pt x="1330422" y="0"/>
                  </a:lnTo>
                  <a:cubicBezTo>
                    <a:pt x="1333676" y="0"/>
                    <a:pt x="1336313" y="2638"/>
                    <a:pt x="1336313" y="5891"/>
                  </a:cubicBezTo>
                  <a:lnTo>
                    <a:pt x="1336313" y="868896"/>
                  </a:lnTo>
                  <a:cubicBezTo>
                    <a:pt x="1336313" y="872150"/>
                    <a:pt x="1333676" y="874788"/>
                    <a:pt x="1330422" y="874788"/>
                  </a:cubicBezTo>
                  <a:lnTo>
                    <a:pt x="5891" y="874788"/>
                  </a:lnTo>
                  <a:cubicBezTo>
                    <a:pt x="2638" y="874788"/>
                    <a:pt x="0" y="872150"/>
                    <a:pt x="0" y="868896"/>
                  </a:cubicBezTo>
                  <a:lnTo>
                    <a:pt x="0" y="5891"/>
                  </a:lnTo>
                  <a:cubicBezTo>
                    <a:pt x="0" y="2638"/>
                    <a:pt x="2638" y="0"/>
                    <a:pt x="589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1336313" cy="893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308343" y="7056075"/>
            <a:ext cx="4638493" cy="130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4"/>
              </a:lnSpc>
              <a:spcBef>
                <a:spcPct val="0"/>
              </a:spcBef>
            </a:pPr>
            <a:r>
              <a:rPr lang="en-US" sz="1901" spc="186">
                <a:solidFill>
                  <a:srgbClr val="231F20"/>
                </a:solidFill>
                <a:latin typeface="TT Drugs"/>
              </a:rPr>
              <a:t>No fijarme en las emociones y llegar a un punto de estrés y saturación donde dejo de tener ganas de todo.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141641" y="5929330"/>
            <a:ext cx="4966524" cy="92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84"/>
              </a:lnSpc>
              <a:spcBef>
                <a:spcPct val="0"/>
              </a:spcBef>
            </a:pPr>
            <a:r>
              <a:rPr lang="en-US" sz="2669" spc="261">
                <a:solidFill>
                  <a:srgbClr val="6B5E51"/>
                </a:solidFill>
                <a:latin typeface="TT Drugs Bold"/>
              </a:rPr>
              <a:t>¿QUE NO ME FUNCIONA?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58032" y="1697058"/>
            <a:ext cx="7971935" cy="6892884"/>
            <a:chOff x="0" y="0"/>
            <a:chExt cx="10629247" cy="919051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29247" cy="9190513"/>
              <a:chOff x="0" y="0"/>
              <a:chExt cx="1014292" cy="87700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14292" cy="877001"/>
              </a:xfrm>
              <a:custGeom>
                <a:avLst/>
                <a:gdLst/>
                <a:ahLst/>
                <a:cxnLst/>
                <a:rect r="r" b="b" t="t" l="l"/>
                <a:pathLst>
                  <a:path h="877001" w="1014292">
                    <a:moveTo>
                      <a:pt x="0" y="0"/>
                    </a:moveTo>
                    <a:lnTo>
                      <a:pt x="1014292" y="0"/>
                    </a:lnTo>
                    <a:lnTo>
                      <a:pt x="1014292" y="877001"/>
                    </a:lnTo>
                    <a:lnTo>
                      <a:pt x="0" y="877001"/>
                    </a:lnTo>
                    <a:close/>
                  </a:path>
                </a:pathLst>
              </a:custGeom>
              <a:solidFill>
                <a:srgbClr val="6B5E51">
                  <a:alpha val="8274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1014292" cy="896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591517" y="539496"/>
              <a:ext cx="9446214" cy="8111520"/>
              <a:chOff x="0" y="0"/>
              <a:chExt cx="1368163" cy="11748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68163" cy="1174850"/>
              </a:xfrm>
              <a:custGeom>
                <a:avLst/>
                <a:gdLst/>
                <a:ahLst/>
                <a:cxnLst/>
                <a:rect r="r" b="b" t="t" l="l"/>
                <a:pathLst>
                  <a:path h="1174850" w="1368163">
                    <a:moveTo>
                      <a:pt x="0" y="0"/>
                    </a:moveTo>
                    <a:lnTo>
                      <a:pt x="1368163" y="0"/>
                    </a:lnTo>
                    <a:lnTo>
                      <a:pt x="1368163" y="1174850"/>
                    </a:lnTo>
                    <a:lnTo>
                      <a:pt x="0" y="11748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09550"/>
                <a:ext cx="1368163" cy="13844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8512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5613673" y="4207593"/>
            <a:ext cx="7060654" cy="1871813"/>
            <a:chOff x="0" y="0"/>
            <a:chExt cx="9414206" cy="249575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0"/>
              <a:ext cx="9414206" cy="1111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900"/>
                </a:lnSpc>
                <a:spcBef>
                  <a:spcPct val="0"/>
                </a:spcBef>
              </a:pPr>
              <a:r>
                <a:rPr lang="en-US" sz="5000" spc="70">
                  <a:solidFill>
                    <a:srgbClr val="FFFFFF"/>
                  </a:solidFill>
                  <a:latin typeface="TT Drugs"/>
                </a:rPr>
                <a:t>¡ MUCHAS GRACIAS !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99612" y="1952826"/>
              <a:ext cx="8416920" cy="54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49"/>
                </a:lnSpc>
                <a:spcBef>
                  <a:spcPct val="0"/>
                </a:spcBef>
              </a:pPr>
              <a:r>
                <a:rPr lang="en-US" sz="2499" spc="34">
                  <a:solidFill>
                    <a:srgbClr val="FFFFFF"/>
                  </a:solidFill>
                  <a:latin typeface="TT Drugs"/>
                </a:rPr>
                <a:t>Por ver mi plan de trabajo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DAGIYOjeedE</dc:identifier>
  <dcterms:modified xsi:type="dcterms:W3CDTF">2011-08-01T06:04:30Z</dcterms:modified>
  <cp:revision>1</cp:revision>
  <dc:title>Alejandro Rodríguez</dc:title>
</cp:coreProperties>
</file>