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rive.google.com/file/d/1pJIFPnPACL7ReyZF46d4KOqtRaJlk9rw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37608" y="204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29225" y="4290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my image I rendered and my walkthrough.</a:t>
            </a:r>
            <a:endParaRPr/>
          </a:p>
        </p:txBody>
      </p:sp>
      <p:pic>
        <p:nvPicPr>
          <p:cNvPr id="56" name="Google Shape;56;p13" title="Revit Renders Lab Walkthrough lab 12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"/>
            <a:ext cx="4523125" cy="3392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3125" y="0"/>
            <a:ext cx="4620874" cy="28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