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6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Alejandro Reyes Bautista. SSD2017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07F92-9D55-4C9B-BCD4-358E77492AA5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DF922-5E17-489D-B46D-5DECCCD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94977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Alejandro Reyes Bautista. SSD2017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1D993-01A6-4479-983C-559C4F189F74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B5D02-8734-492A-ABC8-E6FB5430B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38597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B5D02-8734-492A-ABC8-E6FB5430BA71}" type="slidenum">
              <a:rPr lang="en-GB" smtClean="0"/>
              <a:t>1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 smtClean="0"/>
              <a:t>Alejandro Reyes Bautista. SSD2017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58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763F-91D3-4F51-AC34-6045EE26B34E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Alejandro Reyes Bautista.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7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4A0C-A3F9-44CF-A035-0531F354B52A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Alejandro Reyes Bautista.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0B6A-5855-4270-AAA0-5BE6B2F8B037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Alejandro Reyes Bautista.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9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5B22-BA6C-4487-B4DD-61AF20B5F58A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Alejandro Reyes Bautista.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4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123D-58A2-47AE-8BA6-E0B46ACE2C6C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Alejandro Reyes Bautista.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0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44D7-53D8-4510-AD6C-7C64751A1CAC}" type="datetime1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Alejandro Reyes Bautista.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5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CA31-1C43-488C-B1BB-DE15CE1F3127}" type="datetime1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Alejandro Reyes Bautista.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7BC7-7578-4F72-B626-A314D1B57542}" type="datetime1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Alejandro Reyes Bautista.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8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3691-33B3-4D32-BCB5-8F50E00B99DB}" type="datetime1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Alejandro Reyes Bautista.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09F-D50E-48EB-B278-C3D3E21A3C50}" type="datetime1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Alejandro Reyes Bautista.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2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6AA-44CF-443D-9DC4-EE9AFABBD525}" type="datetime1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Alejandro Reyes Bautista.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EE9B-772E-4129-8DF1-4C5F20794577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Alejandro Reyes Bautista.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9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>How the Model View Controller pattern is being used to assign responsibilities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100" dirty="0"/>
              <a:t>Athletics club Demonstration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Model: store of data – entities – no relation with the View or Controller</a:t>
            </a:r>
            <a:endParaRPr lang="en-GB" sz="4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4000" dirty="0"/>
              <a:t>  </a:t>
            </a:r>
            <a:r>
              <a:rPr lang="en-US" dirty="0" smtClean="0"/>
              <a:t>View:  user-interface – no relation with the Model</a:t>
            </a:r>
            <a:endParaRPr lang="en-US" sz="4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Controller:  business logic – connection between view and model</a:t>
            </a:r>
            <a:endParaRPr lang="en-US" sz="4000" dirty="0"/>
          </a:p>
          <a:p>
            <a:r>
              <a:rPr lang="en-US" sz="4000" dirty="0"/>
              <a:t>	          </a:t>
            </a:r>
            <a:endParaRPr lang="en-US" sz="3300" dirty="0"/>
          </a:p>
          <a:p>
            <a:endParaRPr lang="en-US" sz="4000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dirty="0" smtClean="0"/>
              <a:t>MVC: software </a:t>
            </a:r>
            <a:r>
              <a:rPr lang="en-US" dirty="0"/>
              <a:t>architectural design for implementing user interfaces  </a:t>
            </a:r>
            <a:r>
              <a:rPr lang="en-US" dirty="0" smtClean="0"/>
              <a:t>on computers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dirty="0" smtClean="0"/>
              <a:t>Separate </a:t>
            </a:r>
            <a:r>
              <a:rPr lang="en-US" dirty="0"/>
              <a:t>input, </a:t>
            </a:r>
            <a:r>
              <a:rPr lang="en-US" dirty="0" smtClean="0"/>
              <a:t>processing </a:t>
            </a:r>
            <a:r>
              <a:rPr lang="en-US" dirty="0"/>
              <a:t>and output of an application</a:t>
            </a:r>
            <a:endParaRPr lang="en-GB" dirty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0" y="3061811"/>
            <a:ext cx="381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Alejandro Reyes Bautista – Q13134663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2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Model: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28" y="914401"/>
            <a:ext cx="8266971" cy="1676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This </a:t>
            </a:r>
            <a:r>
              <a:rPr lang="en-US" sz="1800" dirty="0"/>
              <a:t>level defines where the </a:t>
            </a:r>
            <a:r>
              <a:rPr lang="en-US" sz="1800" dirty="0" smtClean="0"/>
              <a:t>data is stored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model doesn’t know anything about views and </a:t>
            </a:r>
            <a:r>
              <a:rPr lang="en-US" sz="1800" dirty="0" smtClean="0"/>
              <a:t>controllers.</a:t>
            </a:r>
          </a:p>
          <a:p>
            <a:r>
              <a:rPr lang="en-US" sz="1800" dirty="0"/>
              <a:t>W</a:t>
            </a:r>
            <a:r>
              <a:rPr lang="en-US" sz="1800" dirty="0" smtClean="0"/>
              <a:t>henever </a:t>
            </a:r>
            <a:r>
              <a:rPr lang="en-US" sz="1800" dirty="0"/>
              <a:t>there are changes done in the model it will automatically notify observers that the changes are made.</a:t>
            </a:r>
            <a:endParaRPr lang="en-GB" sz="1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1"/>
            <a:ext cx="553508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105400"/>
            <a:ext cx="21431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64629" y="2667000"/>
            <a:ext cx="3657600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/>
              <a:t>The Event class is the model that</a:t>
            </a:r>
          </a:p>
          <a:p>
            <a:r>
              <a:rPr lang="en-GB" sz="1400" dirty="0" smtClean="0"/>
              <a:t>stores all the data which belong</a:t>
            </a:r>
          </a:p>
          <a:p>
            <a:r>
              <a:rPr lang="en-GB" sz="1400" dirty="0" smtClean="0"/>
              <a:t>to the entity event: id, type, gender, ageGroup,</a:t>
            </a:r>
          </a:p>
          <a:p>
            <a:r>
              <a:rPr lang="en-GB" sz="1400" dirty="0" smtClean="0"/>
              <a:t>transport, date…</a:t>
            </a:r>
            <a:endParaRPr lang="en-GB" sz="1400" dirty="0"/>
          </a:p>
        </p:txBody>
      </p:sp>
      <p:sp>
        <p:nvSpPr>
          <p:cNvPr id="6" name="Down Arrow 5"/>
          <p:cNvSpPr/>
          <p:nvPr/>
        </p:nvSpPr>
        <p:spPr>
          <a:xfrm>
            <a:off x="7053944" y="3886200"/>
            <a:ext cx="489856" cy="9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25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868362"/>
          </a:xfrm>
        </p:spPr>
        <p:txBody>
          <a:bodyPr/>
          <a:lstStyle/>
          <a:p>
            <a:r>
              <a:rPr lang="en-GB" dirty="0" smtClean="0"/>
              <a:t>View: user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This </a:t>
            </a:r>
            <a:r>
              <a:rPr lang="en-US" sz="1800" dirty="0"/>
              <a:t>level creates an interface to show the actual output to the user. </a:t>
            </a:r>
            <a:endParaRPr lang="en-US" sz="1800" dirty="0" smtClean="0"/>
          </a:p>
          <a:p>
            <a:r>
              <a:rPr lang="en-US" sz="1800" dirty="0" smtClean="0"/>
              <a:t>The controller tells the view </a:t>
            </a:r>
            <a:r>
              <a:rPr lang="en-US" sz="1800" dirty="0"/>
              <a:t>what to display to the </a:t>
            </a:r>
            <a:r>
              <a:rPr lang="en-US" sz="1800" dirty="0" smtClean="0"/>
              <a:t>user.</a:t>
            </a:r>
          </a:p>
          <a:p>
            <a:r>
              <a:rPr lang="en-US" sz="1800" dirty="0" smtClean="0"/>
              <a:t>It </a:t>
            </a:r>
            <a:r>
              <a:rPr lang="en-US" sz="1800" dirty="0"/>
              <a:t>handles requests from the user and informs controller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352800"/>
            <a:ext cx="274320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Example of view for the demonstration program main page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52700"/>
            <a:ext cx="4810125" cy="3810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Right Arrow 5"/>
          <p:cNvSpPr/>
          <p:nvPr/>
        </p:nvSpPr>
        <p:spPr>
          <a:xfrm>
            <a:off x="3048000" y="3662065"/>
            <a:ext cx="48920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17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dirty="0" smtClean="0"/>
              <a:t>Controller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317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Controller is a level which acts like a brain of the entire MVC </a:t>
            </a:r>
            <a:r>
              <a:rPr lang="en-US" sz="1800" dirty="0" smtClean="0"/>
              <a:t>system.</a:t>
            </a:r>
          </a:p>
          <a:p>
            <a:r>
              <a:rPr lang="en-US" sz="1800" dirty="0" smtClean="0"/>
              <a:t>Link </a:t>
            </a:r>
            <a:r>
              <a:rPr lang="en-US" sz="1800" dirty="0"/>
              <a:t>between a user and the system. </a:t>
            </a:r>
            <a:r>
              <a:rPr lang="en-US" sz="1800" smtClean="0"/>
              <a:t>Understands </a:t>
            </a:r>
            <a:r>
              <a:rPr lang="en-US" sz="1800" dirty="0" smtClean="0"/>
              <a:t>both input and output, converting them into the appropriate messages.</a:t>
            </a:r>
          </a:p>
          <a:p>
            <a:endParaRPr lang="en-US" sz="1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495800"/>
            <a:ext cx="3886200" cy="1802295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1972"/>
            <a:ext cx="4419600" cy="266285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5257800" y="2929793"/>
            <a:ext cx="3724275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/>
              <a:t>When the user clicks the button, the method binded is called.</a:t>
            </a:r>
          </a:p>
          <a:p>
            <a:r>
              <a:rPr lang="en-GB" sz="1400" dirty="0" smtClean="0"/>
              <a:t>It gets the input, works with the model to retrieve the data and displays the output in the right elements.</a:t>
            </a:r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0525" y="2468128"/>
            <a:ext cx="39624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/>
              <a:t>	         Controller method.</a:t>
            </a:r>
          </a:p>
          <a:p>
            <a:r>
              <a:rPr lang="en-GB" sz="1200" dirty="0" smtClean="0"/>
              <a:t>Show </a:t>
            </a:r>
            <a:r>
              <a:rPr lang="en-GB" sz="1200" dirty="0"/>
              <a:t>the list of events by searchType (ageGroup, type, etc</a:t>
            </a:r>
            <a:r>
              <a:rPr lang="en-GB" sz="1200" dirty="0" smtClean="0"/>
              <a:t>.)</a:t>
            </a:r>
            <a:endParaRPr lang="en-GB" sz="1200" dirty="0"/>
          </a:p>
        </p:txBody>
      </p:sp>
      <p:sp>
        <p:nvSpPr>
          <p:cNvPr id="7" name="Right Arrow 6"/>
          <p:cNvSpPr/>
          <p:nvPr/>
        </p:nvSpPr>
        <p:spPr>
          <a:xfrm>
            <a:off x="4552950" y="3272252"/>
            <a:ext cx="647700" cy="385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14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83299"/>
          </a:xfrm>
        </p:spPr>
        <p:txBody>
          <a:bodyPr>
            <a:normAutofit fontScale="90000"/>
          </a:bodyPr>
          <a:lstStyle/>
          <a:p>
            <a:r>
              <a:rPr lang="en-GB" sz="1300" b="1" dirty="0" smtClean="0"/>
              <a:t/>
            </a:r>
            <a:br>
              <a:rPr lang="en-GB" sz="1300" b="1" dirty="0" smtClean="0"/>
            </a:br>
            <a:r>
              <a:rPr lang="en-GB" sz="1600" b="1" dirty="0" smtClean="0"/>
              <a:t>Robustness Diagram: View, Controller and Model are separated (boundaries, controllers, entities)</a:t>
            </a:r>
            <a:r>
              <a:rPr lang="en-GB" sz="1300" dirty="0" smtClean="0"/>
              <a:t/>
            </a:r>
            <a:br>
              <a:rPr lang="en-GB" sz="13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200" b="1" dirty="0"/>
              <a:t>Robustness diagrams divide responsibilities in the</a:t>
            </a:r>
            <a:br>
              <a:rPr lang="en-GB" sz="1200" b="1" dirty="0"/>
            </a:br>
            <a:r>
              <a:rPr lang="en-GB" sz="1200" b="1" dirty="0"/>
              <a:t>manner it identifies distinct kind of objects</a:t>
            </a:r>
            <a:r>
              <a:rPr lang="en-GB" sz="1100" b="1" dirty="0"/>
              <a:t/>
            </a:r>
            <a:br>
              <a:rPr lang="en-GB" sz="1100" b="1" dirty="0"/>
            </a:br>
            <a:r>
              <a:rPr lang="en-GB" sz="1100" dirty="0"/>
              <a:t/>
            </a:r>
            <a:br>
              <a:rPr lang="en-GB" sz="1100" dirty="0"/>
            </a:br>
            <a:endParaRPr lang="en-GB" sz="11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934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250722"/>
            <a:ext cx="283962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400" b="1" dirty="0" smtClean="0"/>
              <a:t>Boundary objects (red) </a:t>
            </a:r>
            <a:r>
              <a:rPr lang="en-GB" sz="1400" b="1" dirty="0" smtClean="0"/>
              <a:t>represent</a:t>
            </a:r>
            <a:endParaRPr lang="en-GB" sz="1400" b="1" dirty="0" smtClean="0"/>
          </a:p>
          <a:p>
            <a:r>
              <a:rPr lang="en-GB" sz="1400" b="1" dirty="0" smtClean="0"/>
              <a:t>different screens of the same view</a:t>
            </a:r>
            <a:endParaRPr lang="en-GB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1143000"/>
            <a:ext cx="3657600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 smtClean="0"/>
              <a:t>Control objects (orange) </a:t>
            </a:r>
            <a:r>
              <a:rPr lang="en-GB" sz="1400" b="1" dirty="0" smtClean="0"/>
              <a:t>represent</a:t>
            </a:r>
            <a:endParaRPr lang="en-GB" sz="1400" b="1" dirty="0" smtClean="0"/>
          </a:p>
          <a:p>
            <a:r>
              <a:rPr lang="en-GB" sz="1400" b="1" dirty="0" smtClean="0"/>
              <a:t>“the brain” that </a:t>
            </a:r>
            <a:r>
              <a:rPr lang="en-GB" sz="1400" b="1" dirty="0" smtClean="0"/>
              <a:t>addresses </a:t>
            </a:r>
            <a:r>
              <a:rPr lang="en-GB" sz="1400" b="1" dirty="0" smtClean="0"/>
              <a:t>business logic.</a:t>
            </a:r>
          </a:p>
          <a:p>
            <a:r>
              <a:rPr lang="en-GB" sz="1400" b="1" dirty="0" smtClean="0"/>
              <a:t>Each one is a task that the controller has to do. </a:t>
            </a:r>
            <a:endParaRPr lang="en-GB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5791200"/>
            <a:ext cx="346466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400" b="1" dirty="0" smtClean="0"/>
              <a:t>Entity objects (green) </a:t>
            </a:r>
            <a:r>
              <a:rPr lang="en-GB" sz="1400" b="1" dirty="0" smtClean="0"/>
              <a:t>represent</a:t>
            </a:r>
            <a:endParaRPr lang="en-GB" sz="1400" b="1" dirty="0" smtClean="0"/>
          </a:p>
          <a:p>
            <a:r>
              <a:rPr lang="en-GB" sz="1400" b="1" dirty="0" smtClean="0"/>
              <a:t>the distinct objects that compose the model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7548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49" y="76200"/>
            <a:ext cx="8229600" cy="609600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Sequence Diagram</a:t>
            </a:r>
            <a:endParaRPr lang="en-GB" sz="1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33986"/>
            <a:ext cx="8191499" cy="562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81200" y="1255757"/>
            <a:ext cx="571500" cy="525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343400" y="1255757"/>
            <a:ext cx="533400" cy="51450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858000" y="1233986"/>
            <a:ext cx="1790699" cy="5257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63090" y="760510"/>
            <a:ext cx="8392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Also fits the MVC pattern </a:t>
            </a:r>
            <a:r>
              <a:rPr lang="en-GB" sz="1400" dirty="0" smtClean="0"/>
              <a:t>about assigning responsibilities</a:t>
            </a:r>
            <a:r>
              <a:rPr lang="en-GB" sz="1400" dirty="0"/>
              <a:t>. Every part takes it owns responsibility, being isolated.</a:t>
            </a:r>
          </a:p>
        </p:txBody>
      </p:sp>
    </p:spTree>
    <p:extLst>
      <p:ext uri="{BB962C8B-B14F-4D97-AF65-F5344CB8AC3E}">
        <p14:creationId xmlns:p14="http://schemas.microsoft.com/office/powerpoint/2010/main" val="24360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 smtClean="0"/>
              <a:t>Main advantages of MVC Model in the project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sz="1800" u="sng" dirty="0" smtClean="0"/>
              <a:t>Faster </a:t>
            </a:r>
            <a:r>
              <a:rPr lang="en-GB" sz="1800" u="sng" dirty="0" smtClean="0"/>
              <a:t>development</a:t>
            </a:r>
            <a:r>
              <a:rPr lang="es-ES" sz="1800" u="sng" dirty="0" smtClean="0"/>
              <a:t> </a:t>
            </a:r>
            <a:r>
              <a:rPr lang="es-ES" sz="1800" u="sng" dirty="0"/>
              <a:t>process</a:t>
            </a:r>
            <a:r>
              <a:rPr lang="es-ES" sz="1800" dirty="0" smtClean="0"/>
              <a:t>: </a:t>
            </a:r>
            <a:r>
              <a:rPr lang="en-US" sz="1800" dirty="0"/>
              <a:t>one programmer can work on the view while the another can work on the controller to create business logic</a:t>
            </a:r>
            <a:endParaRPr lang="en-GB" sz="1800" dirty="0" smtClean="0"/>
          </a:p>
          <a:p>
            <a:pPr marL="228600" indent="-228600">
              <a:buFont typeface="+mj-lt"/>
              <a:buAutoNum type="arabicPeriod"/>
            </a:pPr>
            <a:endParaRPr lang="en-GB" sz="800" dirty="0"/>
          </a:p>
          <a:p>
            <a:pPr marL="228600" indent="-228600">
              <a:buFont typeface="+mj-lt"/>
              <a:buAutoNum type="arabicPeriod"/>
            </a:pPr>
            <a:endParaRPr lang="en-GB" sz="800" dirty="0" smtClean="0"/>
          </a:p>
          <a:p>
            <a:pPr>
              <a:buFont typeface="+mj-lt"/>
              <a:buAutoNum type="arabicPeriod"/>
            </a:pPr>
            <a:r>
              <a:rPr lang="en-US" sz="1800" u="sng" dirty="0" smtClean="0"/>
              <a:t>Ability </a:t>
            </a:r>
            <a:r>
              <a:rPr lang="en-US" sz="1800" u="sng" dirty="0"/>
              <a:t>to provide multiple </a:t>
            </a:r>
            <a:r>
              <a:rPr lang="en-US" sz="1800" u="sng" dirty="0" smtClean="0"/>
              <a:t>views</a:t>
            </a:r>
            <a:endParaRPr lang="en-GB" sz="1800" u="sng" dirty="0"/>
          </a:p>
          <a:p>
            <a:pPr marL="228600" indent="-228600">
              <a:buFont typeface="+mj-lt"/>
              <a:buAutoNum type="arabicPeriod"/>
            </a:pPr>
            <a:endParaRPr lang="en-GB" sz="800" dirty="0" smtClean="0"/>
          </a:p>
          <a:p>
            <a:pPr>
              <a:buFont typeface="+mj-lt"/>
              <a:buAutoNum type="arabicPeriod"/>
            </a:pPr>
            <a:r>
              <a:rPr lang="en-US" sz="1800" u="sng" dirty="0" smtClean="0"/>
              <a:t>Modification </a:t>
            </a:r>
            <a:r>
              <a:rPr lang="en-US" sz="1800" u="sng" dirty="0"/>
              <a:t>does not affect the entire model</a:t>
            </a:r>
            <a:r>
              <a:rPr lang="en-US" sz="1800" dirty="0" smtClean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sz="1300" dirty="0"/>
              <a:t>Adding new type of </a:t>
            </a:r>
            <a:r>
              <a:rPr lang="en-US" sz="1300" dirty="0" smtClean="0"/>
              <a:t>views does not affect the Model part because it does not depend on the views part.</a:t>
            </a:r>
          </a:p>
          <a:p>
            <a:pPr lvl="1">
              <a:buFont typeface="+mj-lt"/>
              <a:buAutoNum type="arabicPeriod"/>
            </a:pPr>
            <a:r>
              <a:rPr lang="en-US" sz="1300" dirty="0" smtClean="0"/>
              <a:t>Therefore</a:t>
            </a:r>
            <a:r>
              <a:rPr lang="en-US" sz="1300" dirty="0"/>
              <a:t>, any changes in the Model will not affect the entire architecture.</a:t>
            </a:r>
            <a:endParaRPr lang="en-GB" sz="1300" dirty="0"/>
          </a:p>
          <a:p>
            <a:endParaRPr lang="en-GB" sz="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1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</TotalTime>
  <Words>409</Words>
  <Application>Microsoft Office PowerPoint</Application>
  <PresentationFormat>On-screen Show (4:3)</PresentationFormat>
  <Paragraphs>57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How the Model View Controller pattern is being used to assign responsibilities Athletics club Demonstration Program</vt:lpstr>
      <vt:lpstr>Model: classes</vt:lpstr>
      <vt:lpstr>View: user interface</vt:lpstr>
      <vt:lpstr>Controller</vt:lpstr>
      <vt:lpstr> Robustness Diagram: View, Controller and Model are separated (boundaries, controllers, entities)  Robustness diagrams divide responsibilities in the manner it identifies distinct kind of objects  </vt:lpstr>
      <vt:lpstr>Sequence Diagram</vt:lpstr>
      <vt:lpstr>Main advantages of MVC Model in the project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Version Control is being used in Athletics club Demonstration Program</dc:title>
  <dc:creator>Alejandro Reyes Bautista</dc:creator>
  <cp:lastModifiedBy>Alejandro Reyes Bautista</cp:lastModifiedBy>
  <cp:revision>42</cp:revision>
  <dcterms:created xsi:type="dcterms:W3CDTF">2006-08-16T00:00:00Z</dcterms:created>
  <dcterms:modified xsi:type="dcterms:W3CDTF">2017-04-06T21:43:40Z</dcterms:modified>
</cp:coreProperties>
</file>