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0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75535-5F34-417D-9817-FE1F0DCF19E9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78785-55E5-4599-8CAD-1A25ECB80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67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8E65-CB61-423B-8724-2297B68DE914}" type="datetime1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4D59-9FED-4F33-A5A2-DF5F0DF30B25}" type="datetime1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4F55-1C43-43A4-B1BB-3E996D94D448}" type="datetime1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82A3-9A6D-41D9-8D4B-9175548667B6}" type="datetime1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752E-AA64-4260-9C62-EA28D4FDA189}" type="datetime1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FA4C-B116-4BEE-A0C8-9A591DEB0428}" type="datetime1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14EB-1064-4E5A-A148-A90ECB13712D}" type="datetime1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9091-25D1-4CBB-A245-960737E4E5CC}" type="datetime1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5065-213D-405A-BB27-D75940C03EFB}" type="datetime1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5101-5113-414D-94B2-B346E34FB901}" type="datetime1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B3B4-6DD0-47AB-953D-5096A28E9A3D}" type="datetime1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2899E-90C1-4BA9-A70D-7735BC6BFA78}" type="datetime1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838201"/>
            <a:ext cx="7848600" cy="2667000"/>
          </a:xfrm>
        </p:spPr>
        <p:txBody>
          <a:bodyPr>
            <a:normAutofit/>
          </a:bodyPr>
          <a:lstStyle/>
          <a:p>
            <a:r>
              <a:rPr lang="en-GB" sz="3200" dirty="0"/>
              <a:t>How </a:t>
            </a:r>
            <a:r>
              <a:rPr lang="en-GB" sz="3200" dirty="0" smtClean="0"/>
              <a:t>Robustness and Sequence Diagrams are being used to improve both use cases and domain model.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2600" dirty="0" smtClean="0"/>
              <a:t> </a:t>
            </a:r>
            <a:r>
              <a:rPr lang="en-GB" sz="2600" dirty="0"/>
              <a:t>Athletics club Demonstration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>
            <a:normAutofit fontScale="47500" lnSpcReduction="2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Use Cases and Domain Model</a:t>
            </a:r>
            <a:endParaRPr lang="en-GB" sz="3600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4000" dirty="0"/>
              <a:t>  </a:t>
            </a:r>
            <a:r>
              <a:rPr lang="en-US" dirty="0" smtClean="0"/>
              <a:t>Robustness Diagrams =&gt; discover new steps, extensions and classes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Sequence Diagrams =&gt; discover methods, classes and attributes</a:t>
            </a:r>
            <a:endParaRPr lang="en-US" sz="4000" dirty="0"/>
          </a:p>
          <a:p>
            <a:r>
              <a:rPr lang="en-US" sz="4000" dirty="0"/>
              <a:t>	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dirty="0" smtClean="0"/>
              <a:t>Expanded use cases</a:t>
            </a:r>
            <a:endParaRPr lang="en-US" dirty="0"/>
          </a:p>
          <a:p>
            <a:pPr marL="457200" indent="-457200">
              <a:buFont typeface="Wingdings" pitchFamily="2" charset="2"/>
              <a:buChar char="q"/>
            </a:pPr>
            <a:r>
              <a:rPr lang="es-ES" dirty="0" smtClean="0"/>
              <a:t>Class </a:t>
            </a:r>
            <a:r>
              <a:rPr lang="en-GB" dirty="0" smtClean="0"/>
              <a:t>Diagram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665773" y="3429000"/>
            <a:ext cx="381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Alejandro Reyes Bautista – Q13134663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399"/>
            <a:ext cx="8229600" cy="1143000"/>
          </a:xfrm>
        </p:spPr>
        <p:txBody>
          <a:bodyPr>
            <a:normAutofit/>
          </a:bodyPr>
          <a:lstStyle/>
          <a:p>
            <a:r>
              <a:rPr lang="en-GB" sz="3800" dirty="0" smtClean="0"/>
              <a:t>Add event use case</a:t>
            </a:r>
            <a:endParaRPr lang="en-GB" sz="3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1"/>
            <a:ext cx="630555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95699"/>
            <a:ext cx="631507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3824" y="4038600"/>
            <a:ext cx="2543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At the moment, we have 4 steps (red) and 2 extensions branches (green)</a:t>
            </a:r>
            <a:endParaRPr lang="en-GB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772276" y="1000127"/>
            <a:ext cx="2228849" cy="116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Data needed to contextualize the use case. Name, description, triggers and state of the system after the execution.</a:t>
            </a:r>
            <a:endParaRPr lang="en-GB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6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95552"/>
            <a:ext cx="9143999" cy="4391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5918"/>
            <a:ext cx="7927181" cy="657225"/>
          </a:xfrm>
        </p:spPr>
        <p:txBody>
          <a:bodyPr>
            <a:normAutofit/>
          </a:bodyPr>
          <a:lstStyle/>
          <a:p>
            <a:r>
              <a:rPr lang="en-GB" sz="3600" dirty="0" smtClean="0"/>
              <a:t>Robustness Diagram</a:t>
            </a:r>
            <a:endParaRPr lang="en-GB" sz="3600" dirty="0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1295400"/>
            <a:ext cx="48101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403498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00523" y="901184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Use Case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735295" y="926068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Expanded Use Case</a:t>
            </a:r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>
            <a:off x="3733800" y="76314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4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GB" sz="3600" dirty="0" smtClean="0"/>
              <a:t>Sequence Diagram</a:t>
            </a:r>
            <a:endParaRPr lang="en-GB" sz="36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096787"/>
            <a:ext cx="9138623" cy="575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62600" y="1938010"/>
            <a:ext cx="337348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400" dirty="0" smtClean="0"/>
              <a:t>New entity discovered thanks to robustness</a:t>
            </a:r>
          </a:p>
          <a:p>
            <a:r>
              <a:rPr lang="en-GB" sz="1400" dirty="0"/>
              <a:t>a</a:t>
            </a:r>
            <a:r>
              <a:rPr lang="en-GB" sz="1400" dirty="0" smtClean="0"/>
              <a:t>nd sequence diagrams</a:t>
            </a:r>
            <a:endParaRPr lang="en-GB" sz="1400" dirty="0"/>
          </a:p>
        </p:txBody>
      </p:sp>
      <p:sp>
        <p:nvSpPr>
          <p:cNvPr id="7" name="Right Arrow 6"/>
          <p:cNvSpPr/>
          <p:nvPr/>
        </p:nvSpPr>
        <p:spPr>
          <a:xfrm>
            <a:off x="5715000" y="13091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>
            <a:off x="5715000" y="3031182"/>
            <a:ext cx="316828" cy="509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24600" y="3019425"/>
            <a:ext cx="24384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/>
              <a:t>New method found. Added to the class diagram</a:t>
            </a:r>
            <a:endParaRPr lang="en-GB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105400" y="5671840"/>
            <a:ext cx="24384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/>
              <a:t>Another method found. Added to the class diagram too.</a:t>
            </a:r>
            <a:endParaRPr lang="en-GB" sz="1200" dirty="0"/>
          </a:p>
        </p:txBody>
      </p:sp>
      <p:sp>
        <p:nvSpPr>
          <p:cNvPr id="10" name="Down Arrow 9"/>
          <p:cNvSpPr/>
          <p:nvPr/>
        </p:nvSpPr>
        <p:spPr>
          <a:xfrm rot="10599938">
            <a:off x="5915242" y="5206902"/>
            <a:ext cx="242316" cy="305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4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4497259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105918"/>
            <a:ext cx="7927181" cy="657225"/>
          </a:xfrm>
        </p:spPr>
        <p:txBody>
          <a:bodyPr>
            <a:normAutofit/>
          </a:bodyPr>
          <a:lstStyle/>
          <a:p>
            <a:r>
              <a:rPr lang="en-GB" sz="3600" dirty="0" smtClean="0"/>
              <a:t>Domain Model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1439049"/>
            <a:ext cx="3228975" cy="738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smtClean="0"/>
              <a:t>We do not need a new class for </a:t>
            </a:r>
          </a:p>
          <a:p>
            <a:r>
              <a:rPr lang="en-GB" sz="1400" dirty="0" smtClean="0"/>
              <a:t>ListEvents entity. It can be a static List</a:t>
            </a:r>
          </a:p>
          <a:p>
            <a:r>
              <a:rPr lang="en-GB" sz="1400" dirty="0" smtClean="0"/>
              <a:t>inside Event class.</a:t>
            </a:r>
            <a:endParaRPr lang="en-GB" sz="14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7" y="2438400"/>
            <a:ext cx="24765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7" y="685800"/>
            <a:ext cx="6477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525834" y="2667000"/>
            <a:ext cx="808166" cy="355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33397" y="4751012"/>
            <a:ext cx="2542619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400" b="1" dirty="0" err="1" smtClean="0"/>
              <a:t>checkEventNotExist</a:t>
            </a:r>
            <a:r>
              <a:rPr lang="en-GB" sz="1400" b="1" dirty="0" smtClean="0"/>
              <a:t>(details)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400" b="1" dirty="0" err="1" smtClean="0"/>
              <a:t>addEvent</a:t>
            </a:r>
            <a:r>
              <a:rPr lang="en-GB" sz="1400" b="1" dirty="0" smtClean="0"/>
              <a:t>(event)</a:t>
            </a:r>
            <a:endParaRPr lang="en-GB" sz="1400" b="1" dirty="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48" y="4619625"/>
            <a:ext cx="33528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4210974" y="4038601"/>
            <a:ext cx="3238962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dirty="0" smtClean="0"/>
              <a:t>Class Diagram</a:t>
            </a:r>
            <a:endParaRPr lang="en-GB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1018659" y="4331733"/>
            <a:ext cx="157209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New methods!</a:t>
            </a:r>
            <a:endParaRPr lang="en-GB" dirty="0"/>
          </a:p>
        </p:txBody>
      </p:sp>
      <p:sp>
        <p:nvSpPr>
          <p:cNvPr id="11" name="Right Arrow 10"/>
          <p:cNvSpPr/>
          <p:nvPr/>
        </p:nvSpPr>
        <p:spPr>
          <a:xfrm>
            <a:off x="3276600" y="5159053"/>
            <a:ext cx="705560" cy="392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1018659" y="5638800"/>
            <a:ext cx="15670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New attribute!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28194" y="6061592"/>
            <a:ext cx="215302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400" b="1" dirty="0" smtClean="0"/>
              <a:t>eventsList: List&lt;Event&gt;</a:t>
            </a:r>
            <a:endParaRPr lang="en-GB" sz="1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1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173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How Robustness and Sequence Diagrams are being used to improve both use cases and domain model.  Athletics club Demonstration Program</vt:lpstr>
      <vt:lpstr>Add event use case</vt:lpstr>
      <vt:lpstr>Robustness Diagram</vt:lpstr>
      <vt:lpstr>Sequence Diagram</vt:lpstr>
      <vt:lpstr>Domain 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Robustness and Sequence Diagrams are being used to improve both use cases and domain model.  Athletics club Demonstration Program</dc:title>
  <dc:creator>Alejandro Reyes Bautista</dc:creator>
  <cp:lastModifiedBy>Alejandro Reyes Bautista</cp:lastModifiedBy>
  <cp:revision>25</cp:revision>
  <dcterms:created xsi:type="dcterms:W3CDTF">2006-08-16T00:00:00Z</dcterms:created>
  <dcterms:modified xsi:type="dcterms:W3CDTF">2017-04-06T19:38:44Z</dcterms:modified>
</cp:coreProperties>
</file>