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DE381-4B44-49E2-AECC-BD830CF1EA9C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E951E-7133-471C-9F91-DF259B47F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870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EDC-6F50-4AF0-AFEB-D9E63A52D2F8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0B67-D1C1-4900-B1EB-069C56742586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C1C2-2419-4E86-A093-D1CA3EF1EA1C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A905-F800-4154-90E7-357BB3AF9B2C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3D6F-68B4-4792-82E4-2B5401136110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1C9F-9FEA-4A96-A917-1B68D8001FA0}" type="datetime1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EC41-0937-42EA-A32C-E2D3E4B160F4}" type="datetime1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CBDA-5CE1-45D7-9748-7ECD09CA3F30}" type="datetime1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7564-388B-4842-A759-7237C706DEC5}" type="datetime1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E7E6-0C75-41A6-858F-AF347E5DE070}" type="datetime1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FEE7-A042-49BB-985C-92151E3306F3}" type="datetime1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4CFAE-15C9-49DB-9C12-FCE87DEB2FFE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1"/>
            <a:ext cx="8153400" cy="2209800"/>
          </a:xfrm>
        </p:spPr>
        <p:txBody>
          <a:bodyPr>
            <a:normAutofit/>
          </a:bodyPr>
          <a:lstStyle/>
          <a:p>
            <a:r>
              <a:rPr lang="en-GB" dirty="0" smtClean="0"/>
              <a:t>How Version Control is being used in Athletics club Demonstration Program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10000"/>
            <a:ext cx="7315200" cy="2286000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900" dirty="0" smtClean="0"/>
              <a:t>Version Control System (VCS): </a:t>
            </a:r>
            <a:r>
              <a:rPr lang="en-GB" sz="3300" dirty="0" smtClean="0"/>
              <a:t>GIT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4000" dirty="0" smtClean="0"/>
              <a:t>  </a:t>
            </a:r>
            <a:r>
              <a:rPr lang="en-US" sz="2900" dirty="0" smtClean="0"/>
              <a:t>Version Control Repository: </a:t>
            </a:r>
            <a:r>
              <a:rPr lang="en-US" sz="3300" dirty="0" smtClean="0"/>
              <a:t>GitHub</a:t>
            </a:r>
            <a:r>
              <a:rPr lang="en-US" sz="4000" dirty="0"/>
              <a:t> </a:t>
            </a:r>
            <a:endParaRPr lang="en-US" sz="4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900" dirty="0" smtClean="0"/>
              <a:t>Client: </a:t>
            </a:r>
            <a:r>
              <a:rPr lang="en-US" sz="3300" dirty="0" smtClean="0"/>
              <a:t>SourceTree</a:t>
            </a:r>
            <a:r>
              <a:rPr lang="en-US" sz="3300" dirty="0"/>
              <a:t> </a:t>
            </a:r>
            <a:r>
              <a:rPr lang="en-US" sz="3300" dirty="0" smtClean="0"/>
              <a:t>(Atlassian)</a:t>
            </a:r>
          </a:p>
          <a:p>
            <a:r>
              <a:rPr lang="en-US" sz="4000" dirty="0" smtClean="0"/>
              <a:t>	          </a:t>
            </a:r>
            <a:r>
              <a:rPr lang="en-US" sz="3300" dirty="0" smtClean="0"/>
              <a:t>Netbeans</a:t>
            </a:r>
            <a:r>
              <a:rPr lang="en-US" sz="4000" dirty="0" smtClean="0"/>
              <a:t> </a:t>
            </a:r>
            <a:r>
              <a:rPr lang="en-US" sz="2900" dirty="0" smtClean="0"/>
              <a:t>with Github plugin</a:t>
            </a:r>
          </a:p>
          <a:p>
            <a:endParaRPr lang="en-US" sz="4000" dirty="0" smtClean="0"/>
          </a:p>
          <a:p>
            <a:pPr marL="457200" indent="-457200">
              <a:buFont typeface="Wingdings" pitchFamily="2" charset="2"/>
              <a:buChar char="q"/>
            </a:pPr>
            <a:r>
              <a:rPr lang="en-US" dirty="0"/>
              <a:t>Tracking analysis, design modeling and associated documentation</a:t>
            </a:r>
            <a:endParaRPr lang="en-GB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dirty="0" smtClean="0"/>
              <a:t>Tracking </a:t>
            </a:r>
            <a:r>
              <a:rPr lang="en-US" dirty="0" smtClean="0"/>
              <a:t>each version of </a:t>
            </a:r>
            <a:r>
              <a:rPr lang="en-US" dirty="0" smtClean="0"/>
              <a:t>software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665773" y="3244334"/>
            <a:ext cx="381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Alejandro Reyes Bautista – Q13134663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1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use a VCS?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We can make </a:t>
            </a:r>
            <a:r>
              <a:rPr lang="en-US" dirty="0"/>
              <a:t>a change to code, </a:t>
            </a:r>
            <a:r>
              <a:rPr lang="en-US" dirty="0" smtClean="0"/>
              <a:t>to realize there </a:t>
            </a:r>
            <a:r>
              <a:rPr lang="en-US" dirty="0"/>
              <a:t>was a mistake and </a:t>
            </a:r>
            <a:r>
              <a:rPr lang="en-US" dirty="0" smtClean="0"/>
              <a:t>revert back.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can review the story of diagrams, use cases text, code, etc. and see the difference between two (or more) versions.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let other teammates to work in our code.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track how much work is being done, and where, when and by whom.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can develop/experiment with a new feature without interfering with working code.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3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Event Use Cases Diagram History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81400"/>
            <a:ext cx="8762999" cy="313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762000"/>
            <a:ext cx="8915400" cy="264712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7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0225"/>
            <a:ext cx="8001000" cy="3739775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553" y="4963886"/>
            <a:ext cx="61341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3777343"/>
            <a:ext cx="5766707" cy="1175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077200" cy="868362"/>
          </a:xfrm>
        </p:spPr>
        <p:txBody>
          <a:bodyPr>
            <a:normAutofit/>
          </a:bodyPr>
          <a:lstStyle/>
          <a:p>
            <a:r>
              <a:rPr lang="en-GB" sz="3000" dirty="0" smtClean="0"/>
              <a:t>Branches</a:t>
            </a:r>
            <a:endParaRPr lang="en-GB" sz="3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4" y="3352801"/>
            <a:ext cx="8768696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38200"/>
            <a:ext cx="4400550" cy="1343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3854" y="668923"/>
            <a:ext cx="209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/>
              <a:t>m</a:t>
            </a:r>
            <a:r>
              <a:rPr lang="en-GB" sz="1600" dirty="0" smtClean="0"/>
              <a:t>aster: </a:t>
            </a:r>
            <a:r>
              <a:rPr lang="en-GB" sz="1300" dirty="0" smtClean="0"/>
              <a:t>all the project</a:t>
            </a:r>
            <a:endParaRPr lang="en-GB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007477"/>
            <a:ext cx="4495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/>
              <a:t>d</a:t>
            </a:r>
            <a:r>
              <a:rPr lang="en-GB" sz="1600" dirty="0" smtClean="0"/>
              <a:t>esign_analysis_documentation: </a:t>
            </a:r>
          </a:p>
          <a:p>
            <a:r>
              <a:rPr lang="en-GB" sz="1300" dirty="0" smtClean="0"/>
              <a:t>       use cases, robustness diagrams, sequence diagrams,</a:t>
            </a:r>
          </a:p>
          <a:p>
            <a:r>
              <a:rPr lang="en-GB" sz="1300" dirty="0" smtClean="0"/>
              <a:t>       database schemes, considerations and decisions, etc.</a:t>
            </a:r>
            <a:endParaRPr lang="en-GB"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533335" y="1752759"/>
            <a:ext cx="2282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/>
              <a:t>a</a:t>
            </a:r>
            <a:r>
              <a:rPr lang="en-GB" sz="1600" dirty="0" smtClean="0"/>
              <a:t>pplication: </a:t>
            </a:r>
            <a:r>
              <a:rPr lang="en-GB" sz="1300" dirty="0" smtClean="0"/>
              <a:t>java project</a:t>
            </a:r>
            <a:endParaRPr lang="en-GB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821871" y="2085073"/>
            <a:ext cx="4918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/>
              <a:t>t</a:t>
            </a:r>
            <a:r>
              <a:rPr lang="en-GB" sz="1600" dirty="0" smtClean="0"/>
              <a:t>raining: </a:t>
            </a:r>
            <a:r>
              <a:rPr lang="en-GB" sz="1300" dirty="0" smtClean="0"/>
              <a:t>java code implementing features related with trainings</a:t>
            </a:r>
            <a:endParaRPr lang="en-GB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821871" y="2411485"/>
            <a:ext cx="4608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/>
              <a:t>e</a:t>
            </a:r>
            <a:r>
              <a:rPr lang="en-GB" sz="1600" dirty="0" smtClean="0"/>
              <a:t>vent: </a:t>
            </a:r>
            <a:r>
              <a:rPr lang="en-GB" sz="1300" dirty="0" smtClean="0"/>
              <a:t>java code implementing features related with events</a:t>
            </a:r>
            <a:endParaRPr lang="en-GB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821871" y="2750039"/>
            <a:ext cx="5662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/>
              <a:t>m</a:t>
            </a:r>
            <a:r>
              <a:rPr lang="en-GB" sz="1600" dirty="0" smtClean="0"/>
              <a:t>embership: </a:t>
            </a:r>
            <a:r>
              <a:rPr lang="en-GB" sz="1300" dirty="0" smtClean="0"/>
              <a:t>java code implementing features related with memberships</a:t>
            </a:r>
            <a:endParaRPr lang="en-GB" sz="13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8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features are developed </a:t>
            </a:r>
            <a:r>
              <a:rPr lang="en-US" dirty="0"/>
              <a:t>without interfering with working code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906323" cy="2895600"/>
          </a:xfrm>
        </p:spPr>
      </p:pic>
      <p:sp>
        <p:nvSpPr>
          <p:cNvPr id="9" name="TextBox 8"/>
          <p:cNvSpPr txBox="1"/>
          <p:nvPr/>
        </p:nvSpPr>
        <p:spPr>
          <a:xfrm>
            <a:off x="76200" y="5181600"/>
            <a:ext cx="90102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Both branches training and event have application as root.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Each one is isolated in order to implement a new feature.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When the feature is ready, working and tested, it will be merge into the application branch.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If there are any problem, we revert back the application branch to a previous state while</a:t>
            </a:r>
          </a:p>
          <a:p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en-GB" dirty="0" smtClean="0"/>
              <a:t>we </a:t>
            </a:r>
            <a:r>
              <a:rPr lang="en-GB" dirty="0" smtClean="0"/>
              <a:t>work on solve the conflict.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273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How Version Control is being used in Athletics club Demonstration Program</vt:lpstr>
      <vt:lpstr>Why do we use a VCS?</vt:lpstr>
      <vt:lpstr>Event Use Cases Diagram History</vt:lpstr>
      <vt:lpstr>PowerPoint Presentation</vt:lpstr>
      <vt:lpstr>Branches</vt:lpstr>
      <vt:lpstr>New features are developed without interfering with working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Version Control is being used in Athletics club Demonstration Program</dc:title>
  <dc:creator>Alejandro Reyes Bautista</dc:creator>
  <cp:lastModifiedBy>Alejandro Reyes Bautista</cp:lastModifiedBy>
  <cp:revision>24</cp:revision>
  <dcterms:created xsi:type="dcterms:W3CDTF">2006-08-16T00:00:00Z</dcterms:created>
  <dcterms:modified xsi:type="dcterms:W3CDTF">2017-04-06T15:26:33Z</dcterms:modified>
</cp:coreProperties>
</file>