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5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5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0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80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9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0F9D-5E4A-4A69-9ABD-403887B47935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06C0-90DE-42EF-8D8F-70B7B0467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1422"/>
            <a:ext cx="97345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gende mit Linie 1 (Rahmen und Markierungsleiste) 4"/>
          <p:cNvSpPr/>
          <p:nvPr/>
        </p:nvSpPr>
        <p:spPr>
          <a:xfrm>
            <a:off x="5220072" y="4653136"/>
            <a:ext cx="2016224" cy="360040"/>
          </a:xfrm>
          <a:prstGeom prst="accentBorderCallout1">
            <a:avLst>
              <a:gd name="adj1" fmla="val 18750"/>
              <a:gd name="adj2" fmla="val -8333"/>
              <a:gd name="adj3" fmla="val -471611"/>
              <a:gd name="adj4" fmla="val -97543"/>
            </a:avLst>
          </a:pr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loadReferenceLine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Legende mit Linie 1 (Rahmen und Markierungsleiste) 9"/>
          <p:cNvSpPr/>
          <p:nvPr/>
        </p:nvSpPr>
        <p:spPr>
          <a:xfrm>
            <a:off x="3275856" y="5168705"/>
            <a:ext cx="2304256" cy="360040"/>
          </a:xfrm>
          <a:prstGeom prst="accentBorderCallout1">
            <a:avLst>
              <a:gd name="adj1" fmla="val 18750"/>
              <a:gd name="adj2" fmla="val -8333"/>
              <a:gd name="adj3" fmla="val -431323"/>
              <a:gd name="adj4" fmla="val -88549"/>
            </a:avLst>
          </a:pr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loadApplicationPoint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680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2</cp:revision>
  <dcterms:created xsi:type="dcterms:W3CDTF">2020-07-14T08:50:12Z</dcterms:created>
  <dcterms:modified xsi:type="dcterms:W3CDTF">2020-07-14T09:07:06Z</dcterms:modified>
</cp:coreProperties>
</file>