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7" r:id="rId2"/>
    <p:sldId id="1372" r:id="rId3"/>
    <p:sldId id="1377" r:id="rId4"/>
    <p:sldId id="1378" r:id="rId5"/>
    <p:sldId id="1379" r:id="rId6"/>
    <p:sldId id="1380" r:id="rId7"/>
    <p:sldId id="1381" r:id="rId8"/>
    <p:sldId id="1382" r:id="rId9"/>
    <p:sldId id="1374" r:id="rId10"/>
    <p:sldId id="1383" r:id="rId11"/>
    <p:sldId id="1384" r:id="rId12"/>
    <p:sldId id="1375" r:id="rId13"/>
    <p:sldId id="1385" r:id="rId14"/>
    <p:sldId id="1386" r:id="rId15"/>
    <p:sldId id="1376" r:id="rId16"/>
    <p:sldId id="1371" r:id="rId17"/>
    <p:sldId id="1350" r:id="rId18"/>
  </p:sldIdLst>
  <p:sldSz cx="12192000" cy="6858000"/>
  <p:notesSz cx="6858000" cy="9144000"/>
  <p:defaultText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8"/>
    <p:restoredTop sz="96405"/>
  </p:normalViewPr>
  <p:slideViewPr>
    <p:cSldViewPr snapToGrid="0" snapToObjects="1">
      <p:cViewPr varScale="1">
        <p:scale>
          <a:sx n="126" d="100"/>
          <a:sy n="126" d="100"/>
        </p:scale>
        <p:origin x="60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X"/>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CF9BB7-CFE5-464A-BEBB-B5B7AF73EA11}" type="datetimeFigureOut">
              <a:rPr lang="en-MX" smtClean="0"/>
              <a:t>12/08/22</a:t>
            </a:fld>
            <a:endParaRPr lang="en-MX"/>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X"/>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X"/>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F81E6C-8877-CC42-9EFA-75A12A8578D3}" type="slidenum">
              <a:rPr lang="en-MX" smtClean="0"/>
              <a:t>‹#›</a:t>
            </a:fld>
            <a:endParaRPr lang="en-MX"/>
          </a:p>
        </p:txBody>
      </p:sp>
    </p:spTree>
    <p:extLst>
      <p:ext uri="{BB962C8B-B14F-4D97-AF65-F5344CB8AC3E}">
        <p14:creationId xmlns:p14="http://schemas.microsoft.com/office/powerpoint/2010/main" val="566436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9B310-3D18-CC4B-B343-71F2FD2CA4EF}" type="slidenum">
              <a:rPr lang="en-US" smtClean="0"/>
              <a:t>2</a:t>
            </a:fld>
            <a:endParaRPr lang="en-US"/>
          </a:p>
        </p:txBody>
      </p:sp>
    </p:spTree>
    <p:extLst>
      <p:ext uri="{BB962C8B-B14F-4D97-AF65-F5344CB8AC3E}">
        <p14:creationId xmlns:p14="http://schemas.microsoft.com/office/powerpoint/2010/main" val="850031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9B310-3D18-CC4B-B343-71F2FD2CA4EF}" type="slidenum">
              <a:rPr lang="en-US" smtClean="0"/>
              <a:t>11</a:t>
            </a:fld>
            <a:endParaRPr lang="en-US"/>
          </a:p>
        </p:txBody>
      </p:sp>
    </p:spTree>
    <p:extLst>
      <p:ext uri="{BB962C8B-B14F-4D97-AF65-F5344CB8AC3E}">
        <p14:creationId xmlns:p14="http://schemas.microsoft.com/office/powerpoint/2010/main" val="39039416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9B310-3D18-CC4B-B343-71F2FD2CA4EF}" type="slidenum">
              <a:rPr lang="en-US" smtClean="0"/>
              <a:t>12</a:t>
            </a:fld>
            <a:endParaRPr lang="en-US"/>
          </a:p>
        </p:txBody>
      </p:sp>
    </p:spTree>
    <p:extLst>
      <p:ext uri="{BB962C8B-B14F-4D97-AF65-F5344CB8AC3E}">
        <p14:creationId xmlns:p14="http://schemas.microsoft.com/office/powerpoint/2010/main" val="2595023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9B310-3D18-CC4B-B343-71F2FD2CA4EF}" type="slidenum">
              <a:rPr lang="en-US" smtClean="0"/>
              <a:t>13</a:t>
            </a:fld>
            <a:endParaRPr lang="en-US"/>
          </a:p>
        </p:txBody>
      </p:sp>
    </p:spTree>
    <p:extLst>
      <p:ext uri="{BB962C8B-B14F-4D97-AF65-F5344CB8AC3E}">
        <p14:creationId xmlns:p14="http://schemas.microsoft.com/office/powerpoint/2010/main" val="3266471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49B310-3D18-CC4B-B343-71F2FD2CA4EF}" type="slidenum">
              <a:rPr lang="en-US" smtClean="0"/>
              <a:t>14</a:t>
            </a:fld>
            <a:endParaRPr lang="en-US"/>
          </a:p>
        </p:txBody>
      </p:sp>
    </p:spTree>
    <p:extLst>
      <p:ext uri="{BB962C8B-B14F-4D97-AF65-F5344CB8AC3E}">
        <p14:creationId xmlns:p14="http://schemas.microsoft.com/office/powerpoint/2010/main" val="3813254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9B310-3D18-CC4B-B343-71F2FD2CA4EF}" type="slidenum">
              <a:rPr lang="en-US" smtClean="0"/>
              <a:t>15</a:t>
            </a:fld>
            <a:endParaRPr lang="en-US"/>
          </a:p>
        </p:txBody>
      </p:sp>
    </p:spTree>
    <p:extLst>
      <p:ext uri="{BB962C8B-B14F-4D97-AF65-F5344CB8AC3E}">
        <p14:creationId xmlns:p14="http://schemas.microsoft.com/office/powerpoint/2010/main" val="15262670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9B310-3D18-CC4B-B343-71F2FD2CA4EF}" type="slidenum">
              <a:rPr lang="en-US" smtClean="0"/>
              <a:t>16</a:t>
            </a:fld>
            <a:endParaRPr lang="en-US"/>
          </a:p>
        </p:txBody>
      </p:sp>
    </p:spTree>
    <p:extLst>
      <p:ext uri="{BB962C8B-B14F-4D97-AF65-F5344CB8AC3E}">
        <p14:creationId xmlns:p14="http://schemas.microsoft.com/office/powerpoint/2010/main" val="26504258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8/12/22</a:t>
            </a:fld>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4132324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9B310-3D18-CC4B-B343-71F2FD2CA4EF}" type="slidenum">
              <a:rPr lang="en-US" smtClean="0"/>
              <a:t>3</a:t>
            </a:fld>
            <a:endParaRPr lang="en-US"/>
          </a:p>
        </p:txBody>
      </p:sp>
    </p:spTree>
    <p:extLst>
      <p:ext uri="{BB962C8B-B14F-4D97-AF65-F5344CB8AC3E}">
        <p14:creationId xmlns:p14="http://schemas.microsoft.com/office/powerpoint/2010/main" val="3771439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9B310-3D18-CC4B-B343-71F2FD2CA4EF}" type="slidenum">
              <a:rPr lang="en-US" smtClean="0"/>
              <a:t>4</a:t>
            </a:fld>
            <a:endParaRPr lang="en-US"/>
          </a:p>
        </p:txBody>
      </p:sp>
    </p:spTree>
    <p:extLst>
      <p:ext uri="{BB962C8B-B14F-4D97-AF65-F5344CB8AC3E}">
        <p14:creationId xmlns:p14="http://schemas.microsoft.com/office/powerpoint/2010/main" val="3649137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9B310-3D18-CC4B-B343-71F2FD2CA4EF}" type="slidenum">
              <a:rPr lang="en-US" smtClean="0"/>
              <a:t>5</a:t>
            </a:fld>
            <a:endParaRPr lang="en-US"/>
          </a:p>
        </p:txBody>
      </p:sp>
    </p:spTree>
    <p:extLst>
      <p:ext uri="{BB962C8B-B14F-4D97-AF65-F5344CB8AC3E}">
        <p14:creationId xmlns:p14="http://schemas.microsoft.com/office/powerpoint/2010/main" val="3242750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9B310-3D18-CC4B-B343-71F2FD2CA4EF}" type="slidenum">
              <a:rPr lang="en-US" smtClean="0"/>
              <a:t>6</a:t>
            </a:fld>
            <a:endParaRPr lang="en-US"/>
          </a:p>
        </p:txBody>
      </p:sp>
    </p:spTree>
    <p:extLst>
      <p:ext uri="{BB962C8B-B14F-4D97-AF65-F5344CB8AC3E}">
        <p14:creationId xmlns:p14="http://schemas.microsoft.com/office/powerpoint/2010/main" val="751242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9B310-3D18-CC4B-B343-71F2FD2CA4EF}" type="slidenum">
              <a:rPr lang="en-US" smtClean="0"/>
              <a:t>7</a:t>
            </a:fld>
            <a:endParaRPr lang="en-US"/>
          </a:p>
        </p:txBody>
      </p:sp>
    </p:spTree>
    <p:extLst>
      <p:ext uri="{BB962C8B-B14F-4D97-AF65-F5344CB8AC3E}">
        <p14:creationId xmlns:p14="http://schemas.microsoft.com/office/powerpoint/2010/main" val="3489300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9B310-3D18-CC4B-B343-71F2FD2CA4EF}" type="slidenum">
              <a:rPr lang="en-US" smtClean="0"/>
              <a:t>8</a:t>
            </a:fld>
            <a:endParaRPr lang="en-US"/>
          </a:p>
        </p:txBody>
      </p:sp>
    </p:spTree>
    <p:extLst>
      <p:ext uri="{BB962C8B-B14F-4D97-AF65-F5344CB8AC3E}">
        <p14:creationId xmlns:p14="http://schemas.microsoft.com/office/powerpoint/2010/main" val="3478285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9B310-3D18-CC4B-B343-71F2FD2CA4EF}" type="slidenum">
              <a:rPr lang="en-US" smtClean="0"/>
              <a:t>9</a:t>
            </a:fld>
            <a:endParaRPr lang="en-US"/>
          </a:p>
        </p:txBody>
      </p:sp>
    </p:spTree>
    <p:extLst>
      <p:ext uri="{BB962C8B-B14F-4D97-AF65-F5344CB8AC3E}">
        <p14:creationId xmlns:p14="http://schemas.microsoft.com/office/powerpoint/2010/main" val="611479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9B310-3D18-CC4B-B343-71F2FD2CA4EF}" type="slidenum">
              <a:rPr lang="en-US" smtClean="0"/>
              <a:t>10</a:t>
            </a:fld>
            <a:endParaRPr lang="en-US"/>
          </a:p>
        </p:txBody>
      </p:sp>
    </p:spTree>
    <p:extLst>
      <p:ext uri="{BB962C8B-B14F-4D97-AF65-F5344CB8AC3E}">
        <p14:creationId xmlns:p14="http://schemas.microsoft.com/office/powerpoint/2010/main" val="897321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C9B06-621F-2546-A56D-0B1C978052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X"/>
          </a:p>
        </p:txBody>
      </p:sp>
      <p:sp>
        <p:nvSpPr>
          <p:cNvPr id="3" name="Subtitle 2">
            <a:extLst>
              <a:ext uri="{FF2B5EF4-FFF2-40B4-BE49-F238E27FC236}">
                <a16:creationId xmlns:a16="http://schemas.microsoft.com/office/drawing/2014/main" id="{F2D87402-82D9-784D-9D09-663A2DC1A3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X"/>
          </a:p>
        </p:txBody>
      </p:sp>
      <p:sp>
        <p:nvSpPr>
          <p:cNvPr id="4" name="Date Placeholder 3">
            <a:extLst>
              <a:ext uri="{FF2B5EF4-FFF2-40B4-BE49-F238E27FC236}">
                <a16:creationId xmlns:a16="http://schemas.microsoft.com/office/drawing/2014/main" id="{A858E943-8D2C-F548-9DD5-76EB60D90180}"/>
              </a:ext>
            </a:extLst>
          </p:cNvPr>
          <p:cNvSpPr>
            <a:spLocks noGrp="1"/>
          </p:cNvSpPr>
          <p:nvPr>
            <p:ph type="dt" sz="half" idx="10"/>
          </p:nvPr>
        </p:nvSpPr>
        <p:spPr/>
        <p:txBody>
          <a:bodyPr/>
          <a:lstStyle/>
          <a:p>
            <a:fld id="{381C2595-9710-F448-9D2B-ADDF02AEEBDB}" type="datetimeFigureOut">
              <a:rPr lang="en-MX" smtClean="0"/>
              <a:t>12/08/22</a:t>
            </a:fld>
            <a:endParaRPr lang="en-MX"/>
          </a:p>
        </p:txBody>
      </p:sp>
      <p:sp>
        <p:nvSpPr>
          <p:cNvPr id="5" name="Footer Placeholder 4">
            <a:extLst>
              <a:ext uri="{FF2B5EF4-FFF2-40B4-BE49-F238E27FC236}">
                <a16:creationId xmlns:a16="http://schemas.microsoft.com/office/drawing/2014/main" id="{C5A471A8-311E-EF41-BFD5-720F671229F1}"/>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A4A1D32D-90D1-334C-A730-1FA539309986}"/>
              </a:ext>
            </a:extLst>
          </p:cNvPr>
          <p:cNvSpPr>
            <a:spLocks noGrp="1"/>
          </p:cNvSpPr>
          <p:nvPr>
            <p:ph type="sldNum" sz="quarter" idx="12"/>
          </p:nvPr>
        </p:nvSpPr>
        <p:spPr/>
        <p:txBody>
          <a:bodyPr/>
          <a:lstStyle/>
          <a:p>
            <a:fld id="{96748FB5-B7AD-BE4E-8DB9-5F69FC3F206A}" type="slidenum">
              <a:rPr lang="en-MX" smtClean="0"/>
              <a:t>‹#›</a:t>
            </a:fld>
            <a:endParaRPr lang="en-MX"/>
          </a:p>
        </p:txBody>
      </p:sp>
    </p:spTree>
    <p:extLst>
      <p:ext uri="{BB962C8B-B14F-4D97-AF65-F5344CB8AC3E}">
        <p14:creationId xmlns:p14="http://schemas.microsoft.com/office/powerpoint/2010/main" val="1113938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E0BC5-A7F6-C041-97B4-74F72AE3CE90}"/>
              </a:ext>
            </a:extLst>
          </p:cNvPr>
          <p:cNvSpPr>
            <a:spLocks noGrp="1"/>
          </p:cNvSpPr>
          <p:nvPr>
            <p:ph type="title"/>
          </p:nvPr>
        </p:nvSpPr>
        <p:spPr/>
        <p:txBody>
          <a:bodyPr/>
          <a:lstStyle/>
          <a:p>
            <a:r>
              <a:rPr lang="en-US"/>
              <a:t>Click to edit Master title style</a:t>
            </a:r>
            <a:endParaRPr lang="en-MX"/>
          </a:p>
        </p:txBody>
      </p:sp>
      <p:sp>
        <p:nvSpPr>
          <p:cNvPr id="3" name="Vertical Text Placeholder 2">
            <a:extLst>
              <a:ext uri="{FF2B5EF4-FFF2-40B4-BE49-F238E27FC236}">
                <a16:creationId xmlns:a16="http://schemas.microsoft.com/office/drawing/2014/main" id="{8DEC0E05-7E6C-7D4B-8EEF-AD62879CD6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0AB6D570-279B-0847-BDAD-68604260B0E1}"/>
              </a:ext>
            </a:extLst>
          </p:cNvPr>
          <p:cNvSpPr>
            <a:spLocks noGrp="1"/>
          </p:cNvSpPr>
          <p:nvPr>
            <p:ph type="dt" sz="half" idx="10"/>
          </p:nvPr>
        </p:nvSpPr>
        <p:spPr/>
        <p:txBody>
          <a:bodyPr/>
          <a:lstStyle/>
          <a:p>
            <a:fld id="{381C2595-9710-F448-9D2B-ADDF02AEEBDB}" type="datetimeFigureOut">
              <a:rPr lang="en-MX" smtClean="0"/>
              <a:t>12/08/22</a:t>
            </a:fld>
            <a:endParaRPr lang="en-MX"/>
          </a:p>
        </p:txBody>
      </p:sp>
      <p:sp>
        <p:nvSpPr>
          <p:cNvPr id="5" name="Footer Placeholder 4">
            <a:extLst>
              <a:ext uri="{FF2B5EF4-FFF2-40B4-BE49-F238E27FC236}">
                <a16:creationId xmlns:a16="http://schemas.microsoft.com/office/drawing/2014/main" id="{45C1909A-122D-3F44-B40A-78C5824A67EB}"/>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15D98214-36A5-154C-8EB5-03C4F1DF6851}"/>
              </a:ext>
            </a:extLst>
          </p:cNvPr>
          <p:cNvSpPr>
            <a:spLocks noGrp="1"/>
          </p:cNvSpPr>
          <p:nvPr>
            <p:ph type="sldNum" sz="quarter" idx="12"/>
          </p:nvPr>
        </p:nvSpPr>
        <p:spPr/>
        <p:txBody>
          <a:bodyPr/>
          <a:lstStyle/>
          <a:p>
            <a:fld id="{96748FB5-B7AD-BE4E-8DB9-5F69FC3F206A}" type="slidenum">
              <a:rPr lang="en-MX" smtClean="0"/>
              <a:t>‹#›</a:t>
            </a:fld>
            <a:endParaRPr lang="en-MX"/>
          </a:p>
        </p:txBody>
      </p:sp>
    </p:spTree>
    <p:extLst>
      <p:ext uri="{BB962C8B-B14F-4D97-AF65-F5344CB8AC3E}">
        <p14:creationId xmlns:p14="http://schemas.microsoft.com/office/powerpoint/2010/main" val="124657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27FEDC-1B33-9A4F-A514-860AAE50B7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X"/>
          </a:p>
        </p:txBody>
      </p:sp>
      <p:sp>
        <p:nvSpPr>
          <p:cNvPr id="3" name="Vertical Text Placeholder 2">
            <a:extLst>
              <a:ext uri="{FF2B5EF4-FFF2-40B4-BE49-F238E27FC236}">
                <a16:creationId xmlns:a16="http://schemas.microsoft.com/office/drawing/2014/main" id="{17784718-1378-A44F-8E18-7921849EB7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60ECFDE4-C62C-AF45-84EB-86F164406345}"/>
              </a:ext>
            </a:extLst>
          </p:cNvPr>
          <p:cNvSpPr>
            <a:spLocks noGrp="1"/>
          </p:cNvSpPr>
          <p:nvPr>
            <p:ph type="dt" sz="half" idx="10"/>
          </p:nvPr>
        </p:nvSpPr>
        <p:spPr/>
        <p:txBody>
          <a:bodyPr/>
          <a:lstStyle/>
          <a:p>
            <a:fld id="{381C2595-9710-F448-9D2B-ADDF02AEEBDB}" type="datetimeFigureOut">
              <a:rPr lang="en-MX" smtClean="0"/>
              <a:t>12/08/22</a:t>
            </a:fld>
            <a:endParaRPr lang="en-MX"/>
          </a:p>
        </p:txBody>
      </p:sp>
      <p:sp>
        <p:nvSpPr>
          <p:cNvPr id="5" name="Footer Placeholder 4">
            <a:extLst>
              <a:ext uri="{FF2B5EF4-FFF2-40B4-BE49-F238E27FC236}">
                <a16:creationId xmlns:a16="http://schemas.microsoft.com/office/drawing/2014/main" id="{6CB390A5-1E4E-384F-A36A-7488B4EB3C3A}"/>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3D0B945D-AE1A-3946-9641-D7EF7B51F750}"/>
              </a:ext>
            </a:extLst>
          </p:cNvPr>
          <p:cNvSpPr>
            <a:spLocks noGrp="1"/>
          </p:cNvSpPr>
          <p:nvPr>
            <p:ph type="sldNum" sz="quarter" idx="12"/>
          </p:nvPr>
        </p:nvSpPr>
        <p:spPr/>
        <p:txBody>
          <a:bodyPr/>
          <a:lstStyle/>
          <a:p>
            <a:fld id="{96748FB5-B7AD-BE4E-8DB9-5F69FC3F206A}" type="slidenum">
              <a:rPr lang="en-MX" smtClean="0"/>
              <a:t>‹#›</a:t>
            </a:fld>
            <a:endParaRPr lang="en-MX"/>
          </a:p>
        </p:txBody>
      </p:sp>
    </p:spTree>
    <p:extLst>
      <p:ext uri="{BB962C8B-B14F-4D97-AF65-F5344CB8AC3E}">
        <p14:creationId xmlns:p14="http://schemas.microsoft.com/office/powerpoint/2010/main" val="1925957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AABA8-CC4E-2E4E-BA16-22DC3AC8205E}"/>
              </a:ext>
            </a:extLst>
          </p:cNvPr>
          <p:cNvSpPr>
            <a:spLocks noGrp="1"/>
          </p:cNvSpPr>
          <p:nvPr>
            <p:ph type="title"/>
          </p:nvPr>
        </p:nvSpPr>
        <p:spPr/>
        <p:txBody>
          <a:bodyPr/>
          <a:lstStyle/>
          <a:p>
            <a:r>
              <a:rPr lang="en-US"/>
              <a:t>Click to edit Master title style</a:t>
            </a:r>
            <a:endParaRPr lang="en-MX"/>
          </a:p>
        </p:txBody>
      </p:sp>
      <p:sp>
        <p:nvSpPr>
          <p:cNvPr id="3" name="Content Placeholder 2">
            <a:extLst>
              <a:ext uri="{FF2B5EF4-FFF2-40B4-BE49-F238E27FC236}">
                <a16:creationId xmlns:a16="http://schemas.microsoft.com/office/drawing/2014/main" id="{B178F1C2-5FB3-4F44-BCB0-4ABBFBE5CC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1A551818-E712-D240-933E-C9E6FD018551}"/>
              </a:ext>
            </a:extLst>
          </p:cNvPr>
          <p:cNvSpPr>
            <a:spLocks noGrp="1"/>
          </p:cNvSpPr>
          <p:nvPr>
            <p:ph type="dt" sz="half" idx="10"/>
          </p:nvPr>
        </p:nvSpPr>
        <p:spPr/>
        <p:txBody>
          <a:bodyPr/>
          <a:lstStyle/>
          <a:p>
            <a:fld id="{381C2595-9710-F448-9D2B-ADDF02AEEBDB}" type="datetimeFigureOut">
              <a:rPr lang="en-MX" smtClean="0"/>
              <a:t>12/08/22</a:t>
            </a:fld>
            <a:endParaRPr lang="en-MX"/>
          </a:p>
        </p:txBody>
      </p:sp>
      <p:sp>
        <p:nvSpPr>
          <p:cNvPr id="5" name="Footer Placeholder 4">
            <a:extLst>
              <a:ext uri="{FF2B5EF4-FFF2-40B4-BE49-F238E27FC236}">
                <a16:creationId xmlns:a16="http://schemas.microsoft.com/office/drawing/2014/main" id="{45F5A261-817E-E54C-BD74-4CC8205078FD}"/>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6CC26F91-B540-2046-9413-6535F5E86FE7}"/>
              </a:ext>
            </a:extLst>
          </p:cNvPr>
          <p:cNvSpPr>
            <a:spLocks noGrp="1"/>
          </p:cNvSpPr>
          <p:nvPr>
            <p:ph type="sldNum" sz="quarter" idx="12"/>
          </p:nvPr>
        </p:nvSpPr>
        <p:spPr/>
        <p:txBody>
          <a:bodyPr/>
          <a:lstStyle/>
          <a:p>
            <a:fld id="{96748FB5-B7AD-BE4E-8DB9-5F69FC3F206A}" type="slidenum">
              <a:rPr lang="en-MX" smtClean="0"/>
              <a:t>‹#›</a:t>
            </a:fld>
            <a:endParaRPr lang="en-MX"/>
          </a:p>
        </p:txBody>
      </p:sp>
    </p:spTree>
    <p:extLst>
      <p:ext uri="{BB962C8B-B14F-4D97-AF65-F5344CB8AC3E}">
        <p14:creationId xmlns:p14="http://schemas.microsoft.com/office/powerpoint/2010/main" val="3058455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450A7-F4BC-1F48-80E7-93F6EBECF0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X"/>
          </a:p>
        </p:txBody>
      </p:sp>
      <p:sp>
        <p:nvSpPr>
          <p:cNvPr id="3" name="Text Placeholder 2">
            <a:extLst>
              <a:ext uri="{FF2B5EF4-FFF2-40B4-BE49-F238E27FC236}">
                <a16:creationId xmlns:a16="http://schemas.microsoft.com/office/drawing/2014/main" id="{FE61EC6B-832E-264B-AA38-8F93484026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E13057-8DEA-D747-B220-526A13290E0F}"/>
              </a:ext>
            </a:extLst>
          </p:cNvPr>
          <p:cNvSpPr>
            <a:spLocks noGrp="1"/>
          </p:cNvSpPr>
          <p:nvPr>
            <p:ph type="dt" sz="half" idx="10"/>
          </p:nvPr>
        </p:nvSpPr>
        <p:spPr/>
        <p:txBody>
          <a:bodyPr/>
          <a:lstStyle/>
          <a:p>
            <a:fld id="{381C2595-9710-F448-9D2B-ADDF02AEEBDB}" type="datetimeFigureOut">
              <a:rPr lang="en-MX" smtClean="0"/>
              <a:t>12/08/22</a:t>
            </a:fld>
            <a:endParaRPr lang="en-MX"/>
          </a:p>
        </p:txBody>
      </p:sp>
      <p:sp>
        <p:nvSpPr>
          <p:cNvPr id="5" name="Footer Placeholder 4">
            <a:extLst>
              <a:ext uri="{FF2B5EF4-FFF2-40B4-BE49-F238E27FC236}">
                <a16:creationId xmlns:a16="http://schemas.microsoft.com/office/drawing/2014/main" id="{6B6A7D8C-CFA6-BD42-A5DF-F3ADF9EC9174}"/>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C2D1D811-D7C8-894D-9134-43631A3E1389}"/>
              </a:ext>
            </a:extLst>
          </p:cNvPr>
          <p:cNvSpPr>
            <a:spLocks noGrp="1"/>
          </p:cNvSpPr>
          <p:nvPr>
            <p:ph type="sldNum" sz="quarter" idx="12"/>
          </p:nvPr>
        </p:nvSpPr>
        <p:spPr/>
        <p:txBody>
          <a:bodyPr/>
          <a:lstStyle/>
          <a:p>
            <a:fld id="{96748FB5-B7AD-BE4E-8DB9-5F69FC3F206A}" type="slidenum">
              <a:rPr lang="en-MX" smtClean="0"/>
              <a:t>‹#›</a:t>
            </a:fld>
            <a:endParaRPr lang="en-MX"/>
          </a:p>
        </p:txBody>
      </p:sp>
    </p:spTree>
    <p:extLst>
      <p:ext uri="{BB962C8B-B14F-4D97-AF65-F5344CB8AC3E}">
        <p14:creationId xmlns:p14="http://schemas.microsoft.com/office/powerpoint/2010/main" val="3262658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EF8B-F1DB-4C47-8C68-E35BE3553665}"/>
              </a:ext>
            </a:extLst>
          </p:cNvPr>
          <p:cNvSpPr>
            <a:spLocks noGrp="1"/>
          </p:cNvSpPr>
          <p:nvPr>
            <p:ph type="title"/>
          </p:nvPr>
        </p:nvSpPr>
        <p:spPr/>
        <p:txBody>
          <a:bodyPr/>
          <a:lstStyle/>
          <a:p>
            <a:r>
              <a:rPr lang="en-US"/>
              <a:t>Click to edit Master title style</a:t>
            </a:r>
            <a:endParaRPr lang="en-MX"/>
          </a:p>
        </p:txBody>
      </p:sp>
      <p:sp>
        <p:nvSpPr>
          <p:cNvPr id="3" name="Content Placeholder 2">
            <a:extLst>
              <a:ext uri="{FF2B5EF4-FFF2-40B4-BE49-F238E27FC236}">
                <a16:creationId xmlns:a16="http://schemas.microsoft.com/office/drawing/2014/main" id="{A619877A-2AAC-F643-8185-6D144DDEF1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Content Placeholder 3">
            <a:extLst>
              <a:ext uri="{FF2B5EF4-FFF2-40B4-BE49-F238E27FC236}">
                <a16:creationId xmlns:a16="http://schemas.microsoft.com/office/drawing/2014/main" id="{B3845708-8E0F-2C41-AA89-193C0D9569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5" name="Date Placeholder 4">
            <a:extLst>
              <a:ext uri="{FF2B5EF4-FFF2-40B4-BE49-F238E27FC236}">
                <a16:creationId xmlns:a16="http://schemas.microsoft.com/office/drawing/2014/main" id="{E12D572C-DF0C-F247-ADDC-2677C0305295}"/>
              </a:ext>
            </a:extLst>
          </p:cNvPr>
          <p:cNvSpPr>
            <a:spLocks noGrp="1"/>
          </p:cNvSpPr>
          <p:nvPr>
            <p:ph type="dt" sz="half" idx="10"/>
          </p:nvPr>
        </p:nvSpPr>
        <p:spPr/>
        <p:txBody>
          <a:bodyPr/>
          <a:lstStyle/>
          <a:p>
            <a:fld id="{381C2595-9710-F448-9D2B-ADDF02AEEBDB}" type="datetimeFigureOut">
              <a:rPr lang="en-MX" smtClean="0"/>
              <a:t>12/08/22</a:t>
            </a:fld>
            <a:endParaRPr lang="en-MX"/>
          </a:p>
        </p:txBody>
      </p:sp>
      <p:sp>
        <p:nvSpPr>
          <p:cNvPr id="6" name="Footer Placeholder 5">
            <a:extLst>
              <a:ext uri="{FF2B5EF4-FFF2-40B4-BE49-F238E27FC236}">
                <a16:creationId xmlns:a16="http://schemas.microsoft.com/office/drawing/2014/main" id="{047CEC88-429E-6948-9450-8E51A84BE8D3}"/>
              </a:ext>
            </a:extLst>
          </p:cNvPr>
          <p:cNvSpPr>
            <a:spLocks noGrp="1"/>
          </p:cNvSpPr>
          <p:nvPr>
            <p:ph type="ftr" sz="quarter" idx="11"/>
          </p:nvPr>
        </p:nvSpPr>
        <p:spPr/>
        <p:txBody>
          <a:bodyPr/>
          <a:lstStyle/>
          <a:p>
            <a:endParaRPr lang="en-MX"/>
          </a:p>
        </p:txBody>
      </p:sp>
      <p:sp>
        <p:nvSpPr>
          <p:cNvPr id="7" name="Slide Number Placeholder 6">
            <a:extLst>
              <a:ext uri="{FF2B5EF4-FFF2-40B4-BE49-F238E27FC236}">
                <a16:creationId xmlns:a16="http://schemas.microsoft.com/office/drawing/2014/main" id="{7BB7279D-C92E-B740-A2D6-9BFAE43875D6}"/>
              </a:ext>
            </a:extLst>
          </p:cNvPr>
          <p:cNvSpPr>
            <a:spLocks noGrp="1"/>
          </p:cNvSpPr>
          <p:nvPr>
            <p:ph type="sldNum" sz="quarter" idx="12"/>
          </p:nvPr>
        </p:nvSpPr>
        <p:spPr/>
        <p:txBody>
          <a:bodyPr/>
          <a:lstStyle/>
          <a:p>
            <a:fld id="{96748FB5-B7AD-BE4E-8DB9-5F69FC3F206A}" type="slidenum">
              <a:rPr lang="en-MX" smtClean="0"/>
              <a:t>‹#›</a:t>
            </a:fld>
            <a:endParaRPr lang="en-MX"/>
          </a:p>
        </p:txBody>
      </p:sp>
    </p:spTree>
    <p:extLst>
      <p:ext uri="{BB962C8B-B14F-4D97-AF65-F5344CB8AC3E}">
        <p14:creationId xmlns:p14="http://schemas.microsoft.com/office/powerpoint/2010/main" val="235271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6AED3-B903-B94D-869E-71951D177F81}"/>
              </a:ext>
            </a:extLst>
          </p:cNvPr>
          <p:cNvSpPr>
            <a:spLocks noGrp="1"/>
          </p:cNvSpPr>
          <p:nvPr>
            <p:ph type="title"/>
          </p:nvPr>
        </p:nvSpPr>
        <p:spPr>
          <a:xfrm>
            <a:off x="839788" y="365125"/>
            <a:ext cx="10515600" cy="1325563"/>
          </a:xfrm>
        </p:spPr>
        <p:txBody>
          <a:bodyPr/>
          <a:lstStyle/>
          <a:p>
            <a:r>
              <a:rPr lang="en-US"/>
              <a:t>Click to edit Master title style</a:t>
            </a:r>
            <a:endParaRPr lang="en-MX"/>
          </a:p>
        </p:txBody>
      </p:sp>
      <p:sp>
        <p:nvSpPr>
          <p:cNvPr id="3" name="Text Placeholder 2">
            <a:extLst>
              <a:ext uri="{FF2B5EF4-FFF2-40B4-BE49-F238E27FC236}">
                <a16:creationId xmlns:a16="http://schemas.microsoft.com/office/drawing/2014/main" id="{90D5605B-40B2-E040-804C-7AE0389FFA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3BA15A-AC7A-BC4F-BF8E-0A8E71D95A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5" name="Text Placeholder 4">
            <a:extLst>
              <a:ext uri="{FF2B5EF4-FFF2-40B4-BE49-F238E27FC236}">
                <a16:creationId xmlns:a16="http://schemas.microsoft.com/office/drawing/2014/main" id="{0EFF0BF7-0FBF-5040-BD53-4248D47193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79DA30-971A-8E4D-A1DD-42B7525641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7" name="Date Placeholder 6">
            <a:extLst>
              <a:ext uri="{FF2B5EF4-FFF2-40B4-BE49-F238E27FC236}">
                <a16:creationId xmlns:a16="http://schemas.microsoft.com/office/drawing/2014/main" id="{15D1CF3A-9696-F446-85C8-DAB89F9FF311}"/>
              </a:ext>
            </a:extLst>
          </p:cNvPr>
          <p:cNvSpPr>
            <a:spLocks noGrp="1"/>
          </p:cNvSpPr>
          <p:nvPr>
            <p:ph type="dt" sz="half" idx="10"/>
          </p:nvPr>
        </p:nvSpPr>
        <p:spPr/>
        <p:txBody>
          <a:bodyPr/>
          <a:lstStyle/>
          <a:p>
            <a:fld id="{381C2595-9710-F448-9D2B-ADDF02AEEBDB}" type="datetimeFigureOut">
              <a:rPr lang="en-MX" smtClean="0"/>
              <a:t>12/08/22</a:t>
            </a:fld>
            <a:endParaRPr lang="en-MX"/>
          </a:p>
        </p:txBody>
      </p:sp>
      <p:sp>
        <p:nvSpPr>
          <p:cNvPr id="8" name="Footer Placeholder 7">
            <a:extLst>
              <a:ext uri="{FF2B5EF4-FFF2-40B4-BE49-F238E27FC236}">
                <a16:creationId xmlns:a16="http://schemas.microsoft.com/office/drawing/2014/main" id="{3DE56064-7DDC-3D40-BFD8-EA8B8F9351EB}"/>
              </a:ext>
            </a:extLst>
          </p:cNvPr>
          <p:cNvSpPr>
            <a:spLocks noGrp="1"/>
          </p:cNvSpPr>
          <p:nvPr>
            <p:ph type="ftr" sz="quarter" idx="11"/>
          </p:nvPr>
        </p:nvSpPr>
        <p:spPr/>
        <p:txBody>
          <a:bodyPr/>
          <a:lstStyle/>
          <a:p>
            <a:endParaRPr lang="en-MX"/>
          </a:p>
        </p:txBody>
      </p:sp>
      <p:sp>
        <p:nvSpPr>
          <p:cNvPr id="9" name="Slide Number Placeholder 8">
            <a:extLst>
              <a:ext uri="{FF2B5EF4-FFF2-40B4-BE49-F238E27FC236}">
                <a16:creationId xmlns:a16="http://schemas.microsoft.com/office/drawing/2014/main" id="{56B70301-B60E-6847-BDA3-1F5503FAD12B}"/>
              </a:ext>
            </a:extLst>
          </p:cNvPr>
          <p:cNvSpPr>
            <a:spLocks noGrp="1"/>
          </p:cNvSpPr>
          <p:nvPr>
            <p:ph type="sldNum" sz="quarter" idx="12"/>
          </p:nvPr>
        </p:nvSpPr>
        <p:spPr/>
        <p:txBody>
          <a:bodyPr/>
          <a:lstStyle/>
          <a:p>
            <a:fld id="{96748FB5-B7AD-BE4E-8DB9-5F69FC3F206A}" type="slidenum">
              <a:rPr lang="en-MX" smtClean="0"/>
              <a:t>‹#›</a:t>
            </a:fld>
            <a:endParaRPr lang="en-MX"/>
          </a:p>
        </p:txBody>
      </p:sp>
    </p:spTree>
    <p:extLst>
      <p:ext uri="{BB962C8B-B14F-4D97-AF65-F5344CB8AC3E}">
        <p14:creationId xmlns:p14="http://schemas.microsoft.com/office/powerpoint/2010/main" val="2142126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89047-6EB6-234B-9C36-C0A99CE28A03}"/>
              </a:ext>
            </a:extLst>
          </p:cNvPr>
          <p:cNvSpPr>
            <a:spLocks noGrp="1"/>
          </p:cNvSpPr>
          <p:nvPr>
            <p:ph type="title"/>
          </p:nvPr>
        </p:nvSpPr>
        <p:spPr/>
        <p:txBody>
          <a:bodyPr/>
          <a:lstStyle/>
          <a:p>
            <a:r>
              <a:rPr lang="en-US"/>
              <a:t>Click to edit Master title style</a:t>
            </a:r>
            <a:endParaRPr lang="en-MX"/>
          </a:p>
        </p:txBody>
      </p:sp>
      <p:sp>
        <p:nvSpPr>
          <p:cNvPr id="3" name="Date Placeholder 2">
            <a:extLst>
              <a:ext uri="{FF2B5EF4-FFF2-40B4-BE49-F238E27FC236}">
                <a16:creationId xmlns:a16="http://schemas.microsoft.com/office/drawing/2014/main" id="{6FFF9C6F-BB17-CC48-8DF9-65F745699338}"/>
              </a:ext>
            </a:extLst>
          </p:cNvPr>
          <p:cNvSpPr>
            <a:spLocks noGrp="1"/>
          </p:cNvSpPr>
          <p:nvPr>
            <p:ph type="dt" sz="half" idx="10"/>
          </p:nvPr>
        </p:nvSpPr>
        <p:spPr/>
        <p:txBody>
          <a:bodyPr/>
          <a:lstStyle/>
          <a:p>
            <a:fld id="{381C2595-9710-F448-9D2B-ADDF02AEEBDB}" type="datetimeFigureOut">
              <a:rPr lang="en-MX" smtClean="0"/>
              <a:t>12/08/22</a:t>
            </a:fld>
            <a:endParaRPr lang="en-MX"/>
          </a:p>
        </p:txBody>
      </p:sp>
      <p:sp>
        <p:nvSpPr>
          <p:cNvPr id="4" name="Footer Placeholder 3">
            <a:extLst>
              <a:ext uri="{FF2B5EF4-FFF2-40B4-BE49-F238E27FC236}">
                <a16:creationId xmlns:a16="http://schemas.microsoft.com/office/drawing/2014/main" id="{E193666C-B3F1-BF4A-B4E4-9EECA90E5450}"/>
              </a:ext>
            </a:extLst>
          </p:cNvPr>
          <p:cNvSpPr>
            <a:spLocks noGrp="1"/>
          </p:cNvSpPr>
          <p:nvPr>
            <p:ph type="ftr" sz="quarter" idx="11"/>
          </p:nvPr>
        </p:nvSpPr>
        <p:spPr/>
        <p:txBody>
          <a:bodyPr/>
          <a:lstStyle/>
          <a:p>
            <a:endParaRPr lang="en-MX"/>
          </a:p>
        </p:txBody>
      </p:sp>
      <p:sp>
        <p:nvSpPr>
          <p:cNvPr id="5" name="Slide Number Placeholder 4">
            <a:extLst>
              <a:ext uri="{FF2B5EF4-FFF2-40B4-BE49-F238E27FC236}">
                <a16:creationId xmlns:a16="http://schemas.microsoft.com/office/drawing/2014/main" id="{D04A19DE-9961-6049-9927-5164A58FD23A}"/>
              </a:ext>
            </a:extLst>
          </p:cNvPr>
          <p:cNvSpPr>
            <a:spLocks noGrp="1"/>
          </p:cNvSpPr>
          <p:nvPr>
            <p:ph type="sldNum" sz="quarter" idx="12"/>
          </p:nvPr>
        </p:nvSpPr>
        <p:spPr/>
        <p:txBody>
          <a:bodyPr/>
          <a:lstStyle/>
          <a:p>
            <a:fld id="{96748FB5-B7AD-BE4E-8DB9-5F69FC3F206A}" type="slidenum">
              <a:rPr lang="en-MX" smtClean="0"/>
              <a:t>‹#›</a:t>
            </a:fld>
            <a:endParaRPr lang="en-MX"/>
          </a:p>
        </p:txBody>
      </p:sp>
    </p:spTree>
    <p:extLst>
      <p:ext uri="{BB962C8B-B14F-4D97-AF65-F5344CB8AC3E}">
        <p14:creationId xmlns:p14="http://schemas.microsoft.com/office/powerpoint/2010/main" val="850725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03DD02-345E-F54B-AFF9-57CC381B295D}"/>
              </a:ext>
            </a:extLst>
          </p:cNvPr>
          <p:cNvSpPr>
            <a:spLocks noGrp="1"/>
          </p:cNvSpPr>
          <p:nvPr>
            <p:ph type="dt" sz="half" idx="10"/>
          </p:nvPr>
        </p:nvSpPr>
        <p:spPr/>
        <p:txBody>
          <a:bodyPr/>
          <a:lstStyle/>
          <a:p>
            <a:fld id="{381C2595-9710-F448-9D2B-ADDF02AEEBDB}" type="datetimeFigureOut">
              <a:rPr lang="en-MX" smtClean="0"/>
              <a:t>12/08/22</a:t>
            </a:fld>
            <a:endParaRPr lang="en-MX"/>
          </a:p>
        </p:txBody>
      </p:sp>
      <p:sp>
        <p:nvSpPr>
          <p:cNvPr id="3" name="Footer Placeholder 2">
            <a:extLst>
              <a:ext uri="{FF2B5EF4-FFF2-40B4-BE49-F238E27FC236}">
                <a16:creationId xmlns:a16="http://schemas.microsoft.com/office/drawing/2014/main" id="{8038C666-A653-F041-80F5-BA7714CFD692}"/>
              </a:ext>
            </a:extLst>
          </p:cNvPr>
          <p:cNvSpPr>
            <a:spLocks noGrp="1"/>
          </p:cNvSpPr>
          <p:nvPr>
            <p:ph type="ftr" sz="quarter" idx="11"/>
          </p:nvPr>
        </p:nvSpPr>
        <p:spPr/>
        <p:txBody>
          <a:bodyPr/>
          <a:lstStyle/>
          <a:p>
            <a:endParaRPr lang="en-MX"/>
          </a:p>
        </p:txBody>
      </p:sp>
      <p:sp>
        <p:nvSpPr>
          <p:cNvPr id="4" name="Slide Number Placeholder 3">
            <a:extLst>
              <a:ext uri="{FF2B5EF4-FFF2-40B4-BE49-F238E27FC236}">
                <a16:creationId xmlns:a16="http://schemas.microsoft.com/office/drawing/2014/main" id="{D6FF9528-DA23-2347-937F-B2B69C169176}"/>
              </a:ext>
            </a:extLst>
          </p:cNvPr>
          <p:cNvSpPr>
            <a:spLocks noGrp="1"/>
          </p:cNvSpPr>
          <p:nvPr>
            <p:ph type="sldNum" sz="quarter" idx="12"/>
          </p:nvPr>
        </p:nvSpPr>
        <p:spPr/>
        <p:txBody>
          <a:bodyPr/>
          <a:lstStyle/>
          <a:p>
            <a:fld id="{96748FB5-B7AD-BE4E-8DB9-5F69FC3F206A}" type="slidenum">
              <a:rPr lang="en-MX" smtClean="0"/>
              <a:t>‹#›</a:t>
            </a:fld>
            <a:endParaRPr lang="en-MX"/>
          </a:p>
        </p:txBody>
      </p:sp>
    </p:spTree>
    <p:extLst>
      <p:ext uri="{BB962C8B-B14F-4D97-AF65-F5344CB8AC3E}">
        <p14:creationId xmlns:p14="http://schemas.microsoft.com/office/powerpoint/2010/main" val="3192787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FB2B9-DCDC-5A48-BA8C-1BC359B917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X"/>
          </a:p>
        </p:txBody>
      </p:sp>
      <p:sp>
        <p:nvSpPr>
          <p:cNvPr id="3" name="Content Placeholder 2">
            <a:extLst>
              <a:ext uri="{FF2B5EF4-FFF2-40B4-BE49-F238E27FC236}">
                <a16:creationId xmlns:a16="http://schemas.microsoft.com/office/drawing/2014/main" id="{C95303BC-2C61-7A40-A142-B3EE2D7B41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Text Placeholder 3">
            <a:extLst>
              <a:ext uri="{FF2B5EF4-FFF2-40B4-BE49-F238E27FC236}">
                <a16:creationId xmlns:a16="http://schemas.microsoft.com/office/drawing/2014/main" id="{D9747248-C6F1-004A-AE98-FCA578715A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B32906-13C8-1748-86B9-55E57B3B772B}"/>
              </a:ext>
            </a:extLst>
          </p:cNvPr>
          <p:cNvSpPr>
            <a:spLocks noGrp="1"/>
          </p:cNvSpPr>
          <p:nvPr>
            <p:ph type="dt" sz="half" idx="10"/>
          </p:nvPr>
        </p:nvSpPr>
        <p:spPr/>
        <p:txBody>
          <a:bodyPr/>
          <a:lstStyle/>
          <a:p>
            <a:fld id="{381C2595-9710-F448-9D2B-ADDF02AEEBDB}" type="datetimeFigureOut">
              <a:rPr lang="en-MX" smtClean="0"/>
              <a:t>12/08/22</a:t>
            </a:fld>
            <a:endParaRPr lang="en-MX"/>
          </a:p>
        </p:txBody>
      </p:sp>
      <p:sp>
        <p:nvSpPr>
          <p:cNvPr id="6" name="Footer Placeholder 5">
            <a:extLst>
              <a:ext uri="{FF2B5EF4-FFF2-40B4-BE49-F238E27FC236}">
                <a16:creationId xmlns:a16="http://schemas.microsoft.com/office/drawing/2014/main" id="{2F5370B3-8C05-C74C-B07D-5E0F92694C00}"/>
              </a:ext>
            </a:extLst>
          </p:cNvPr>
          <p:cNvSpPr>
            <a:spLocks noGrp="1"/>
          </p:cNvSpPr>
          <p:nvPr>
            <p:ph type="ftr" sz="quarter" idx="11"/>
          </p:nvPr>
        </p:nvSpPr>
        <p:spPr/>
        <p:txBody>
          <a:bodyPr/>
          <a:lstStyle/>
          <a:p>
            <a:endParaRPr lang="en-MX"/>
          </a:p>
        </p:txBody>
      </p:sp>
      <p:sp>
        <p:nvSpPr>
          <p:cNvPr id="7" name="Slide Number Placeholder 6">
            <a:extLst>
              <a:ext uri="{FF2B5EF4-FFF2-40B4-BE49-F238E27FC236}">
                <a16:creationId xmlns:a16="http://schemas.microsoft.com/office/drawing/2014/main" id="{DBA43152-BE11-544B-BAFB-3C9829199700}"/>
              </a:ext>
            </a:extLst>
          </p:cNvPr>
          <p:cNvSpPr>
            <a:spLocks noGrp="1"/>
          </p:cNvSpPr>
          <p:nvPr>
            <p:ph type="sldNum" sz="quarter" idx="12"/>
          </p:nvPr>
        </p:nvSpPr>
        <p:spPr/>
        <p:txBody>
          <a:bodyPr/>
          <a:lstStyle/>
          <a:p>
            <a:fld id="{96748FB5-B7AD-BE4E-8DB9-5F69FC3F206A}" type="slidenum">
              <a:rPr lang="en-MX" smtClean="0"/>
              <a:t>‹#›</a:t>
            </a:fld>
            <a:endParaRPr lang="en-MX"/>
          </a:p>
        </p:txBody>
      </p:sp>
    </p:spTree>
    <p:extLst>
      <p:ext uri="{BB962C8B-B14F-4D97-AF65-F5344CB8AC3E}">
        <p14:creationId xmlns:p14="http://schemas.microsoft.com/office/powerpoint/2010/main" val="384133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6203B-7F18-9B44-9811-8F683D3E4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X"/>
          </a:p>
        </p:txBody>
      </p:sp>
      <p:sp>
        <p:nvSpPr>
          <p:cNvPr id="3" name="Picture Placeholder 2">
            <a:extLst>
              <a:ext uri="{FF2B5EF4-FFF2-40B4-BE49-F238E27FC236}">
                <a16:creationId xmlns:a16="http://schemas.microsoft.com/office/drawing/2014/main" id="{F3A9FABF-1FD0-1344-92D8-AB89E0950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X"/>
          </a:p>
        </p:txBody>
      </p:sp>
      <p:sp>
        <p:nvSpPr>
          <p:cNvPr id="4" name="Text Placeholder 3">
            <a:extLst>
              <a:ext uri="{FF2B5EF4-FFF2-40B4-BE49-F238E27FC236}">
                <a16:creationId xmlns:a16="http://schemas.microsoft.com/office/drawing/2014/main" id="{FD3604D5-F1A0-B348-AE29-5DD4EF7B2F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64FDCF-A1CF-1D4D-A7AE-E0A3CEC081FE}"/>
              </a:ext>
            </a:extLst>
          </p:cNvPr>
          <p:cNvSpPr>
            <a:spLocks noGrp="1"/>
          </p:cNvSpPr>
          <p:nvPr>
            <p:ph type="dt" sz="half" idx="10"/>
          </p:nvPr>
        </p:nvSpPr>
        <p:spPr/>
        <p:txBody>
          <a:bodyPr/>
          <a:lstStyle/>
          <a:p>
            <a:fld id="{381C2595-9710-F448-9D2B-ADDF02AEEBDB}" type="datetimeFigureOut">
              <a:rPr lang="en-MX" smtClean="0"/>
              <a:t>12/08/22</a:t>
            </a:fld>
            <a:endParaRPr lang="en-MX"/>
          </a:p>
        </p:txBody>
      </p:sp>
      <p:sp>
        <p:nvSpPr>
          <p:cNvPr id="6" name="Footer Placeholder 5">
            <a:extLst>
              <a:ext uri="{FF2B5EF4-FFF2-40B4-BE49-F238E27FC236}">
                <a16:creationId xmlns:a16="http://schemas.microsoft.com/office/drawing/2014/main" id="{1097207F-4F20-0643-9805-9F38D1F6ABF4}"/>
              </a:ext>
            </a:extLst>
          </p:cNvPr>
          <p:cNvSpPr>
            <a:spLocks noGrp="1"/>
          </p:cNvSpPr>
          <p:nvPr>
            <p:ph type="ftr" sz="quarter" idx="11"/>
          </p:nvPr>
        </p:nvSpPr>
        <p:spPr/>
        <p:txBody>
          <a:bodyPr/>
          <a:lstStyle/>
          <a:p>
            <a:endParaRPr lang="en-MX"/>
          </a:p>
        </p:txBody>
      </p:sp>
      <p:sp>
        <p:nvSpPr>
          <p:cNvPr id="7" name="Slide Number Placeholder 6">
            <a:extLst>
              <a:ext uri="{FF2B5EF4-FFF2-40B4-BE49-F238E27FC236}">
                <a16:creationId xmlns:a16="http://schemas.microsoft.com/office/drawing/2014/main" id="{60027442-FF97-4944-B9F8-364F41C6D315}"/>
              </a:ext>
            </a:extLst>
          </p:cNvPr>
          <p:cNvSpPr>
            <a:spLocks noGrp="1"/>
          </p:cNvSpPr>
          <p:nvPr>
            <p:ph type="sldNum" sz="quarter" idx="12"/>
          </p:nvPr>
        </p:nvSpPr>
        <p:spPr/>
        <p:txBody>
          <a:bodyPr/>
          <a:lstStyle/>
          <a:p>
            <a:fld id="{96748FB5-B7AD-BE4E-8DB9-5F69FC3F206A}" type="slidenum">
              <a:rPr lang="en-MX" smtClean="0"/>
              <a:t>‹#›</a:t>
            </a:fld>
            <a:endParaRPr lang="en-MX"/>
          </a:p>
        </p:txBody>
      </p:sp>
    </p:spTree>
    <p:extLst>
      <p:ext uri="{BB962C8B-B14F-4D97-AF65-F5344CB8AC3E}">
        <p14:creationId xmlns:p14="http://schemas.microsoft.com/office/powerpoint/2010/main" val="2519463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256AB7-B2D8-B542-B4DA-21BC5FD3BF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X"/>
          </a:p>
        </p:txBody>
      </p:sp>
      <p:sp>
        <p:nvSpPr>
          <p:cNvPr id="3" name="Text Placeholder 2">
            <a:extLst>
              <a:ext uri="{FF2B5EF4-FFF2-40B4-BE49-F238E27FC236}">
                <a16:creationId xmlns:a16="http://schemas.microsoft.com/office/drawing/2014/main" id="{DB444D36-15DC-1B41-A132-C124DB4B65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6B0EF563-97BC-B04D-B9EC-34321E73AD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1C2595-9710-F448-9D2B-ADDF02AEEBDB}" type="datetimeFigureOut">
              <a:rPr lang="en-MX" smtClean="0"/>
              <a:t>12/08/22</a:t>
            </a:fld>
            <a:endParaRPr lang="en-MX"/>
          </a:p>
        </p:txBody>
      </p:sp>
      <p:sp>
        <p:nvSpPr>
          <p:cNvPr id="5" name="Footer Placeholder 4">
            <a:extLst>
              <a:ext uri="{FF2B5EF4-FFF2-40B4-BE49-F238E27FC236}">
                <a16:creationId xmlns:a16="http://schemas.microsoft.com/office/drawing/2014/main" id="{386AF9D4-BC87-8F43-B469-8C5FD4A2EB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X"/>
          </a:p>
        </p:txBody>
      </p:sp>
      <p:sp>
        <p:nvSpPr>
          <p:cNvPr id="6" name="Slide Number Placeholder 5">
            <a:extLst>
              <a:ext uri="{FF2B5EF4-FFF2-40B4-BE49-F238E27FC236}">
                <a16:creationId xmlns:a16="http://schemas.microsoft.com/office/drawing/2014/main" id="{967EC39F-3857-E04F-9BBB-EE85839C18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748FB5-B7AD-BE4E-8DB9-5F69FC3F206A}" type="slidenum">
              <a:rPr lang="en-MX" smtClean="0"/>
              <a:t>‹#›</a:t>
            </a:fld>
            <a:endParaRPr lang="en-MX"/>
          </a:p>
        </p:txBody>
      </p:sp>
    </p:spTree>
    <p:extLst>
      <p:ext uri="{BB962C8B-B14F-4D97-AF65-F5344CB8AC3E}">
        <p14:creationId xmlns:p14="http://schemas.microsoft.com/office/powerpoint/2010/main" val="15387118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dotnet/core/extensions/dependency-injection" TargetMode="External"/><Relationship Id="rId7"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docs.microsoft.com/en-us/dotnet/core/extensions/logging?tabs=command-line" TargetMode="External"/><Relationship Id="rId4" Type="http://schemas.openxmlformats.org/officeDocument/2006/relationships/hyperlink" Target="https://docs.microsoft.com/en-us/dotnet/core/extensions/configuration"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AlejandroRuiz/MauiConf-IoC"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hyperlink" Target="https://alejandroruizvarela.blogspot.mx/"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0D9EAAF-0D6F-24CD-8603-D3975A1F4DFE}"/>
              </a:ext>
            </a:extLst>
          </p:cNvPr>
          <p:cNvPicPr>
            <a:picLocks noChangeAspect="1"/>
          </p:cNvPicPr>
          <p:nvPr/>
        </p:nvPicPr>
        <p:blipFill>
          <a:blip r:embed="rId2"/>
          <a:stretch>
            <a:fillRect/>
          </a:stretch>
        </p:blipFill>
        <p:spPr>
          <a:xfrm>
            <a:off x="4733721" y="2913028"/>
            <a:ext cx="2724556" cy="2724556"/>
          </a:xfrm>
          <a:prstGeom prst="rect">
            <a:avLst/>
          </a:prstGeom>
        </p:spPr>
      </p:pic>
      <p:sp>
        <p:nvSpPr>
          <p:cNvPr id="6" name="Rectangle 5">
            <a:extLst>
              <a:ext uri="{FF2B5EF4-FFF2-40B4-BE49-F238E27FC236}">
                <a16:creationId xmlns:a16="http://schemas.microsoft.com/office/drawing/2014/main" id="{4D15997A-5BE9-C749-B374-B65663FA9146}"/>
              </a:ext>
            </a:extLst>
          </p:cNvPr>
          <p:cNvSpPr/>
          <p:nvPr/>
        </p:nvSpPr>
        <p:spPr>
          <a:xfrm>
            <a:off x="-3425" y="0"/>
            <a:ext cx="12195425" cy="6858000"/>
          </a:xfrm>
          <a:prstGeom prst="rect">
            <a:avLst/>
          </a:pr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5760B7B4-46D4-6346-802A-DC0F27850D5D}"/>
              </a:ext>
            </a:extLst>
          </p:cNvPr>
          <p:cNvSpPr txBox="1"/>
          <p:nvPr/>
        </p:nvSpPr>
        <p:spPr>
          <a:xfrm>
            <a:off x="3628407" y="991362"/>
            <a:ext cx="4935184" cy="1323439"/>
          </a:xfrm>
          <a:prstGeom prst="rect">
            <a:avLst/>
          </a:prstGeom>
          <a:noFill/>
        </p:spPr>
        <p:txBody>
          <a:bodyPr wrap="square" rtlCol="0">
            <a:spAutoFit/>
          </a:bodyPr>
          <a:lstStyle/>
          <a:p>
            <a:pPr algn="ctr"/>
            <a:r>
              <a:rPr lang="es-ES" sz="4000" dirty="0">
                <a:solidFill>
                  <a:schemeClr val="bg1"/>
                </a:solidFill>
              </a:rPr>
              <a:t>Introducción a </a:t>
            </a:r>
            <a:r>
              <a:rPr lang="es-ES" sz="4000" dirty="0" err="1">
                <a:solidFill>
                  <a:schemeClr val="bg1"/>
                </a:solidFill>
              </a:rPr>
              <a:t>IoC</a:t>
            </a:r>
            <a:r>
              <a:rPr lang="es-ES" sz="4000" dirty="0">
                <a:solidFill>
                  <a:schemeClr val="bg1"/>
                </a:solidFill>
              </a:rPr>
              <a:t> en .NET MAUI</a:t>
            </a:r>
          </a:p>
        </p:txBody>
      </p:sp>
      <p:sp>
        <p:nvSpPr>
          <p:cNvPr id="11" name="TextBox 10">
            <a:extLst>
              <a:ext uri="{FF2B5EF4-FFF2-40B4-BE49-F238E27FC236}">
                <a16:creationId xmlns:a16="http://schemas.microsoft.com/office/drawing/2014/main" id="{89007B55-DD31-174E-B100-FEAEC2E7B736}"/>
              </a:ext>
            </a:extLst>
          </p:cNvPr>
          <p:cNvSpPr txBox="1"/>
          <p:nvPr/>
        </p:nvSpPr>
        <p:spPr>
          <a:xfrm>
            <a:off x="7097263" y="5703050"/>
            <a:ext cx="4911048" cy="646331"/>
          </a:xfrm>
          <a:prstGeom prst="rect">
            <a:avLst/>
          </a:prstGeom>
          <a:noFill/>
        </p:spPr>
        <p:txBody>
          <a:bodyPr wrap="square" rtlCol="0">
            <a:spAutoFit/>
          </a:bodyPr>
          <a:lstStyle/>
          <a:p>
            <a:pPr algn="r"/>
            <a:r>
              <a:rPr lang="en-US" sz="3600" dirty="0">
                <a:solidFill>
                  <a:schemeClr val="bg1"/>
                </a:solidFill>
              </a:rPr>
              <a:t>ALEJANDRO RUIZ</a:t>
            </a:r>
          </a:p>
        </p:txBody>
      </p:sp>
      <p:sp>
        <p:nvSpPr>
          <p:cNvPr id="12" name="TextBox 11">
            <a:extLst>
              <a:ext uri="{FF2B5EF4-FFF2-40B4-BE49-F238E27FC236}">
                <a16:creationId xmlns:a16="http://schemas.microsoft.com/office/drawing/2014/main" id="{B9CAF70D-CCC3-2B40-A298-D07112692F63}"/>
              </a:ext>
            </a:extLst>
          </p:cNvPr>
          <p:cNvSpPr txBox="1"/>
          <p:nvPr/>
        </p:nvSpPr>
        <p:spPr>
          <a:xfrm>
            <a:off x="8856140" y="6333872"/>
            <a:ext cx="3152172" cy="338554"/>
          </a:xfrm>
          <a:prstGeom prst="rect">
            <a:avLst/>
          </a:prstGeom>
          <a:noFill/>
        </p:spPr>
        <p:txBody>
          <a:bodyPr wrap="square" rtlCol="0">
            <a:spAutoFit/>
          </a:bodyPr>
          <a:lstStyle/>
          <a:p>
            <a:pPr algn="r" fontAlgn="base"/>
            <a:r>
              <a:rPr lang="en-US" sz="1600" dirty="0">
                <a:solidFill>
                  <a:srgbClr val="54BABB"/>
                </a:solidFill>
              </a:rPr>
              <a:t>Microsoft MVP</a:t>
            </a:r>
          </a:p>
        </p:txBody>
      </p:sp>
    </p:spTree>
    <p:extLst>
      <p:ext uri="{BB962C8B-B14F-4D97-AF65-F5344CB8AC3E}">
        <p14:creationId xmlns:p14="http://schemas.microsoft.com/office/powerpoint/2010/main" val="17342286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9CB1-9A17-7C4F-8511-54A8454086BA}"/>
              </a:ext>
            </a:extLst>
          </p:cNvPr>
          <p:cNvSpPr>
            <a:spLocks noGrp="1"/>
          </p:cNvSpPr>
          <p:nvPr>
            <p:ph type="title"/>
          </p:nvPr>
        </p:nvSpPr>
        <p:spPr>
          <a:xfrm>
            <a:off x="224742" y="365125"/>
            <a:ext cx="10515600" cy="1325563"/>
          </a:xfrm>
        </p:spPr>
        <p:txBody>
          <a:bodyPr>
            <a:normAutofit/>
          </a:bodyPr>
          <a:lstStyle/>
          <a:p>
            <a:r>
              <a:rPr lang="es-ES_tradnl" b="1" dirty="0" err="1"/>
              <a:t>Logging</a:t>
            </a:r>
            <a:endParaRPr lang="es-ES_tradnl" b="1" dirty="0"/>
          </a:p>
        </p:txBody>
      </p:sp>
      <p:sp>
        <p:nvSpPr>
          <p:cNvPr id="3" name="Content Placeholder 2">
            <a:extLst>
              <a:ext uri="{FF2B5EF4-FFF2-40B4-BE49-F238E27FC236}">
                <a16:creationId xmlns:a16="http://schemas.microsoft.com/office/drawing/2014/main" id="{E65845F8-C3DD-0744-AC43-72EAB0E99A27}"/>
              </a:ext>
            </a:extLst>
          </p:cNvPr>
          <p:cNvSpPr>
            <a:spLocks noGrp="1"/>
          </p:cNvSpPr>
          <p:nvPr>
            <p:ph idx="1"/>
          </p:nvPr>
        </p:nvSpPr>
        <p:spPr>
          <a:xfrm>
            <a:off x="224741" y="1524682"/>
            <a:ext cx="10694896" cy="4842791"/>
          </a:xfrm>
        </p:spPr>
        <p:txBody>
          <a:bodyPr>
            <a:normAutofit/>
          </a:bodyPr>
          <a:lstStyle/>
          <a:p>
            <a:pPr marL="0" indent="0">
              <a:buNone/>
            </a:pPr>
            <a:r>
              <a:rPr lang="es-ES_tradnl" dirty="0"/>
              <a:t>.NET continue una API para </a:t>
            </a:r>
            <a:r>
              <a:rPr lang="es-ES_tradnl" dirty="0" err="1"/>
              <a:t>logging</a:t>
            </a:r>
            <a:r>
              <a:rPr lang="es-ES_tradnl" dirty="0"/>
              <a:t> que funciona con una gran variedad de proveedores de terceros.</a:t>
            </a:r>
          </a:p>
          <a:p>
            <a:pPr marL="0" indent="0">
              <a:buNone/>
            </a:pPr>
            <a:r>
              <a:rPr lang="es-ES_tradnl" dirty="0"/>
              <a:t>Es posible usar librarías como:</a:t>
            </a:r>
          </a:p>
          <a:p>
            <a:r>
              <a:rPr lang="es-ES_tradnl" dirty="0" err="1"/>
              <a:t>Microsoft.Extensions.Logging.Debug</a:t>
            </a:r>
            <a:endParaRPr lang="es-ES_tradnl" dirty="0"/>
          </a:p>
          <a:p>
            <a:r>
              <a:rPr lang="es-ES_tradnl" dirty="0" err="1"/>
              <a:t>Microsoft.Extensions.Logging.Console</a:t>
            </a:r>
            <a:endParaRPr lang="es-ES_tradnl" dirty="0"/>
          </a:p>
          <a:p>
            <a:pPr marL="0" indent="0">
              <a:buNone/>
            </a:pPr>
            <a:r>
              <a:rPr lang="es-ES_tradnl" dirty="0"/>
              <a:t>O incluso crear tu propia implementación mediante la interfaz </a:t>
            </a:r>
            <a:r>
              <a:rPr lang="es-ES_tradnl" dirty="0" err="1"/>
              <a:t>ILoggerProvider</a:t>
            </a:r>
            <a:endParaRPr lang="es-ES_tradnl" dirty="0"/>
          </a:p>
          <a:p>
            <a:pPr marL="0" indent="0">
              <a:buNone/>
            </a:pPr>
            <a:endParaRPr lang="es-ES_tradnl" dirty="0"/>
          </a:p>
          <a:p>
            <a:pPr marL="0" indent="0">
              <a:buNone/>
            </a:pPr>
            <a:r>
              <a:rPr lang="es-ES_tradnl" dirty="0"/>
              <a:t>Para habilitar el </a:t>
            </a:r>
            <a:r>
              <a:rPr lang="es-ES_tradnl" dirty="0" err="1"/>
              <a:t>logging</a:t>
            </a:r>
            <a:r>
              <a:rPr lang="es-ES_tradnl" dirty="0"/>
              <a:t> es necesario llamar el método </a:t>
            </a:r>
            <a:r>
              <a:rPr lang="es-ES_tradnl" dirty="0" err="1"/>
              <a:t>AddLogging</a:t>
            </a:r>
            <a:r>
              <a:rPr lang="es-ES_tradnl" dirty="0"/>
              <a:t> y dentro de el habilitar los proveedores de su preferencia.</a:t>
            </a:r>
          </a:p>
        </p:txBody>
      </p:sp>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 name="TextBox 5">
            <a:extLst>
              <a:ext uri="{FF2B5EF4-FFF2-40B4-BE49-F238E27FC236}">
                <a16:creationId xmlns:a16="http://schemas.microsoft.com/office/drawing/2014/main" id="{F6CB3054-9B2B-BF4D-9A08-683BD85C9937}"/>
              </a:ext>
            </a:extLst>
          </p:cNvPr>
          <p:cNvSpPr txBox="1"/>
          <p:nvPr/>
        </p:nvSpPr>
        <p:spPr>
          <a:xfrm>
            <a:off x="224742" y="6424954"/>
            <a:ext cx="1926077" cy="416909"/>
          </a:xfrm>
          <a:prstGeom prst="rect">
            <a:avLst/>
          </a:prstGeom>
          <a:noFill/>
        </p:spPr>
        <p:txBody>
          <a:bodyPr wrap="square" rtlCol="0">
            <a:spAutoFit/>
          </a:bodyPr>
          <a:lstStyle/>
          <a:p>
            <a:pPr algn="r">
              <a:lnSpc>
                <a:spcPct val="130000"/>
              </a:lnSpc>
            </a:pPr>
            <a:r>
              <a:rPr lang="es-ES_tradnl" sz="1765">
                <a:solidFill>
                  <a:schemeClr val="bg1"/>
                </a:solidFill>
                <a:latin typeface="+mj-lt"/>
                <a:cs typeface="Arial"/>
              </a:rPr>
              <a:t>@alejandroruizva</a:t>
            </a:r>
          </a:p>
        </p:txBody>
      </p:sp>
      <p:pic>
        <p:nvPicPr>
          <p:cNvPr id="1026" name="Picture 2" descr="twitter icon">
            <a:extLst>
              <a:ext uri="{FF2B5EF4-FFF2-40B4-BE49-F238E27FC236}">
                <a16:creationId xmlns:a16="http://schemas.microsoft.com/office/drawing/2014/main" id="{86F73CF2-8EC6-954D-9154-61DF6C7356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87" y="6523771"/>
            <a:ext cx="294110" cy="294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33616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9CB1-9A17-7C4F-8511-54A8454086BA}"/>
              </a:ext>
            </a:extLst>
          </p:cNvPr>
          <p:cNvSpPr>
            <a:spLocks noGrp="1"/>
          </p:cNvSpPr>
          <p:nvPr>
            <p:ph type="title"/>
          </p:nvPr>
        </p:nvSpPr>
        <p:spPr>
          <a:xfrm>
            <a:off x="224742" y="365125"/>
            <a:ext cx="10515600" cy="1325563"/>
          </a:xfrm>
        </p:spPr>
        <p:txBody>
          <a:bodyPr>
            <a:normAutofit/>
          </a:bodyPr>
          <a:lstStyle/>
          <a:p>
            <a:r>
              <a:rPr lang="es-ES_tradnl" b="1" dirty="0" err="1"/>
              <a:t>Logging</a:t>
            </a:r>
            <a:endParaRPr lang="es-ES_tradnl" b="1" dirty="0"/>
          </a:p>
        </p:txBody>
      </p:sp>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6" name="TextBox 5">
            <a:extLst>
              <a:ext uri="{FF2B5EF4-FFF2-40B4-BE49-F238E27FC236}">
                <a16:creationId xmlns:a16="http://schemas.microsoft.com/office/drawing/2014/main" id="{F6CB3054-9B2B-BF4D-9A08-683BD85C9937}"/>
              </a:ext>
            </a:extLst>
          </p:cNvPr>
          <p:cNvSpPr txBox="1"/>
          <p:nvPr/>
        </p:nvSpPr>
        <p:spPr>
          <a:xfrm>
            <a:off x="224742" y="6424954"/>
            <a:ext cx="1926077" cy="416909"/>
          </a:xfrm>
          <a:prstGeom prst="rect">
            <a:avLst/>
          </a:prstGeom>
          <a:noFill/>
        </p:spPr>
        <p:txBody>
          <a:bodyPr wrap="square" rtlCol="0">
            <a:spAutoFit/>
          </a:bodyPr>
          <a:lstStyle/>
          <a:p>
            <a:pPr algn="r">
              <a:lnSpc>
                <a:spcPct val="130000"/>
              </a:lnSpc>
            </a:pPr>
            <a:r>
              <a:rPr lang="es-ES_tradnl" sz="1765" dirty="0">
                <a:solidFill>
                  <a:schemeClr val="bg1"/>
                </a:solidFill>
                <a:latin typeface="+mj-lt"/>
                <a:cs typeface="Arial"/>
              </a:rPr>
              <a:t>@</a:t>
            </a:r>
            <a:r>
              <a:rPr lang="es-ES_tradnl" sz="1765" dirty="0" err="1">
                <a:solidFill>
                  <a:schemeClr val="bg1"/>
                </a:solidFill>
                <a:latin typeface="+mj-lt"/>
                <a:cs typeface="Arial"/>
              </a:rPr>
              <a:t>alejandroruizva</a:t>
            </a:r>
            <a:endParaRPr lang="es-ES_tradnl" sz="1765" dirty="0">
              <a:solidFill>
                <a:schemeClr val="bg1"/>
              </a:solidFill>
              <a:latin typeface="+mj-lt"/>
              <a:cs typeface="Arial"/>
            </a:endParaRPr>
          </a:p>
        </p:txBody>
      </p:sp>
      <p:pic>
        <p:nvPicPr>
          <p:cNvPr id="1026" name="Picture 2" descr="twitter icon">
            <a:extLst>
              <a:ext uri="{FF2B5EF4-FFF2-40B4-BE49-F238E27FC236}">
                <a16:creationId xmlns:a16="http://schemas.microsoft.com/office/drawing/2014/main" id="{86F73CF2-8EC6-954D-9154-61DF6C7356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87" y="6523771"/>
            <a:ext cx="294110" cy="29411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D93DCE2-229B-8805-D893-5E36AA10BA0D}"/>
              </a:ext>
            </a:extLst>
          </p:cNvPr>
          <p:cNvPicPr>
            <a:picLocks noChangeAspect="1"/>
          </p:cNvPicPr>
          <p:nvPr/>
        </p:nvPicPr>
        <p:blipFill>
          <a:blip r:embed="rId4"/>
          <a:stretch>
            <a:fillRect/>
          </a:stretch>
        </p:blipFill>
        <p:spPr>
          <a:xfrm>
            <a:off x="239420" y="3104499"/>
            <a:ext cx="9140082" cy="1923205"/>
          </a:xfrm>
          <a:prstGeom prst="rect">
            <a:avLst/>
          </a:prstGeom>
        </p:spPr>
      </p:pic>
    </p:spTree>
    <p:extLst>
      <p:ext uri="{BB962C8B-B14F-4D97-AF65-F5344CB8AC3E}">
        <p14:creationId xmlns:p14="http://schemas.microsoft.com/office/powerpoint/2010/main" val="98094019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9CB1-9A17-7C4F-8511-54A8454086BA}"/>
              </a:ext>
            </a:extLst>
          </p:cNvPr>
          <p:cNvSpPr>
            <a:spLocks noGrp="1"/>
          </p:cNvSpPr>
          <p:nvPr>
            <p:ph type="title"/>
          </p:nvPr>
        </p:nvSpPr>
        <p:spPr>
          <a:xfrm>
            <a:off x="224742" y="365125"/>
            <a:ext cx="10515600" cy="1325563"/>
          </a:xfrm>
        </p:spPr>
        <p:txBody>
          <a:bodyPr>
            <a:normAutofit/>
          </a:bodyPr>
          <a:lstStyle/>
          <a:p>
            <a:r>
              <a:rPr lang="en-US" b="1" dirty="0"/>
              <a:t>Demo</a:t>
            </a:r>
          </a:p>
        </p:txBody>
      </p:sp>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9BFA374-374B-3D43-83D9-D5FAE3C40124}"/>
              </a:ext>
            </a:extLst>
          </p:cNvPr>
          <p:cNvSpPr txBox="1"/>
          <p:nvPr/>
        </p:nvSpPr>
        <p:spPr>
          <a:xfrm>
            <a:off x="224742" y="6424954"/>
            <a:ext cx="1926077" cy="416909"/>
          </a:xfrm>
          <a:prstGeom prst="rect">
            <a:avLst/>
          </a:prstGeom>
          <a:noFill/>
        </p:spPr>
        <p:txBody>
          <a:bodyPr wrap="square" rtlCol="0">
            <a:spAutoFit/>
          </a:bodyPr>
          <a:lstStyle/>
          <a:p>
            <a:pPr algn="r">
              <a:lnSpc>
                <a:spcPct val="130000"/>
              </a:lnSpc>
            </a:pPr>
            <a:r>
              <a:rPr lang="en-US" sz="1765" dirty="0">
                <a:solidFill>
                  <a:schemeClr val="bg1"/>
                </a:solidFill>
                <a:latin typeface="+mj-lt"/>
                <a:cs typeface="Arial"/>
              </a:rPr>
              <a:t>@</a:t>
            </a:r>
            <a:r>
              <a:rPr lang="en-US" sz="1765" dirty="0" err="1">
                <a:solidFill>
                  <a:schemeClr val="bg1"/>
                </a:solidFill>
                <a:latin typeface="+mj-lt"/>
                <a:cs typeface="Arial"/>
              </a:rPr>
              <a:t>alejandroruizva</a:t>
            </a:r>
            <a:endParaRPr lang="en-US" sz="1765" dirty="0">
              <a:solidFill>
                <a:schemeClr val="bg1"/>
              </a:solidFill>
              <a:latin typeface="+mj-lt"/>
              <a:cs typeface="Arial"/>
            </a:endParaRPr>
          </a:p>
        </p:txBody>
      </p:sp>
      <p:pic>
        <p:nvPicPr>
          <p:cNvPr id="7" name="Picture 2" descr="twitter icon">
            <a:extLst>
              <a:ext uri="{FF2B5EF4-FFF2-40B4-BE49-F238E27FC236}">
                <a16:creationId xmlns:a16="http://schemas.microsoft.com/office/drawing/2014/main" id="{C289E850-0907-314D-9DED-E87C25FE48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87" y="6523771"/>
            <a:ext cx="294110" cy="294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956475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9CB1-9A17-7C4F-8511-54A8454086BA}"/>
              </a:ext>
            </a:extLst>
          </p:cNvPr>
          <p:cNvSpPr>
            <a:spLocks noGrp="1"/>
          </p:cNvSpPr>
          <p:nvPr>
            <p:ph type="title"/>
          </p:nvPr>
        </p:nvSpPr>
        <p:spPr>
          <a:xfrm>
            <a:off x="224742" y="365125"/>
            <a:ext cx="10515600" cy="1325563"/>
          </a:xfrm>
        </p:spPr>
        <p:txBody>
          <a:bodyPr>
            <a:normAutofit/>
          </a:bodyPr>
          <a:lstStyle/>
          <a:p>
            <a:r>
              <a:rPr lang="es-ES_tradnl" b="1" dirty="0" err="1"/>
              <a:t>Configuration</a:t>
            </a:r>
            <a:endParaRPr lang="es-ES_tradnl" b="1" dirty="0"/>
          </a:p>
        </p:txBody>
      </p:sp>
      <p:sp>
        <p:nvSpPr>
          <p:cNvPr id="3" name="Content Placeholder 2">
            <a:extLst>
              <a:ext uri="{FF2B5EF4-FFF2-40B4-BE49-F238E27FC236}">
                <a16:creationId xmlns:a16="http://schemas.microsoft.com/office/drawing/2014/main" id="{E65845F8-C3DD-0744-AC43-72EAB0E99A27}"/>
              </a:ext>
            </a:extLst>
          </p:cNvPr>
          <p:cNvSpPr>
            <a:spLocks noGrp="1"/>
          </p:cNvSpPr>
          <p:nvPr>
            <p:ph idx="1"/>
          </p:nvPr>
        </p:nvSpPr>
        <p:spPr>
          <a:xfrm>
            <a:off x="224741" y="1524682"/>
            <a:ext cx="10694896" cy="4842791"/>
          </a:xfrm>
        </p:spPr>
        <p:txBody>
          <a:bodyPr>
            <a:normAutofit/>
          </a:bodyPr>
          <a:lstStyle/>
          <a:p>
            <a:pPr marL="0" indent="0">
              <a:buNone/>
            </a:pPr>
            <a:r>
              <a:rPr lang="es-ES_tradnl" dirty="0" err="1"/>
              <a:t>Configuration</a:t>
            </a:r>
            <a:r>
              <a:rPr lang="es-ES_tradnl" dirty="0"/>
              <a:t> en .NET funciona usando uno o mas proveedores de configuración. Los proveedores de configuración leen la información desde una colección tipo </a:t>
            </a:r>
            <a:r>
              <a:rPr lang="es-ES_tradnl" dirty="0" err="1"/>
              <a:t>key-value</a:t>
            </a:r>
            <a:r>
              <a:rPr lang="es-ES_tradnl" dirty="0"/>
              <a:t> usando diferentes fuentes:</a:t>
            </a:r>
          </a:p>
          <a:p>
            <a:r>
              <a:rPr lang="es-ES_tradnl" dirty="0"/>
              <a:t>Archivos de configuración, como </a:t>
            </a:r>
            <a:r>
              <a:rPr lang="es-ES_tradnl" dirty="0" err="1"/>
              <a:t>appsettings.json</a:t>
            </a:r>
            <a:r>
              <a:rPr lang="es-ES_tradnl" dirty="0"/>
              <a:t>.</a:t>
            </a:r>
          </a:p>
          <a:p>
            <a:r>
              <a:rPr lang="es-ES_tradnl" dirty="0"/>
              <a:t>Variables de entorno.</a:t>
            </a:r>
          </a:p>
          <a:p>
            <a:r>
              <a:rPr lang="es-ES_tradnl" dirty="0" err="1"/>
              <a:t>Providers</a:t>
            </a:r>
            <a:r>
              <a:rPr lang="es-ES_tradnl" dirty="0"/>
              <a:t> </a:t>
            </a:r>
            <a:r>
              <a:rPr lang="es-ES_tradnl" dirty="0" err="1"/>
              <a:t>custom</a:t>
            </a:r>
            <a:r>
              <a:rPr lang="es-ES_tradnl" dirty="0"/>
              <a:t>.</a:t>
            </a:r>
          </a:p>
          <a:p>
            <a:r>
              <a:rPr lang="es-ES_tradnl" dirty="0"/>
              <a:t>Archivos.</a:t>
            </a:r>
          </a:p>
          <a:p>
            <a:r>
              <a:rPr lang="es-ES_tradnl" dirty="0"/>
              <a:t>Objectos .NET en memoria.</a:t>
            </a:r>
          </a:p>
          <a:p>
            <a:r>
              <a:rPr lang="es-ES_tradnl" dirty="0" err="1"/>
              <a:t>Provedores</a:t>
            </a:r>
            <a:r>
              <a:rPr lang="es-ES_tradnl" dirty="0"/>
              <a:t> de terceros.</a:t>
            </a:r>
          </a:p>
          <a:p>
            <a:endParaRPr lang="es-ES_tradnl" dirty="0"/>
          </a:p>
        </p:txBody>
      </p:sp>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 name="TextBox 5">
            <a:extLst>
              <a:ext uri="{FF2B5EF4-FFF2-40B4-BE49-F238E27FC236}">
                <a16:creationId xmlns:a16="http://schemas.microsoft.com/office/drawing/2014/main" id="{F6CB3054-9B2B-BF4D-9A08-683BD85C9937}"/>
              </a:ext>
            </a:extLst>
          </p:cNvPr>
          <p:cNvSpPr txBox="1"/>
          <p:nvPr/>
        </p:nvSpPr>
        <p:spPr>
          <a:xfrm>
            <a:off x="224742" y="6424954"/>
            <a:ext cx="1926077" cy="416909"/>
          </a:xfrm>
          <a:prstGeom prst="rect">
            <a:avLst/>
          </a:prstGeom>
          <a:noFill/>
        </p:spPr>
        <p:txBody>
          <a:bodyPr wrap="square" rtlCol="0">
            <a:spAutoFit/>
          </a:bodyPr>
          <a:lstStyle/>
          <a:p>
            <a:pPr algn="r">
              <a:lnSpc>
                <a:spcPct val="130000"/>
              </a:lnSpc>
            </a:pPr>
            <a:r>
              <a:rPr lang="es-ES_tradnl" sz="1765">
                <a:solidFill>
                  <a:schemeClr val="bg1"/>
                </a:solidFill>
                <a:latin typeface="+mj-lt"/>
                <a:cs typeface="Arial"/>
              </a:rPr>
              <a:t>@alejandroruizva</a:t>
            </a:r>
          </a:p>
        </p:txBody>
      </p:sp>
      <p:pic>
        <p:nvPicPr>
          <p:cNvPr id="1026" name="Picture 2" descr="twitter icon">
            <a:extLst>
              <a:ext uri="{FF2B5EF4-FFF2-40B4-BE49-F238E27FC236}">
                <a16:creationId xmlns:a16="http://schemas.microsoft.com/office/drawing/2014/main" id="{86F73CF2-8EC6-954D-9154-61DF6C7356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87" y="6523771"/>
            <a:ext cx="294110" cy="294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872159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9CB1-9A17-7C4F-8511-54A8454086BA}"/>
              </a:ext>
            </a:extLst>
          </p:cNvPr>
          <p:cNvSpPr>
            <a:spLocks noGrp="1"/>
          </p:cNvSpPr>
          <p:nvPr>
            <p:ph type="title"/>
          </p:nvPr>
        </p:nvSpPr>
        <p:spPr>
          <a:xfrm>
            <a:off x="224742" y="365125"/>
            <a:ext cx="10515600" cy="1325563"/>
          </a:xfrm>
        </p:spPr>
        <p:txBody>
          <a:bodyPr>
            <a:normAutofit/>
          </a:bodyPr>
          <a:lstStyle/>
          <a:p>
            <a:r>
              <a:rPr lang="es-ES_tradnl" b="1" dirty="0" err="1"/>
              <a:t>Configuration</a:t>
            </a:r>
            <a:endParaRPr lang="es-ES_tradnl" b="1" dirty="0"/>
          </a:p>
        </p:txBody>
      </p:sp>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6" name="TextBox 5">
            <a:extLst>
              <a:ext uri="{FF2B5EF4-FFF2-40B4-BE49-F238E27FC236}">
                <a16:creationId xmlns:a16="http://schemas.microsoft.com/office/drawing/2014/main" id="{F6CB3054-9B2B-BF4D-9A08-683BD85C9937}"/>
              </a:ext>
            </a:extLst>
          </p:cNvPr>
          <p:cNvSpPr txBox="1"/>
          <p:nvPr/>
        </p:nvSpPr>
        <p:spPr>
          <a:xfrm>
            <a:off x="224742" y="6424954"/>
            <a:ext cx="1926077" cy="416909"/>
          </a:xfrm>
          <a:prstGeom prst="rect">
            <a:avLst/>
          </a:prstGeom>
          <a:noFill/>
        </p:spPr>
        <p:txBody>
          <a:bodyPr wrap="square" rtlCol="0">
            <a:spAutoFit/>
          </a:bodyPr>
          <a:lstStyle/>
          <a:p>
            <a:pPr algn="r">
              <a:lnSpc>
                <a:spcPct val="130000"/>
              </a:lnSpc>
            </a:pPr>
            <a:r>
              <a:rPr lang="es-ES_tradnl" sz="1765" dirty="0">
                <a:solidFill>
                  <a:schemeClr val="bg1"/>
                </a:solidFill>
                <a:latin typeface="+mj-lt"/>
                <a:cs typeface="Arial"/>
              </a:rPr>
              <a:t>@</a:t>
            </a:r>
            <a:r>
              <a:rPr lang="es-ES_tradnl" sz="1765" dirty="0" err="1">
                <a:solidFill>
                  <a:schemeClr val="bg1"/>
                </a:solidFill>
                <a:latin typeface="+mj-lt"/>
                <a:cs typeface="Arial"/>
              </a:rPr>
              <a:t>alejandroruizva</a:t>
            </a:r>
            <a:endParaRPr lang="es-ES_tradnl" sz="1765" dirty="0">
              <a:solidFill>
                <a:schemeClr val="bg1"/>
              </a:solidFill>
              <a:latin typeface="+mj-lt"/>
              <a:cs typeface="Arial"/>
            </a:endParaRPr>
          </a:p>
        </p:txBody>
      </p:sp>
      <p:pic>
        <p:nvPicPr>
          <p:cNvPr id="1026" name="Picture 2" descr="twitter icon">
            <a:extLst>
              <a:ext uri="{FF2B5EF4-FFF2-40B4-BE49-F238E27FC236}">
                <a16:creationId xmlns:a16="http://schemas.microsoft.com/office/drawing/2014/main" id="{86F73CF2-8EC6-954D-9154-61DF6C7356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87" y="6523771"/>
            <a:ext cx="294110" cy="29411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1773A4A6-6950-9CEC-CC72-9C1678F79E2C}"/>
              </a:ext>
            </a:extLst>
          </p:cNvPr>
          <p:cNvPicPr>
            <a:picLocks noChangeAspect="1"/>
          </p:cNvPicPr>
          <p:nvPr/>
        </p:nvPicPr>
        <p:blipFill>
          <a:blip r:embed="rId4"/>
          <a:stretch>
            <a:fillRect/>
          </a:stretch>
        </p:blipFill>
        <p:spPr>
          <a:xfrm>
            <a:off x="1663700" y="2298700"/>
            <a:ext cx="8864600" cy="2260600"/>
          </a:xfrm>
          <a:prstGeom prst="rect">
            <a:avLst/>
          </a:prstGeom>
        </p:spPr>
      </p:pic>
    </p:spTree>
    <p:extLst>
      <p:ext uri="{BB962C8B-B14F-4D97-AF65-F5344CB8AC3E}">
        <p14:creationId xmlns:p14="http://schemas.microsoft.com/office/powerpoint/2010/main" val="318677661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9CB1-9A17-7C4F-8511-54A8454086BA}"/>
              </a:ext>
            </a:extLst>
          </p:cNvPr>
          <p:cNvSpPr>
            <a:spLocks noGrp="1"/>
          </p:cNvSpPr>
          <p:nvPr>
            <p:ph type="title"/>
          </p:nvPr>
        </p:nvSpPr>
        <p:spPr>
          <a:xfrm>
            <a:off x="224742" y="365125"/>
            <a:ext cx="10515600" cy="1325563"/>
          </a:xfrm>
        </p:spPr>
        <p:txBody>
          <a:bodyPr>
            <a:normAutofit/>
          </a:bodyPr>
          <a:lstStyle/>
          <a:p>
            <a:r>
              <a:rPr lang="en-US" b="1" dirty="0"/>
              <a:t>Demo</a:t>
            </a:r>
          </a:p>
        </p:txBody>
      </p:sp>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9BFA374-374B-3D43-83D9-D5FAE3C40124}"/>
              </a:ext>
            </a:extLst>
          </p:cNvPr>
          <p:cNvSpPr txBox="1"/>
          <p:nvPr/>
        </p:nvSpPr>
        <p:spPr>
          <a:xfrm>
            <a:off x="224742" y="6424954"/>
            <a:ext cx="1926077" cy="416909"/>
          </a:xfrm>
          <a:prstGeom prst="rect">
            <a:avLst/>
          </a:prstGeom>
          <a:noFill/>
        </p:spPr>
        <p:txBody>
          <a:bodyPr wrap="square" rtlCol="0">
            <a:spAutoFit/>
          </a:bodyPr>
          <a:lstStyle/>
          <a:p>
            <a:pPr algn="r">
              <a:lnSpc>
                <a:spcPct val="130000"/>
              </a:lnSpc>
            </a:pPr>
            <a:r>
              <a:rPr lang="en-US" sz="1765" dirty="0">
                <a:solidFill>
                  <a:schemeClr val="bg1"/>
                </a:solidFill>
                <a:latin typeface="+mj-lt"/>
                <a:cs typeface="Arial"/>
              </a:rPr>
              <a:t>@</a:t>
            </a:r>
            <a:r>
              <a:rPr lang="en-US" sz="1765" dirty="0" err="1">
                <a:solidFill>
                  <a:schemeClr val="bg1"/>
                </a:solidFill>
                <a:latin typeface="+mj-lt"/>
                <a:cs typeface="Arial"/>
              </a:rPr>
              <a:t>alejandroruizva</a:t>
            </a:r>
            <a:endParaRPr lang="en-US" sz="1765" dirty="0">
              <a:solidFill>
                <a:schemeClr val="bg1"/>
              </a:solidFill>
              <a:latin typeface="+mj-lt"/>
              <a:cs typeface="Arial"/>
            </a:endParaRPr>
          </a:p>
        </p:txBody>
      </p:sp>
      <p:pic>
        <p:nvPicPr>
          <p:cNvPr id="7" name="Picture 2" descr="twitter icon">
            <a:extLst>
              <a:ext uri="{FF2B5EF4-FFF2-40B4-BE49-F238E27FC236}">
                <a16:creationId xmlns:a16="http://schemas.microsoft.com/office/drawing/2014/main" id="{C289E850-0907-314D-9DED-E87C25FE48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87" y="6523771"/>
            <a:ext cx="294110" cy="294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1678370"/>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9CB1-9A17-7C4F-8511-54A8454086BA}"/>
              </a:ext>
            </a:extLst>
          </p:cNvPr>
          <p:cNvSpPr>
            <a:spLocks noGrp="1"/>
          </p:cNvSpPr>
          <p:nvPr>
            <p:ph type="title"/>
          </p:nvPr>
        </p:nvSpPr>
        <p:spPr>
          <a:xfrm>
            <a:off x="224742" y="365125"/>
            <a:ext cx="10515600" cy="1325563"/>
          </a:xfrm>
        </p:spPr>
        <p:txBody>
          <a:bodyPr>
            <a:normAutofit/>
          </a:bodyPr>
          <a:lstStyle/>
          <a:p>
            <a:r>
              <a:rPr lang="en-US" b="1" dirty="0" err="1"/>
              <a:t>Recursos</a:t>
            </a:r>
            <a:endParaRPr lang="en-US" b="1" dirty="0"/>
          </a:p>
        </p:txBody>
      </p:sp>
      <p:sp>
        <p:nvSpPr>
          <p:cNvPr id="3" name="Content Placeholder 2">
            <a:extLst>
              <a:ext uri="{FF2B5EF4-FFF2-40B4-BE49-F238E27FC236}">
                <a16:creationId xmlns:a16="http://schemas.microsoft.com/office/drawing/2014/main" id="{E65845F8-C3DD-0744-AC43-72EAB0E99A27}"/>
              </a:ext>
            </a:extLst>
          </p:cNvPr>
          <p:cNvSpPr>
            <a:spLocks noGrp="1"/>
          </p:cNvSpPr>
          <p:nvPr>
            <p:ph idx="1"/>
          </p:nvPr>
        </p:nvSpPr>
        <p:spPr>
          <a:xfrm>
            <a:off x="224742" y="1524684"/>
            <a:ext cx="10515600" cy="4351338"/>
          </a:xfrm>
        </p:spPr>
        <p:txBody>
          <a:bodyPr/>
          <a:lstStyle/>
          <a:p>
            <a:r>
              <a:rPr lang="en-US" dirty="0"/>
              <a:t>DI: </a:t>
            </a:r>
            <a:r>
              <a:rPr lang="en-US" dirty="0">
                <a:hlinkClick r:id="rId3"/>
              </a:rPr>
              <a:t>https://</a:t>
            </a:r>
            <a:r>
              <a:rPr lang="en-US" dirty="0" err="1">
                <a:hlinkClick r:id="rId3"/>
              </a:rPr>
              <a:t>docs.microsoft.com</a:t>
            </a:r>
            <a:r>
              <a:rPr lang="en-US" dirty="0">
                <a:hlinkClick r:id="rId3"/>
              </a:rPr>
              <a:t>/</a:t>
            </a:r>
            <a:r>
              <a:rPr lang="en-US" dirty="0" err="1">
                <a:hlinkClick r:id="rId3"/>
              </a:rPr>
              <a:t>en</a:t>
            </a:r>
            <a:r>
              <a:rPr lang="en-US" dirty="0">
                <a:hlinkClick r:id="rId3"/>
              </a:rPr>
              <a:t>-us/dotnet/core/extensions/dependency-injection</a:t>
            </a:r>
            <a:endParaRPr lang="en-US" dirty="0"/>
          </a:p>
          <a:p>
            <a:r>
              <a:rPr lang="en-US" dirty="0"/>
              <a:t>Configuration: </a:t>
            </a:r>
            <a:r>
              <a:rPr lang="en-US" dirty="0">
                <a:hlinkClick r:id="rId4"/>
              </a:rPr>
              <a:t>https://</a:t>
            </a:r>
            <a:r>
              <a:rPr lang="en-US" dirty="0" err="1">
                <a:hlinkClick r:id="rId4"/>
              </a:rPr>
              <a:t>docs.microsoft.com</a:t>
            </a:r>
            <a:r>
              <a:rPr lang="en-US" dirty="0">
                <a:hlinkClick r:id="rId4"/>
              </a:rPr>
              <a:t>/</a:t>
            </a:r>
            <a:r>
              <a:rPr lang="en-US" dirty="0" err="1">
                <a:hlinkClick r:id="rId4"/>
              </a:rPr>
              <a:t>en</a:t>
            </a:r>
            <a:r>
              <a:rPr lang="en-US" dirty="0">
                <a:hlinkClick r:id="rId4"/>
              </a:rPr>
              <a:t>-us/dotnet/core/extensions/configuration</a:t>
            </a:r>
            <a:endParaRPr lang="en-US" dirty="0"/>
          </a:p>
          <a:p>
            <a:r>
              <a:rPr lang="en-US" dirty="0"/>
              <a:t>Logging: </a:t>
            </a:r>
            <a:r>
              <a:rPr lang="en-US" dirty="0">
                <a:hlinkClick r:id="rId5"/>
              </a:rPr>
              <a:t>https://</a:t>
            </a:r>
            <a:r>
              <a:rPr lang="en-US" dirty="0" err="1">
                <a:hlinkClick r:id="rId5"/>
              </a:rPr>
              <a:t>docs.microsoft.com</a:t>
            </a:r>
            <a:r>
              <a:rPr lang="en-US" dirty="0">
                <a:hlinkClick r:id="rId5"/>
              </a:rPr>
              <a:t>/</a:t>
            </a:r>
            <a:r>
              <a:rPr lang="en-US" dirty="0" err="1">
                <a:hlinkClick r:id="rId5"/>
              </a:rPr>
              <a:t>en</a:t>
            </a:r>
            <a:r>
              <a:rPr lang="en-US" dirty="0">
                <a:hlinkClick r:id="rId5"/>
              </a:rPr>
              <a:t>-us/dotnet/core/extensions/</a:t>
            </a:r>
            <a:r>
              <a:rPr lang="en-US" dirty="0" err="1">
                <a:hlinkClick r:id="rId5"/>
              </a:rPr>
              <a:t>logging?tabs</a:t>
            </a:r>
            <a:r>
              <a:rPr lang="en-US" dirty="0">
                <a:hlinkClick r:id="rId5"/>
              </a:rPr>
              <a:t>=command-line</a:t>
            </a:r>
            <a:endParaRPr lang="en-US" dirty="0"/>
          </a:p>
        </p:txBody>
      </p:sp>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9BFA374-374B-3D43-83D9-D5FAE3C40124}"/>
              </a:ext>
            </a:extLst>
          </p:cNvPr>
          <p:cNvSpPr txBox="1"/>
          <p:nvPr/>
        </p:nvSpPr>
        <p:spPr>
          <a:xfrm>
            <a:off x="224742" y="6424954"/>
            <a:ext cx="1926077" cy="416909"/>
          </a:xfrm>
          <a:prstGeom prst="rect">
            <a:avLst/>
          </a:prstGeom>
          <a:noFill/>
        </p:spPr>
        <p:txBody>
          <a:bodyPr wrap="square" rtlCol="0">
            <a:spAutoFit/>
          </a:bodyPr>
          <a:lstStyle/>
          <a:p>
            <a:pPr algn="r">
              <a:lnSpc>
                <a:spcPct val="130000"/>
              </a:lnSpc>
            </a:pPr>
            <a:r>
              <a:rPr lang="en-US" sz="1765" dirty="0">
                <a:solidFill>
                  <a:schemeClr val="bg1"/>
                </a:solidFill>
                <a:latin typeface="+mj-lt"/>
                <a:cs typeface="Arial"/>
              </a:rPr>
              <a:t>@</a:t>
            </a:r>
            <a:r>
              <a:rPr lang="en-US" sz="1765" dirty="0" err="1">
                <a:solidFill>
                  <a:schemeClr val="bg1"/>
                </a:solidFill>
                <a:latin typeface="+mj-lt"/>
                <a:cs typeface="Arial"/>
              </a:rPr>
              <a:t>alejandroruizva</a:t>
            </a:r>
            <a:endParaRPr lang="en-US" sz="1765" dirty="0">
              <a:solidFill>
                <a:schemeClr val="bg1"/>
              </a:solidFill>
              <a:latin typeface="+mj-lt"/>
              <a:cs typeface="Arial"/>
            </a:endParaRPr>
          </a:p>
        </p:txBody>
      </p:sp>
      <p:pic>
        <p:nvPicPr>
          <p:cNvPr id="7" name="Picture 2" descr="twitter icon">
            <a:extLst>
              <a:ext uri="{FF2B5EF4-FFF2-40B4-BE49-F238E27FC236}">
                <a16:creationId xmlns:a16="http://schemas.microsoft.com/office/drawing/2014/main" id="{C289E850-0907-314D-9DED-E87C25FE483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687" y="6523771"/>
            <a:ext cx="294110" cy="29411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25B1270C-3AAB-C4B4-65B3-E1307B95D63B}"/>
              </a:ext>
            </a:extLst>
          </p:cNvPr>
          <p:cNvPicPr>
            <a:picLocks noChangeAspect="1"/>
          </p:cNvPicPr>
          <p:nvPr/>
        </p:nvPicPr>
        <p:blipFill>
          <a:blip r:embed="rId7"/>
          <a:stretch>
            <a:fillRect/>
          </a:stretch>
        </p:blipFill>
        <p:spPr>
          <a:xfrm>
            <a:off x="9708176" y="4364928"/>
            <a:ext cx="2074851" cy="2081908"/>
          </a:xfrm>
          <a:prstGeom prst="rect">
            <a:avLst/>
          </a:prstGeom>
        </p:spPr>
      </p:pic>
    </p:spTree>
    <p:extLst>
      <p:ext uri="{BB962C8B-B14F-4D97-AF65-F5344CB8AC3E}">
        <p14:creationId xmlns:p14="http://schemas.microsoft.com/office/powerpoint/2010/main" val="3011901392"/>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5"/>
          <p:cNvSpPr txBox="1">
            <a:spLocks/>
          </p:cNvSpPr>
          <p:nvPr/>
        </p:nvSpPr>
        <p:spPr bwMode="invGray">
          <a:xfrm>
            <a:off x="1729" y="799753"/>
            <a:ext cx="12190271" cy="821606"/>
          </a:xfrm>
          <a:prstGeom prst="rect">
            <a:avLst/>
          </a:prstGeom>
        </p:spPr>
        <p:txBody>
          <a:bodyPr vert="horz" wrap="square" lIns="179259" tIns="143407" rIns="179259" bIns="143407"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defTabSz="914192">
              <a:lnSpc>
                <a:spcPct val="60000"/>
              </a:lnSpc>
              <a:buClr>
                <a:srgbClr val="FFFFFF"/>
              </a:buClr>
              <a:buSzPct val="90000"/>
            </a:pPr>
            <a:r>
              <a:rPr lang="en-US" sz="7644" spc="0" dirty="0">
                <a:solidFill>
                  <a:schemeClr val="tx1"/>
                </a:solidFill>
                <a:latin typeface="+mn-lt"/>
              </a:rPr>
              <a:t>¿</a:t>
            </a:r>
            <a:r>
              <a:rPr lang="en-US" sz="7644" spc="0" dirty="0" err="1">
                <a:solidFill>
                  <a:schemeClr val="tx1"/>
                </a:solidFill>
                <a:latin typeface="+mn-lt"/>
              </a:rPr>
              <a:t>Preguntas</a:t>
            </a:r>
            <a:r>
              <a:rPr lang="en-US" sz="7644" spc="0" dirty="0">
                <a:solidFill>
                  <a:schemeClr val="tx1"/>
                </a:solidFill>
                <a:latin typeface="+mn-lt"/>
              </a:rPr>
              <a:t>?</a:t>
            </a:r>
          </a:p>
        </p:txBody>
      </p:sp>
      <p:sp>
        <p:nvSpPr>
          <p:cNvPr id="8" name="TextBox 7"/>
          <p:cNvSpPr txBox="1"/>
          <p:nvPr/>
        </p:nvSpPr>
        <p:spPr>
          <a:xfrm>
            <a:off x="4146242" y="-846504"/>
            <a:ext cx="362021" cy="621468"/>
          </a:xfrm>
          <a:prstGeom prst="rect">
            <a:avLst/>
          </a:prstGeom>
          <a:noFill/>
        </p:spPr>
        <p:txBody>
          <a:bodyPr wrap="none" lIns="179259" tIns="143407" rIns="179259" bIns="143407" rtlCol="0">
            <a:spAutoFit/>
          </a:bodyPr>
          <a:lstStyle/>
          <a:p>
            <a:pPr>
              <a:lnSpc>
                <a:spcPct val="90000"/>
              </a:lnSpc>
              <a:spcAft>
                <a:spcPts val="588"/>
              </a:spcAft>
            </a:pPr>
            <a:endParaRPr lang="en-US" sz="2353" err="1">
              <a:gradFill>
                <a:gsLst>
                  <a:gs pos="2917">
                    <a:schemeClr val="tx1"/>
                  </a:gs>
                  <a:gs pos="30000">
                    <a:schemeClr val="tx1"/>
                  </a:gs>
                </a:gsLst>
                <a:lin ang="5400000" scaled="0"/>
              </a:gradFill>
            </a:endParaRPr>
          </a:p>
        </p:txBody>
      </p:sp>
      <p:sp>
        <p:nvSpPr>
          <p:cNvPr id="12" name="TextBox 11"/>
          <p:cNvSpPr txBox="1"/>
          <p:nvPr/>
        </p:nvSpPr>
        <p:spPr>
          <a:xfrm>
            <a:off x="1736961" y="4171310"/>
            <a:ext cx="7065051" cy="125073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4" tIns="18674" rIns="18674" bIns="18674" numCol="1" spcCol="14288" rtlCol="0" anchor="ctr">
            <a:spAutoFit/>
          </a:bodyPr>
          <a:lstStyle/>
          <a:p>
            <a:r>
              <a:rPr lang="en-US" sz="1961" dirty="0">
                <a:cs typeface="Arial"/>
              </a:rPr>
              <a:t>Alejandro Ruiz</a:t>
            </a:r>
          </a:p>
          <a:p>
            <a:r>
              <a:rPr lang="en-US" sz="1961" dirty="0">
                <a:latin typeface="+mj-lt"/>
                <a:cs typeface="Arial"/>
              </a:rPr>
              <a:t>Microsoft MVP: Developer Technologies</a:t>
            </a:r>
          </a:p>
          <a:p>
            <a:r>
              <a:rPr lang="en-US" sz="1961" dirty="0" err="1">
                <a:latin typeface="+mj-lt"/>
                <a:cs typeface="Arial"/>
              </a:rPr>
              <a:t>Introducción</a:t>
            </a:r>
            <a:r>
              <a:rPr lang="en-US" sz="1961" dirty="0">
                <a:latin typeface="+mj-lt"/>
                <a:cs typeface="Arial"/>
              </a:rPr>
              <a:t> a IoC </a:t>
            </a:r>
            <a:r>
              <a:rPr lang="en-US" sz="1961" dirty="0" err="1">
                <a:latin typeface="+mj-lt"/>
                <a:cs typeface="Arial"/>
              </a:rPr>
              <a:t>en</a:t>
            </a:r>
            <a:r>
              <a:rPr lang="en-US" sz="1961" dirty="0">
                <a:latin typeface="+mj-lt"/>
                <a:cs typeface="Arial"/>
              </a:rPr>
              <a:t> .NET MAUI</a:t>
            </a:r>
          </a:p>
          <a:p>
            <a:r>
              <a:rPr lang="en-US" sz="1961" dirty="0">
                <a:latin typeface="+mj-lt"/>
                <a:cs typeface="Arial"/>
              </a:rPr>
              <a:t>DEMO: </a:t>
            </a:r>
            <a:r>
              <a:rPr lang="en-US" sz="1961" dirty="0">
                <a:latin typeface="+mj-lt"/>
                <a:cs typeface="Arial"/>
                <a:hlinkClick r:id="rId3"/>
              </a:rPr>
              <a:t>https://</a:t>
            </a:r>
            <a:r>
              <a:rPr lang="en-US" sz="1961" dirty="0" err="1">
                <a:latin typeface="+mj-lt"/>
                <a:cs typeface="Arial"/>
                <a:hlinkClick r:id="rId3"/>
              </a:rPr>
              <a:t>github.com</a:t>
            </a:r>
            <a:r>
              <a:rPr lang="en-US" sz="1961" dirty="0">
                <a:latin typeface="+mj-lt"/>
                <a:cs typeface="Arial"/>
                <a:hlinkClick r:id="rId3"/>
              </a:rPr>
              <a:t>/</a:t>
            </a:r>
            <a:r>
              <a:rPr lang="en-US" sz="1961" dirty="0" err="1">
                <a:latin typeface="+mj-lt"/>
                <a:cs typeface="Arial"/>
                <a:hlinkClick r:id="rId3"/>
              </a:rPr>
              <a:t>AlejandroRuiz</a:t>
            </a:r>
            <a:r>
              <a:rPr lang="en-US" sz="1961" dirty="0">
                <a:latin typeface="+mj-lt"/>
                <a:cs typeface="Arial"/>
                <a:hlinkClick r:id="rId3"/>
              </a:rPr>
              <a:t>/</a:t>
            </a:r>
            <a:r>
              <a:rPr lang="en-US" sz="1961" dirty="0" err="1">
                <a:latin typeface="+mj-lt"/>
                <a:cs typeface="Arial"/>
                <a:hlinkClick r:id="rId3"/>
              </a:rPr>
              <a:t>MauiConf</a:t>
            </a:r>
            <a:r>
              <a:rPr lang="en-US" sz="1961" dirty="0">
                <a:latin typeface="+mj-lt"/>
                <a:cs typeface="Arial"/>
                <a:hlinkClick r:id="rId3"/>
              </a:rPr>
              <a:t>-IoC</a:t>
            </a:r>
            <a:endParaRPr lang="en-US" sz="1961" dirty="0">
              <a:latin typeface="+mj-lt"/>
              <a:cs typeface="Arial"/>
            </a:endParaRPr>
          </a:p>
        </p:txBody>
      </p:sp>
      <p:cxnSp>
        <p:nvCxnSpPr>
          <p:cNvPr id="14" name="Straight Connector 13"/>
          <p:cNvCxnSpPr/>
          <p:nvPr/>
        </p:nvCxnSpPr>
        <p:spPr>
          <a:xfrm flipV="1">
            <a:off x="1776344" y="5590386"/>
            <a:ext cx="9366000" cy="4667"/>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sp>
        <p:nvSpPr>
          <p:cNvPr id="13" name="Rectangle 12">
            <a:extLst>
              <a:ext uri="{FF2B5EF4-FFF2-40B4-BE49-F238E27FC236}">
                <a16:creationId xmlns:a16="http://schemas.microsoft.com/office/drawing/2014/main" id="{964BE3F0-63DC-9542-A89D-4103849CD187}"/>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7872A9B-02DA-E84F-B55A-2523C8C73C33}"/>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0BA62EB-6C68-3E49-BE40-13FEF45B59C8}"/>
              </a:ext>
            </a:extLst>
          </p:cNvPr>
          <p:cNvSpPr txBox="1"/>
          <p:nvPr/>
        </p:nvSpPr>
        <p:spPr>
          <a:xfrm>
            <a:off x="224742" y="6424954"/>
            <a:ext cx="1926077" cy="416909"/>
          </a:xfrm>
          <a:prstGeom prst="rect">
            <a:avLst/>
          </a:prstGeom>
          <a:noFill/>
        </p:spPr>
        <p:txBody>
          <a:bodyPr wrap="square" rtlCol="0">
            <a:spAutoFit/>
          </a:bodyPr>
          <a:lstStyle/>
          <a:p>
            <a:pPr algn="r">
              <a:lnSpc>
                <a:spcPct val="130000"/>
              </a:lnSpc>
            </a:pPr>
            <a:r>
              <a:rPr lang="en-US" sz="1765" dirty="0">
                <a:solidFill>
                  <a:schemeClr val="bg1"/>
                </a:solidFill>
                <a:latin typeface="+mj-lt"/>
                <a:cs typeface="Arial"/>
              </a:rPr>
              <a:t>@</a:t>
            </a:r>
            <a:r>
              <a:rPr lang="en-US" sz="1765" dirty="0" err="1">
                <a:solidFill>
                  <a:schemeClr val="bg1"/>
                </a:solidFill>
                <a:latin typeface="+mj-lt"/>
                <a:cs typeface="Arial"/>
              </a:rPr>
              <a:t>alejandroruizva</a:t>
            </a:r>
            <a:endParaRPr lang="en-US" sz="1765" dirty="0">
              <a:solidFill>
                <a:schemeClr val="bg1"/>
              </a:solidFill>
              <a:latin typeface="+mj-lt"/>
              <a:cs typeface="Arial"/>
            </a:endParaRPr>
          </a:p>
        </p:txBody>
      </p:sp>
      <p:pic>
        <p:nvPicPr>
          <p:cNvPr id="18" name="Picture 2" descr="twitter icon">
            <a:extLst>
              <a:ext uri="{FF2B5EF4-FFF2-40B4-BE49-F238E27FC236}">
                <a16:creationId xmlns:a16="http://schemas.microsoft.com/office/drawing/2014/main" id="{2A4D4E87-91B5-654A-BFA9-2113169400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87" y="6523771"/>
            <a:ext cx="294110" cy="29411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8040981" y="6424954"/>
            <a:ext cx="3742046" cy="414999"/>
          </a:xfrm>
          <a:prstGeom prst="rect">
            <a:avLst/>
          </a:prstGeom>
          <a:noFill/>
        </p:spPr>
        <p:txBody>
          <a:bodyPr wrap="square" rtlCol="0">
            <a:spAutoFit/>
          </a:bodyPr>
          <a:lstStyle/>
          <a:p>
            <a:pPr algn="ctr">
              <a:lnSpc>
                <a:spcPct val="130000"/>
              </a:lnSpc>
            </a:pPr>
            <a:r>
              <a:rPr lang="en-US" sz="1765" dirty="0">
                <a:solidFill>
                  <a:schemeClr val="bg1"/>
                </a:solidFill>
                <a:latin typeface="+mj-lt"/>
                <a:cs typeface="Arial"/>
                <a:hlinkClick r:id="rId5">
                  <a:extLst>
                    <a:ext uri="{A12FA001-AC4F-418D-AE19-62706E023703}">
                      <ahyp:hlinkClr xmlns:ahyp="http://schemas.microsoft.com/office/drawing/2018/hyperlinkcolor" val="tx"/>
                    </a:ext>
                  </a:extLst>
                </a:hlinkClick>
              </a:rPr>
              <a:t>https://alejandroruizvarela.blogspot.mx</a:t>
            </a:r>
            <a:endParaRPr lang="en-US" sz="1765" dirty="0">
              <a:solidFill>
                <a:schemeClr val="bg1"/>
              </a:solidFill>
              <a:latin typeface="+mj-lt"/>
              <a:cs typeface="Arial"/>
            </a:endParaRPr>
          </a:p>
        </p:txBody>
      </p:sp>
      <p:pic>
        <p:nvPicPr>
          <p:cNvPr id="3" name="Picture 2">
            <a:extLst>
              <a:ext uri="{FF2B5EF4-FFF2-40B4-BE49-F238E27FC236}">
                <a16:creationId xmlns:a16="http://schemas.microsoft.com/office/drawing/2014/main" id="{4851B598-D46D-99EB-5A2D-FEE47399E9FA}"/>
              </a:ext>
            </a:extLst>
          </p:cNvPr>
          <p:cNvPicPr>
            <a:picLocks noChangeAspect="1"/>
          </p:cNvPicPr>
          <p:nvPr/>
        </p:nvPicPr>
        <p:blipFill>
          <a:blip r:embed="rId6"/>
          <a:stretch>
            <a:fillRect/>
          </a:stretch>
        </p:blipFill>
        <p:spPr>
          <a:xfrm>
            <a:off x="224742" y="202698"/>
            <a:ext cx="2267886" cy="2819738"/>
          </a:xfrm>
          <a:prstGeom prst="rect">
            <a:avLst/>
          </a:prstGeom>
        </p:spPr>
      </p:pic>
    </p:spTree>
    <p:extLst>
      <p:ext uri="{BB962C8B-B14F-4D97-AF65-F5344CB8AC3E}">
        <p14:creationId xmlns:p14="http://schemas.microsoft.com/office/powerpoint/2010/main" val="39486158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9CB1-9A17-7C4F-8511-54A8454086BA}"/>
              </a:ext>
            </a:extLst>
          </p:cNvPr>
          <p:cNvSpPr>
            <a:spLocks noGrp="1"/>
          </p:cNvSpPr>
          <p:nvPr>
            <p:ph type="title"/>
          </p:nvPr>
        </p:nvSpPr>
        <p:spPr>
          <a:xfrm>
            <a:off x="224742" y="365125"/>
            <a:ext cx="10515600" cy="1325563"/>
          </a:xfrm>
        </p:spPr>
        <p:txBody>
          <a:bodyPr>
            <a:normAutofit/>
          </a:bodyPr>
          <a:lstStyle/>
          <a:p>
            <a:r>
              <a:rPr lang="es-ES_tradnl" b="1" dirty="0" err="1"/>
              <a:t>Dependency</a:t>
            </a:r>
            <a:r>
              <a:rPr lang="es-ES_tradnl" b="1" dirty="0"/>
              <a:t> </a:t>
            </a:r>
            <a:r>
              <a:rPr lang="es-ES_tradnl" b="1" dirty="0" err="1"/>
              <a:t>Injection</a:t>
            </a:r>
            <a:endParaRPr lang="es-ES_tradnl" b="1" dirty="0"/>
          </a:p>
        </p:txBody>
      </p:sp>
      <p:sp>
        <p:nvSpPr>
          <p:cNvPr id="3" name="Content Placeholder 2">
            <a:extLst>
              <a:ext uri="{FF2B5EF4-FFF2-40B4-BE49-F238E27FC236}">
                <a16:creationId xmlns:a16="http://schemas.microsoft.com/office/drawing/2014/main" id="{E65845F8-C3DD-0744-AC43-72EAB0E99A27}"/>
              </a:ext>
            </a:extLst>
          </p:cNvPr>
          <p:cNvSpPr>
            <a:spLocks noGrp="1"/>
          </p:cNvSpPr>
          <p:nvPr>
            <p:ph idx="1"/>
          </p:nvPr>
        </p:nvSpPr>
        <p:spPr>
          <a:xfrm>
            <a:off x="224741" y="1524684"/>
            <a:ext cx="10694896" cy="3727800"/>
          </a:xfrm>
        </p:spPr>
        <p:txBody>
          <a:bodyPr>
            <a:normAutofit lnSpcReduction="10000"/>
          </a:bodyPr>
          <a:lstStyle/>
          <a:p>
            <a:pPr marL="0" indent="0">
              <a:buNone/>
            </a:pPr>
            <a:r>
              <a:rPr lang="es-ES_tradnl" dirty="0" err="1"/>
              <a:t>Xamarin.Forms</a:t>
            </a:r>
            <a:r>
              <a:rPr lang="es-ES_tradnl" dirty="0"/>
              <a:t> vs MAUI</a:t>
            </a:r>
          </a:p>
          <a:p>
            <a:pPr marL="0" indent="0">
              <a:buNone/>
            </a:pPr>
            <a:endParaRPr lang="es-ES_tradnl" dirty="0"/>
          </a:p>
          <a:p>
            <a:pPr marL="0" indent="0">
              <a:buNone/>
            </a:pPr>
            <a:r>
              <a:rPr lang="es-ES_tradnl" dirty="0"/>
              <a:t>En comparación con </a:t>
            </a:r>
            <a:r>
              <a:rPr lang="es-ES_tradnl" dirty="0" err="1"/>
              <a:t>Xamarin.Forms</a:t>
            </a:r>
            <a:r>
              <a:rPr lang="es-ES_tradnl" dirty="0"/>
              <a:t>, MAUI ofrece una nueva forma para manejar DI usando la librería de “</a:t>
            </a:r>
            <a:r>
              <a:rPr lang="es-ES_tradnl" b="1" dirty="0" err="1"/>
              <a:t>Microsoft.Extensions.DependencyInjection</a:t>
            </a:r>
            <a:r>
              <a:rPr lang="es-ES_tradnl" dirty="0"/>
              <a:t>” un enfoque muy similar al usado en proyectos ASP .NET / </a:t>
            </a:r>
            <a:r>
              <a:rPr lang="es-ES_tradnl" dirty="0" err="1"/>
              <a:t>Blazor</a:t>
            </a:r>
            <a:r>
              <a:rPr lang="es-ES_tradnl" dirty="0"/>
              <a:t>.</a:t>
            </a:r>
          </a:p>
          <a:p>
            <a:pPr marL="0" indent="0">
              <a:buNone/>
            </a:pPr>
            <a:endParaRPr lang="es-ES_tradnl" dirty="0"/>
          </a:p>
          <a:p>
            <a:pPr marL="0" indent="0">
              <a:buNone/>
            </a:pPr>
            <a:r>
              <a:rPr lang="es-ES_tradnl" dirty="0"/>
              <a:t>Para recordar un poco, </a:t>
            </a:r>
            <a:r>
              <a:rPr lang="es-ES_tradnl" dirty="0" err="1"/>
              <a:t>Xamarin.Forms</a:t>
            </a:r>
            <a:r>
              <a:rPr lang="es-ES_tradnl" dirty="0"/>
              <a:t> ofrece la implementación del </a:t>
            </a:r>
            <a:r>
              <a:rPr lang="es-ES_tradnl" dirty="0" err="1"/>
              <a:t>DependencyService</a:t>
            </a:r>
            <a:r>
              <a:rPr lang="es-ES_tradnl" dirty="0"/>
              <a:t> la cual continue algunas limitaciones:</a:t>
            </a:r>
          </a:p>
        </p:txBody>
      </p:sp>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6" name="TextBox 5">
            <a:extLst>
              <a:ext uri="{FF2B5EF4-FFF2-40B4-BE49-F238E27FC236}">
                <a16:creationId xmlns:a16="http://schemas.microsoft.com/office/drawing/2014/main" id="{F6CB3054-9B2B-BF4D-9A08-683BD85C9937}"/>
              </a:ext>
            </a:extLst>
          </p:cNvPr>
          <p:cNvSpPr txBox="1"/>
          <p:nvPr/>
        </p:nvSpPr>
        <p:spPr>
          <a:xfrm>
            <a:off x="224742" y="6424954"/>
            <a:ext cx="1926077" cy="416909"/>
          </a:xfrm>
          <a:prstGeom prst="rect">
            <a:avLst/>
          </a:prstGeom>
          <a:noFill/>
        </p:spPr>
        <p:txBody>
          <a:bodyPr wrap="square" rtlCol="0">
            <a:spAutoFit/>
          </a:bodyPr>
          <a:lstStyle/>
          <a:p>
            <a:pPr algn="r">
              <a:lnSpc>
                <a:spcPct val="130000"/>
              </a:lnSpc>
            </a:pPr>
            <a:r>
              <a:rPr lang="es-ES_tradnl" sz="1765" dirty="0">
                <a:solidFill>
                  <a:schemeClr val="bg1"/>
                </a:solidFill>
                <a:latin typeface="+mj-lt"/>
                <a:cs typeface="Arial"/>
              </a:rPr>
              <a:t>@</a:t>
            </a:r>
            <a:r>
              <a:rPr lang="es-ES_tradnl" sz="1765" dirty="0" err="1">
                <a:solidFill>
                  <a:schemeClr val="bg1"/>
                </a:solidFill>
                <a:latin typeface="+mj-lt"/>
                <a:cs typeface="Arial"/>
              </a:rPr>
              <a:t>alejandroruizva</a:t>
            </a:r>
            <a:endParaRPr lang="es-ES_tradnl" sz="1765" dirty="0">
              <a:solidFill>
                <a:schemeClr val="bg1"/>
              </a:solidFill>
              <a:latin typeface="+mj-lt"/>
              <a:cs typeface="Arial"/>
            </a:endParaRPr>
          </a:p>
        </p:txBody>
      </p:sp>
      <p:pic>
        <p:nvPicPr>
          <p:cNvPr id="1026" name="Picture 2" descr="twitter icon">
            <a:extLst>
              <a:ext uri="{FF2B5EF4-FFF2-40B4-BE49-F238E27FC236}">
                <a16:creationId xmlns:a16="http://schemas.microsoft.com/office/drawing/2014/main" id="{86F73CF2-8EC6-954D-9154-61DF6C7356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87" y="6523771"/>
            <a:ext cx="294110" cy="29411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6AD7481-7C7C-5F76-F1F0-651571CCE9B2}"/>
              </a:ext>
            </a:extLst>
          </p:cNvPr>
          <p:cNvPicPr>
            <a:picLocks noChangeAspect="1"/>
          </p:cNvPicPr>
          <p:nvPr/>
        </p:nvPicPr>
        <p:blipFill>
          <a:blip r:embed="rId4"/>
          <a:stretch>
            <a:fillRect/>
          </a:stretch>
        </p:blipFill>
        <p:spPr>
          <a:xfrm>
            <a:off x="282008" y="5333316"/>
            <a:ext cx="5676900" cy="419100"/>
          </a:xfrm>
          <a:prstGeom prst="rect">
            <a:avLst/>
          </a:prstGeom>
        </p:spPr>
      </p:pic>
      <p:pic>
        <p:nvPicPr>
          <p:cNvPr id="8" name="Picture 7">
            <a:extLst>
              <a:ext uri="{FF2B5EF4-FFF2-40B4-BE49-F238E27FC236}">
                <a16:creationId xmlns:a16="http://schemas.microsoft.com/office/drawing/2014/main" id="{59FBA0EC-2657-C408-B2D6-A1F50146F0A1}"/>
              </a:ext>
            </a:extLst>
          </p:cNvPr>
          <p:cNvPicPr>
            <a:picLocks noChangeAspect="1"/>
          </p:cNvPicPr>
          <p:nvPr/>
        </p:nvPicPr>
        <p:blipFill>
          <a:blip r:embed="rId5"/>
          <a:stretch>
            <a:fillRect/>
          </a:stretch>
        </p:blipFill>
        <p:spPr>
          <a:xfrm>
            <a:off x="265818" y="5815901"/>
            <a:ext cx="4815828" cy="353705"/>
          </a:xfrm>
          <a:prstGeom prst="rect">
            <a:avLst/>
          </a:prstGeom>
        </p:spPr>
      </p:pic>
    </p:spTree>
    <p:extLst>
      <p:ext uri="{BB962C8B-B14F-4D97-AF65-F5344CB8AC3E}">
        <p14:creationId xmlns:p14="http://schemas.microsoft.com/office/powerpoint/2010/main" val="24713536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9CB1-9A17-7C4F-8511-54A8454086BA}"/>
              </a:ext>
            </a:extLst>
          </p:cNvPr>
          <p:cNvSpPr>
            <a:spLocks noGrp="1"/>
          </p:cNvSpPr>
          <p:nvPr>
            <p:ph type="title"/>
          </p:nvPr>
        </p:nvSpPr>
        <p:spPr>
          <a:xfrm>
            <a:off x="224742" y="365125"/>
            <a:ext cx="10515600" cy="1325563"/>
          </a:xfrm>
        </p:spPr>
        <p:txBody>
          <a:bodyPr>
            <a:normAutofit/>
          </a:bodyPr>
          <a:lstStyle/>
          <a:p>
            <a:r>
              <a:rPr lang="es-ES_tradnl" b="1" dirty="0" err="1"/>
              <a:t>Dependency</a:t>
            </a:r>
            <a:r>
              <a:rPr lang="es-ES_tradnl" b="1" dirty="0"/>
              <a:t> </a:t>
            </a:r>
            <a:r>
              <a:rPr lang="es-ES_tradnl" b="1" dirty="0" err="1"/>
              <a:t>Injection</a:t>
            </a:r>
            <a:endParaRPr lang="es-ES_tradnl" b="1" dirty="0"/>
          </a:p>
        </p:txBody>
      </p:sp>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6" name="TextBox 5">
            <a:extLst>
              <a:ext uri="{FF2B5EF4-FFF2-40B4-BE49-F238E27FC236}">
                <a16:creationId xmlns:a16="http://schemas.microsoft.com/office/drawing/2014/main" id="{F6CB3054-9B2B-BF4D-9A08-683BD85C9937}"/>
              </a:ext>
            </a:extLst>
          </p:cNvPr>
          <p:cNvSpPr txBox="1"/>
          <p:nvPr/>
        </p:nvSpPr>
        <p:spPr>
          <a:xfrm>
            <a:off x="224742" y="6424954"/>
            <a:ext cx="1926077" cy="416909"/>
          </a:xfrm>
          <a:prstGeom prst="rect">
            <a:avLst/>
          </a:prstGeom>
          <a:noFill/>
        </p:spPr>
        <p:txBody>
          <a:bodyPr wrap="square" rtlCol="0">
            <a:spAutoFit/>
          </a:bodyPr>
          <a:lstStyle/>
          <a:p>
            <a:pPr algn="r">
              <a:lnSpc>
                <a:spcPct val="130000"/>
              </a:lnSpc>
            </a:pPr>
            <a:r>
              <a:rPr lang="es-ES_tradnl" sz="1765" dirty="0">
                <a:solidFill>
                  <a:schemeClr val="bg1"/>
                </a:solidFill>
                <a:latin typeface="+mj-lt"/>
                <a:cs typeface="Arial"/>
              </a:rPr>
              <a:t>@</a:t>
            </a:r>
            <a:r>
              <a:rPr lang="es-ES_tradnl" sz="1765" dirty="0" err="1">
                <a:solidFill>
                  <a:schemeClr val="bg1"/>
                </a:solidFill>
                <a:latin typeface="+mj-lt"/>
                <a:cs typeface="Arial"/>
              </a:rPr>
              <a:t>alejandroruizva</a:t>
            </a:r>
            <a:endParaRPr lang="es-ES_tradnl" sz="1765" dirty="0">
              <a:solidFill>
                <a:schemeClr val="bg1"/>
              </a:solidFill>
              <a:latin typeface="+mj-lt"/>
              <a:cs typeface="Arial"/>
            </a:endParaRPr>
          </a:p>
        </p:txBody>
      </p:sp>
      <p:pic>
        <p:nvPicPr>
          <p:cNvPr id="1026" name="Picture 2" descr="twitter icon">
            <a:extLst>
              <a:ext uri="{FF2B5EF4-FFF2-40B4-BE49-F238E27FC236}">
                <a16:creationId xmlns:a16="http://schemas.microsoft.com/office/drawing/2014/main" id="{86F73CF2-8EC6-954D-9154-61DF6C7356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87" y="6523771"/>
            <a:ext cx="294110" cy="29411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A3E9FB91-E2EC-D98D-AB09-AF24CFFC9B31}"/>
              </a:ext>
            </a:extLst>
          </p:cNvPr>
          <p:cNvPicPr>
            <a:picLocks noChangeAspect="1"/>
          </p:cNvPicPr>
          <p:nvPr/>
        </p:nvPicPr>
        <p:blipFill>
          <a:blip r:embed="rId4"/>
          <a:stretch>
            <a:fillRect/>
          </a:stretch>
        </p:blipFill>
        <p:spPr>
          <a:xfrm>
            <a:off x="240931" y="3811646"/>
            <a:ext cx="3739975" cy="276106"/>
          </a:xfrm>
          <a:prstGeom prst="rect">
            <a:avLst/>
          </a:prstGeom>
        </p:spPr>
      </p:pic>
      <p:pic>
        <p:nvPicPr>
          <p:cNvPr id="11" name="Picture 10">
            <a:extLst>
              <a:ext uri="{FF2B5EF4-FFF2-40B4-BE49-F238E27FC236}">
                <a16:creationId xmlns:a16="http://schemas.microsoft.com/office/drawing/2014/main" id="{1305AB94-444C-ECC6-1096-08A3E1894212}"/>
              </a:ext>
            </a:extLst>
          </p:cNvPr>
          <p:cNvPicPr>
            <a:picLocks noChangeAspect="1"/>
          </p:cNvPicPr>
          <p:nvPr/>
        </p:nvPicPr>
        <p:blipFill>
          <a:blip r:embed="rId5"/>
          <a:stretch>
            <a:fillRect/>
          </a:stretch>
        </p:blipFill>
        <p:spPr>
          <a:xfrm>
            <a:off x="224741" y="4294232"/>
            <a:ext cx="3172694" cy="233023"/>
          </a:xfrm>
          <a:prstGeom prst="rect">
            <a:avLst/>
          </a:prstGeom>
        </p:spPr>
      </p:pic>
      <p:pic>
        <p:nvPicPr>
          <p:cNvPr id="12" name="Picture 11">
            <a:extLst>
              <a:ext uri="{FF2B5EF4-FFF2-40B4-BE49-F238E27FC236}">
                <a16:creationId xmlns:a16="http://schemas.microsoft.com/office/drawing/2014/main" id="{CF4F71C2-84E3-A482-0559-56F8C28170A3}"/>
              </a:ext>
            </a:extLst>
          </p:cNvPr>
          <p:cNvPicPr>
            <a:picLocks noChangeAspect="1"/>
          </p:cNvPicPr>
          <p:nvPr/>
        </p:nvPicPr>
        <p:blipFill>
          <a:blip r:embed="rId6"/>
          <a:stretch>
            <a:fillRect/>
          </a:stretch>
        </p:blipFill>
        <p:spPr>
          <a:xfrm>
            <a:off x="6328478" y="2885040"/>
            <a:ext cx="4932173" cy="2818384"/>
          </a:xfrm>
          <a:prstGeom prst="rect">
            <a:avLst/>
          </a:prstGeom>
        </p:spPr>
      </p:pic>
      <p:cxnSp>
        <p:nvCxnSpPr>
          <p:cNvPr id="13" name="Straight Arrow Connector 12">
            <a:extLst>
              <a:ext uri="{FF2B5EF4-FFF2-40B4-BE49-F238E27FC236}">
                <a16:creationId xmlns:a16="http://schemas.microsoft.com/office/drawing/2014/main" id="{CBC8FC93-6EDE-495C-AFB3-09C6001D41F1}"/>
              </a:ext>
            </a:extLst>
          </p:cNvPr>
          <p:cNvCxnSpPr>
            <a:cxnSpLocks/>
          </p:cNvCxnSpPr>
          <p:nvPr/>
        </p:nvCxnSpPr>
        <p:spPr>
          <a:xfrm>
            <a:off x="4440120" y="4294232"/>
            <a:ext cx="1542555" cy="1"/>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5" name="Content Placeholder 2">
            <a:extLst>
              <a:ext uri="{FF2B5EF4-FFF2-40B4-BE49-F238E27FC236}">
                <a16:creationId xmlns:a16="http://schemas.microsoft.com/office/drawing/2014/main" id="{8C9D410C-B56F-0E53-E9D3-E4E8C5461394}"/>
              </a:ext>
            </a:extLst>
          </p:cNvPr>
          <p:cNvSpPr>
            <a:spLocks noGrp="1"/>
          </p:cNvSpPr>
          <p:nvPr>
            <p:ph idx="1"/>
          </p:nvPr>
        </p:nvSpPr>
        <p:spPr>
          <a:xfrm>
            <a:off x="224741" y="1486186"/>
            <a:ext cx="10694896" cy="3727800"/>
          </a:xfrm>
        </p:spPr>
        <p:txBody>
          <a:bodyPr/>
          <a:lstStyle/>
          <a:p>
            <a:pPr marL="0" indent="0">
              <a:buNone/>
            </a:pPr>
            <a:r>
              <a:rPr lang="es-ES_tradnl" dirty="0" err="1"/>
              <a:t>Xamarin.Forms</a:t>
            </a:r>
            <a:r>
              <a:rPr lang="es-ES_tradnl" dirty="0"/>
              <a:t> vs MAUI</a:t>
            </a:r>
          </a:p>
        </p:txBody>
      </p:sp>
    </p:spTree>
    <p:extLst>
      <p:ext uri="{BB962C8B-B14F-4D97-AF65-F5344CB8AC3E}">
        <p14:creationId xmlns:p14="http://schemas.microsoft.com/office/powerpoint/2010/main" val="88084256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9CB1-9A17-7C4F-8511-54A8454086BA}"/>
              </a:ext>
            </a:extLst>
          </p:cNvPr>
          <p:cNvSpPr>
            <a:spLocks noGrp="1"/>
          </p:cNvSpPr>
          <p:nvPr>
            <p:ph type="title"/>
          </p:nvPr>
        </p:nvSpPr>
        <p:spPr>
          <a:xfrm>
            <a:off x="224742" y="365125"/>
            <a:ext cx="10515600" cy="1325563"/>
          </a:xfrm>
        </p:spPr>
        <p:txBody>
          <a:bodyPr>
            <a:normAutofit/>
          </a:bodyPr>
          <a:lstStyle/>
          <a:p>
            <a:r>
              <a:rPr lang="es-ES_tradnl" b="1"/>
              <a:t>Dependency Injection</a:t>
            </a:r>
          </a:p>
        </p:txBody>
      </p:sp>
      <p:sp>
        <p:nvSpPr>
          <p:cNvPr id="3" name="Content Placeholder 2">
            <a:extLst>
              <a:ext uri="{FF2B5EF4-FFF2-40B4-BE49-F238E27FC236}">
                <a16:creationId xmlns:a16="http://schemas.microsoft.com/office/drawing/2014/main" id="{E65845F8-C3DD-0744-AC43-72EAB0E99A27}"/>
              </a:ext>
            </a:extLst>
          </p:cNvPr>
          <p:cNvSpPr>
            <a:spLocks noGrp="1"/>
          </p:cNvSpPr>
          <p:nvPr>
            <p:ph idx="1"/>
          </p:nvPr>
        </p:nvSpPr>
        <p:spPr>
          <a:xfrm>
            <a:off x="224741" y="1524684"/>
            <a:ext cx="10694896" cy="3727800"/>
          </a:xfrm>
        </p:spPr>
        <p:txBody>
          <a:bodyPr/>
          <a:lstStyle/>
          <a:p>
            <a:pPr marL="0" indent="0">
              <a:buNone/>
            </a:pPr>
            <a:r>
              <a:rPr lang="es-ES_tradnl" dirty="0"/>
              <a:t>La librería “</a:t>
            </a:r>
            <a:r>
              <a:rPr lang="es-ES_tradnl" b="1" dirty="0" err="1"/>
              <a:t>Microsoft.Extensions.DependencyInjection</a:t>
            </a:r>
            <a:r>
              <a:rPr lang="es-ES_tradnl" dirty="0"/>
              <a:t>”</a:t>
            </a:r>
          </a:p>
          <a:p>
            <a:pPr marL="0" indent="0">
              <a:buNone/>
            </a:pPr>
            <a:endParaRPr lang="en-US" dirty="0"/>
          </a:p>
          <a:p>
            <a:pPr marL="0" indent="0">
              <a:buNone/>
            </a:pPr>
            <a:r>
              <a:rPr lang="es-ES_tradnl" dirty="0"/>
              <a:t>.NET admite el patrón de diseño de software </a:t>
            </a:r>
            <a:r>
              <a:rPr lang="es-ES_tradnl" dirty="0" err="1"/>
              <a:t>Dependency</a:t>
            </a:r>
            <a:r>
              <a:rPr lang="es-ES_tradnl" dirty="0"/>
              <a:t> </a:t>
            </a:r>
            <a:r>
              <a:rPr lang="es-ES_tradnl" dirty="0" err="1"/>
              <a:t>Injection</a:t>
            </a:r>
            <a:r>
              <a:rPr lang="es-ES_tradnl" dirty="0"/>
              <a:t>(DI), que es una técnica para conseguir </a:t>
            </a:r>
            <a:r>
              <a:rPr lang="es-ES_tradnl" dirty="0" err="1"/>
              <a:t>Inversion</a:t>
            </a:r>
            <a:r>
              <a:rPr lang="es-ES_tradnl" dirty="0"/>
              <a:t> </a:t>
            </a:r>
            <a:r>
              <a:rPr lang="es-ES_tradnl" dirty="0" err="1"/>
              <a:t>of</a:t>
            </a:r>
            <a:r>
              <a:rPr lang="es-ES_tradnl" dirty="0"/>
              <a:t> Control(</a:t>
            </a:r>
            <a:r>
              <a:rPr lang="es-ES_tradnl" dirty="0" err="1"/>
              <a:t>IoC</a:t>
            </a:r>
            <a:r>
              <a:rPr lang="es-ES_tradnl" dirty="0"/>
              <a:t>) entre clases y sus dependencias. </a:t>
            </a:r>
            <a:r>
              <a:rPr lang="es-ES_tradnl" dirty="0" err="1"/>
              <a:t>Dependency</a:t>
            </a:r>
            <a:r>
              <a:rPr lang="es-ES_tradnl" dirty="0"/>
              <a:t> </a:t>
            </a:r>
            <a:r>
              <a:rPr lang="es-ES_tradnl" dirty="0" err="1"/>
              <a:t>Injection</a:t>
            </a:r>
            <a:r>
              <a:rPr lang="es-ES_tradnl" dirty="0"/>
              <a:t> en .NET esta integrado en el </a:t>
            </a:r>
            <a:r>
              <a:rPr lang="es-ES_tradnl" dirty="0" err="1"/>
              <a:t>framework</a:t>
            </a:r>
            <a:r>
              <a:rPr lang="es-ES_tradnl" dirty="0"/>
              <a:t>, junto con los patrones de </a:t>
            </a:r>
            <a:r>
              <a:rPr lang="es-ES_tradnl" dirty="0" err="1"/>
              <a:t>Configuration</a:t>
            </a:r>
            <a:r>
              <a:rPr lang="es-ES_tradnl" dirty="0"/>
              <a:t> y </a:t>
            </a:r>
            <a:r>
              <a:rPr lang="es-ES_tradnl" dirty="0" err="1"/>
              <a:t>Logging</a:t>
            </a:r>
            <a:r>
              <a:rPr lang="en-US" dirty="0"/>
              <a:t>.</a:t>
            </a:r>
            <a:endParaRPr lang="es-ES_tradnl" dirty="0"/>
          </a:p>
        </p:txBody>
      </p:sp>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 name="TextBox 5">
            <a:extLst>
              <a:ext uri="{FF2B5EF4-FFF2-40B4-BE49-F238E27FC236}">
                <a16:creationId xmlns:a16="http://schemas.microsoft.com/office/drawing/2014/main" id="{F6CB3054-9B2B-BF4D-9A08-683BD85C9937}"/>
              </a:ext>
            </a:extLst>
          </p:cNvPr>
          <p:cNvSpPr txBox="1"/>
          <p:nvPr/>
        </p:nvSpPr>
        <p:spPr>
          <a:xfrm>
            <a:off x="224742" y="6424954"/>
            <a:ext cx="1926077" cy="416909"/>
          </a:xfrm>
          <a:prstGeom prst="rect">
            <a:avLst/>
          </a:prstGeom>
          <a:noFill/>
        </p:spPr>
        <p:txBody>
          <a:bodyPr wrap="square" rtlCol="0">
            <a:spAutoFit/>
          </a:bodyPr>
          <a:lstStyle/>
          <a:p>
            <a:pPr algn="r">
              <a:lnSpc>
                <a:spcPct val="130000"/>
              </a:lnSpc>
            </a:pPr>
            <a:r>
              <a:rPr lang="es-ES_tradnl" sz="1765">
                <a:solidFill>
                  <a:schemeClr val="bg1"/>
                </a:solidFill>
                <a:latin typeface="+mj-lt"/>
                <a:cs typeface="Arial"/>
              </a:rPr>
              <a:t>@alejandroruizva</a:t>
            </a:r>
          </a:p>
        </p:txBody>
      </p:sp>
      <p:pic>
        <p:nvPicPr>
          <p:cNvPr id="1026" name="Picture 2" descr="twitter icon">
            <a:extLst>
              <a:ext uri="{FF2B5EF4-FFF2-40B4-BE49-F238E27FC236}">
                <a16:creationId xmlns:a16="http://schemas.microsoft.com/office/drawing/2014/main" id="{86F73CF2-8EC6-954D-9154-61DF6C7356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87" y="6523771"/>
            <a:ext cx="294110" cy="294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069757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9CB1-9A17-7C4F-8511-54A8454086BA}"/>
              </a:ext>
            </a:extLst>
          </p:cNvPr>
          <p:cNvSpPr>
            <a:spLocks noGrp="1"/>
          </p:cNvSpPr>
          <p:nvPr>
            <p:ph type="title"/>
          </p:nvPr>
        </p:nvSpPr>
        <p:spPr>
          <a:xfrm>
            <a:off x="224742" y="365125"/>
            <a:ext cx="10515600" cy="1325563"/>
          </a:xfrm>
        </p:spPr>
        <p:txBody>
          <a:bodyPr>
            <a:normAutofit/>
          </a:bodyPr>
          <a:lstStyle/>
          <a:p>
            <a:r>
              <a:rPr lang="es-ES_tradnl" b="1" dirty="0" err="1"/>
              <a:t>Dependency</a:t>
            </a:r>
            <a:r>
              <a:rPr lang="es-ES_tradnl" b="1" dirty="0"/>
              <a:t> </a:t>
            </a:r>
            <a:r>
              <a:rPr lang="es-ES_tradnl" b="1" dirty="0" err="1"/>
              <a:t>Injection</a:t>
            </a:r>
            <a:endParaRPr lang="es-ES_tradnl" b="1" dirty="0"/>
          </a:p>
        </p:txBody>
      </p:sp>
      <p:sp>
        <p:nvSpPr>
          <p:cNvPr id="3" name="Content Placeholder 2">
            <a:extLst>
              <a:ext uri="{FF2B5EF4-FFF2-40B4-BE49-F238E27FC236}">
                <a16:creationId xmlns:a16="http://schemas.microsoft.com/office/drawing/2014/main" id="{E65845F8-C3DD-0744-AC43-72EAB0E99A27}"/>
              </a:ext>
            </a:extLst>
          </p:cNvPr>
          <p:cNvSpPr>
            <a:spLocks noGrp="1"/>
          </p:cNvSpPr>
          <p:nvPr>
            <p:ph idx="1"/>
          </p:nvPr>
        </p:nvSpPr>
        <p:spPr>
          <a:xfrm>
            <a:off x="224741" y="1524684"/>
            <a:ext cx="10694896" cy="3727800"/>
          </a:xfrm>
        </p:spPr>
        <p:txBody>
          <a:bodyPr>
            <a:normAutofit/>
          </a:bodyPr>
          <a:lstStyle/>
          <a:p>
            <a:pPr marL="0" indent="0">
              <a:buNone/>
            </a:pPr>
            <a:r>
              <a:rPr lang="es-ES_tradnl" dirty="0"/>
              <a:t>Ciclos de vida de un servicio.</a:t>
            </a:r>
          </a:p>
          <a:p>
            <a:pPr marL="0" indent="0">
              <a:buNone/>
            </a:pPr>
            <a:endParaRPr lang="es-ES_tradnl" dirty="0"/>
          </a:p>
          <a:p>
            <a:pPr marL="0" indent="0">
              <a:buNone/>
            </a:pPr>
            <a:r>
              <a:rPr lang="es-ES_tradnl" dirty="0"/>
              <a:t>Los servicios puede ser registrados con alguno de los siguientes ciclos de vida:</a:t>
            </a:r>
          </a:p>
          <a:p>
            <a:r>
              <a:rPr lang="en-US" dirty="0"/>
              <a:t>Transient</a:t>
            </a:r>
          </a:p>
          <a:p>
            <a:r>
              <a:rPr lang="en-US" dirty="0"/>
              <a:t>Scoped</a:t>
            </a:r>
          </a:p>
          <a:p>
            <a:r>
              <a:rPr lang="en-US" dirty="0"/>
              <a:t>Singleton</a:t>
            </a:r>
          </a:p>
          <a:p>
            <a:endParaRPr lang="en-US" dirty="0"/>
          </a:p>
        </p:txBody>
      </p:sp>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 name="TextBox 5">
            <a:extLst>
              <a:ext uri="{FF2B5EF4-FFF2-40B4-BE49-F238E27FC236}">
                <a16:creationId xmlns:a16="http://schemas.microsoft.com/office/drawing/2014/main" id="{F6CB3054-9B2B-BF4D-9A08-683BD85C9937}"/>
              </a:ext>
            </a:extLst>
          </p:cNvPr>
          <p:cNvSpPr txBox="1"/>
          <p:nvPr/>
        </p:nvSpPr>
        <p:spPr>
          <a:xfrm>
            <a:off x="224742" y="6424954"/>
            <a:ext cx="1926077" cy="416909"/>
          </a:xfrm>
          <a:prstGeom prst="rect">
            <a:avLst/>
          </a:prstGeom>
          <a:noFill/>
        </p:spPr>
        <p:txBody>
          <a:bodyPr wrap="square" rtlCol="0">
            <a:spAutoFit/>
          </a:bodyPr>
          <a:lstStyle/>
          <a:p>
            <a:pPr algn="r">
              <a:lnSpc>
                <a:spcPct val="130000"/>
              </a:lnSpc>
            </a:pPr>
            <a:r>
              <a:rPr lang="es-ES_tradnl" sz="1765">
                <a:solidFill>
                  <a:schemeClr val="bg1"/>
                </a:solidFill>
                <a:latin typeface="+mj-lt"/>
                <a:cs typeface="Arial"/>
              </a:rPr>
              <a:t>@alejandroruizva</a:t>
            </a:r>
          </a:p>
        </p:txBody>
      </p:sp>
      <p:pic>
        <p:nvPicPr>
          <p:cNvPr id="1026" name="Picture 2" descr="twitter icon">
            <a:extLst>
              <a:ext uri="{FF2B5EF4-FFF2-40B4-BE49-F238E27FC236}">
                <a16:creationId xmlns:a16="http://schemas.microsoft.com/office/drawing/2014/main" id="{86F73CF2-8EC6-954D-9154-61DF6C7356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87" y="6523771"/>
            <a:ext cx="294110" cy="294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248224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9CB1-9A17-7C4F-8511-54A8454086BA}"/>
              </a:ext>
            </a:extLst>
          </p:cNvPr>
          <p:cNvSpPr>
            <a:spLocks noGrp="1"/>
          </p:cNvSpPr>
          <p:nvPr>
            <p:ph type="title"/>
          </p:nvPr>
        </p:nvSpPr>
        <p:spPr>
          <a:xfrm>
            <a:off x="224742" y="365125"/>
            <a:ext cx="10515600" cy="1325563"/>
          </a:xfrm>
        </p:spPr>
        <p:txBody>
          <a:bodyPr>
            <a:normAutofit/>
          </a:bodyPr>
          <a:lstStyle/>
          <a:p>
            <a:r>
              <a:rPr lang="es-ES_tradnl" b="1" dirty="0" err="1"/>
              <a:t>Dependency</a:t>
            </a:r>
            <a:r>
              <a:rPr lang="es-ES_tradnl" b="1" dirty="0"/>
              <a:t> </a:t>
            </a:r>
            <a:r>
              <a:rPr lang="es-ES_tradnl" b="1" dirty="0" err="1"/>
              <a:t>Injection</a:t>
            </a:r>
            <a:endParaRPr lang="es-ES_tradnl" b="1" dirty="0"/>
          </a:p>
        </p:txBody>
      </p:sp>
      <p:sp>
        <p:nvSpPr>
          <p:cNvPr id="3" name="Content Placeholder 2">
            <a:extLst>
              <a:ext uri="{FF2B5EF4-FFF2-40B4-BE49-F238E27FC236}">
                <a16:creationId xmlns:a16="http://schemas.microsoft.com/office/drawing/2014/main" id="{E65845F8-C3DD-0744-AC43-72EAB0E99A27}"/>
              </a:ext>
            </a:extLst>
          </p:cNvPr>
          <p:cNvSpPr>
            <a:spLocks noGrp="1"/>
          </p:cNvSpPr>
          <p:nvPr>
            <p:ph idx="1"/>
          </p:nvPr>
        </p:nvSpPr>
        <p:spPr>
          <a:xfrm>
            <a:off x="224741" y="1524684"/>
            <a:ext cx="10694896" cy="3727800"/>
          </a:xfrm>
        </p:spPr>
        <p:txBody>
          <a:bodyPr>
            <a:normAutofit/>
          </a:bodyPr>
          <a:lstStyle/>
          <a:p>
            <a:pPr marL="0" indent="0">
              <a:buNone/>
            </a:pPr>
            <a:r>
              <a:rPr lang="es-ES_tradnl" dirty="0"/>
              <a:t>Ciclos de vida de un servicio - </a:t>
            </a:r>
            <a:r>
              <a:rPr lang="es-ES_tradnl" dirty="0" err="1"/>
              <a:t>Transient</a:t>
            </a:r>
            <a:endParaRPr lang="es-ES_tradnl" dirty="0"/>
          </a:p>
          <a:p>
            <a:pPr marL="0" indent="0">
              <a:buNone/>
            </a:pPr>
            <a:endParaRPr lang="es-ES_tradnl" dirty="0"/>
          </a:p>
          <a:p>
            <a:pPr marL="0" indent="0">
              <a:buNone/>
            </a:pPr>
            <a:r>
              <a:rPr lang="es-ES_tradnl" dirty="0"/>
              <a:t>Los servicios de duración transitoria se crean cada vez que el contenedor del servicio los solicita. Esta duración funciona mejor para servicios ligeros.  Los servicios tipo </a:t>
            </a:r>
            <a:r>
              <a:rPr lang="es-ES_tradnl" dirty="0" err="1"/>
              <a:t>Transient</a:t>
            </a:r>
            <a:r>
              <a:rPr lang="es-ES_tradnl" dirty="0"/>
              <a:t> se registran por medio del método </a:t>
            </a:r>
            <a:r>
              <a:rPr lang="es-ES_tradnl" dirty="0" err="1"/>
              <a:t>AddTransient</a:t>
            </a:r>
            <a:r>
              <a:rPr lang="es-ES_tradnl" dirty="0"/>
              <a:t>.</a:t>
            </a:r>
            <a:endParaRPr lang="en-US" dirty="0"/>
          </a:p>
        </p:txBody>
      </p:sp>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 name="TextBox 5">
            <a:extLst>
              <a:ext uri="{FF2B5EF4-FFF2-40B4-BE49-F238E27FC236}">
                <a16:creationId xmlns:a16="http://schemas.microsoft.com/office/drawing/2014/main" id="{F6CB3054-9B2B-BF4D-9A08-683BD85C9937}"/>
              </a:ext>
            </a:extLst>
          </p:cNvPr>
          <p:cNvSpPr txBox="1"/>
          <p:nvPr/>
        </p:nvSpPr>
        <p:spPr>
          <a:xfrm>
            <a:off x="224742" y="6424954"/>
            <a:ext cx="1926077" cy="416909"/>
          </a:xfrm>
          <a:prstGeom prst="rect">
            <a:avLst/>
          </a:prstGeom>
          <a:noFill/>
        </p:spPr>
        <p:txBody>
          <a:bodyPr wrap="square" rtlCol="0">
            <a:spAutoFit/>
          </a:bodyPr>
          <a:lstStyle/>
          <a:p>
            <a:pPr algn="r">
              <a:lnSpc>
                <a:spcPct val="130000"/>
              </a:lnSpc>
            </a:pPr>
            <a:r>
              <a:rPr lang="es-ES_tradnl" sz="1765">
                <a:solidFill>
                  <a:schemeClr val="bg1"/>
                </a:solidFill>
                <a:latin typeface="+mj-lt"/>
                <a:cs typeface="Arial"/>
              </a:rPr>
              <a:t>@alejandroruizva</a:t>
            </a:r>
          </a:p>
        </p:txBody>
      </p:sp>
      <p:pic>
        <p:nvPicPr>
          <p:cNvPr id="1026" name="Picture 2" descr="twitter icon">
            <a:extLst>
              <a:ext uri="{FF2B5EF4-FFF2-40B4-BE49-F238E27FC236}">
                <a16:creationId xmlns:a16="http://schemas.microsoft.com/office/drawing/2014/main" id="{86F73CF2-8EC6-954D-9154-61DF6C7356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87" y="6523771"/>
            <a:ext cx="294110" cy="29411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809B4555-51D4-E52E-F023-37E6E704000B}"/>
              </a:ext>
            </a:extLst>
          </p:cNvPr>
          <p:cNvPicPr>
            <a:picLocks noChangeAspect="1"/>
          </p:cNvPicPr>
          <p:nvPr/>
        </p:nvPicPr>
        <p:blipFill>
          <a:blip r:embed="rId4"/>
          <a:stretch>
            <a:fillRect/>
          </a:stretch>
        </p:blipFill>
        <p:spPr>
          <a:xfrm>
            <a:off x="224740" y="4910319"/>
            <a:ext cx="5600700" cy="419100"/>
          </a:xfrm>
          <a:prstGeom prst="rect">
            <a:avLst/>
          </a:prstGeom>
        </p:spPr>
      </p:pic>
    </p:spTree>
    <p:extLst>
      <p:ext uri="{BB962C8B-B14F-4D97-AF65-F5344CB8AC3E}">
        <p14:creationId xmlns:p14="http://schemas.microsoft.com/office/powerpoint/2010/main" val="235234997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9CB1-9A17-7C4F-8511-54A8454086BA}"/>
              </a:ext>
            </a:extLst>
          </p:cNvPr>
          <p:cNvSpPr>
            <a:spLocks noGrp="1"/>
          </p:cNvSpPr>
          <p:nvPr>
            <p:ph type="title"/>
          </p:nvPr>
        </p:nvSpPr>
        <p:spPr>
          <a:xfrm>
            <a:off x="224742" y="365125"/>
            <a:ext cx="10515600" cy="1325563"/>
          </a:xfrm>
        </p:spPr>
        <p:txBody>
          <a:bodyPr>
            <a:normAutofit/>
          </a:bodyPr>
          <a:lstStyle/>
          <a:p>
            <a:r>
              <a:rPr lang="es-ES_tradnl" b="1" dirty="0" err="1"/>
              <a:t>Dependency</a:t>
            </a:r>
            <a:r>
              <a:rPr lang="es-ES_tradnl" b="1" dirty="0"/>
              <a:t> </a:t>
            </a:r>
            <a:r>
              <a:rPr lang="es-ES_tradnl" b="1" dirty="0" err="1"/>
              <a:t>Injection</a:t>
            </a:r>
            <a:endParaRPr lang="es-ES_tradnl" b="1" dirty="0"/>
          </a:p>
        </p:txBody>
      </p:sp>
      <p:sp>
        <p:nvSpPr>
          <p:cNvPr id="3" name="Content Placeholder 2">
            <a:extLst>
              <a:ext uri="{FF2B5EF4-FFF2-40B4-BE49-F238E27FC236}">
                <a16:creationId xmlns:a16="http://schemas.microsoft.com/office/drawing/2014/main" id="{E65845F8-C3DD-0744-AC43-72EAB0E99A27}"/>
              </a:ext>
            </a:extLst>
          </p:cNvPr>
          <p:cNvSpPr>
            <a:spLocks noGrp="1"/>
          </p:cNvSpPr>
          <p:nvPr>
            <p:ph idx="1"/>
          </p:nvPr>
        </p:nvSpPr>
        <p:spPr>
          <a:xfrm>
            <a:off x="224741" y="1524684"/>
            <a:ext cx="10694896" cy="3727800"/>
          </a:xfrm>
        </p:spPr>
        <p:txBody>
          <a:bodyPr>
            <a:normAutofit/>
          </a:bodyPr>
          <a:lstStyle/>
          <a:p>
            <a:pPr marL="0" indent="0">
              <a:buNone/>
            </a:pPr>
            <a:r>
              <a:rPr lang="es-ES_tradnl" dirty="0"/>
              <a:t>Ciclos de vida de un servicio - </a:t>
            </a:r>
            <a:r>
              <a:rPr lang="es-ES_tradnl" dirty="0" err="1"/>
              <a:t>Scoped</a:t>
            </a:r>
            <a:endParaRPr lang="es-ES_tradnl" dirty="0"/>
          </a:p>
          <a:p>
            <a:pPr marL="0" indent="0">
              <a:buNone/>
            </a:pPr>
            <a:endParaRPr lang="es-ES_tradnl" dirty="0"/>
          </a:p>
          <a:p>
            <a:pPr marL="0" indent="0">
              <a:buNone/>
            </a:pPr>
            <a:r>
              <a:rPr lang="es-ES_tradnl" dirty="0"/>
              <a:t>Los servicios </a:t>
            </a:r>
            <a:r>
              <a:rPr lang="es-ES_tradnl" dirty="0" err="1"/>
              <a:t>Scoped</a:t>
            </a:r>
            <a:r>
              <a:rPr lang="es-ES_tradnl" dirty="0"/>
              <a:t> son generados en MAUI mediante el concepto de ventana, comúnmente usados para apps de escritorio, pueden registrarse mediante el método </a:t>
            </a:r>
            <a:r>
              <a:rPr lang="es-ES_tradnl" dirty="0" err="1"/>
              <a:t>AddScoped</a:t>
            </a:r>
            <a:r>
              <a:rPr lang="es-ES_tradnl" dirty="0"/>
              <a:t>.</a:t>
            </a:r>
            <a:endParaRPr lang="en-US" dirty="0"/>
          </a:p>
        </p:txBody>
      </p:sp>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 name="TextBox 5">
            <a:extLst>
              <a:ext uri="{FF2B5EF4-FFF2-40B4-BE49-F238E27FC236}">
                <a16:creationId xmlns:a16="http://schemas.microsoft.com/office/drawing/2014/main" id="{F6CB3054-9B2B-BF4D-9A08-683BD85C9937}"/>
              </a:ext>
            </a:extLst>
          </p:cNvPr>
          <p:cNvSpPr txBox="1"/>
          <p:nvPr/>
        </p:nvSpPr>
        <p:spPr>
          <a:xfrm>
            <a:off x="224742" y="6424954"/>
            <a:ext cx="1926077" cy="416909"/>
          </a:xfrm>
          <a:prstGeom prst="rect">
            <a:avLst/>
          </a:prstGeom>
          <a:noFill/>
        </p:spPr>
        <p:txBody>
          <a:bodyPr wrap="square" rtlCol="0">
            <a:spAutoFit/>
          </a:bodyPr>
          <a:lstStyle/>
          <a:p>
            <a:pPr algn="r">
              <a:lnSpc>
                <a:spcPct val="130000"/>
              </a:lnSpc>
            </a:pPr>
            <a:r>
              <a:rPr lang="es-ES_tradnl" sz="1765">
                <a:solidFill>
                  <a:schemeClr val="bg1"/>
                </a:solidFill>
                <a:latin typeface="+mj-lt"/>
                <a:cs typeface="Arial"/>
              </a:rPr>
              <a:t>@alejandroruizva</a:t>
            </a:r>
          </a:p>
        </p:txBody>
      </p:sp>
      <p:pic>
        <p:nvPicPr>
          <p:cNvPr id="1026" name="Picture 2" descr="twitter icon">
            <a:extLst>
              <a:ext uri="{FF2B5EF4-FFF2-40B4-BE49-F238E27FC236}">
                <a16:creationId xmlns:a16="http://schemas.microsoft.com/office/drawing/2014/main" id="{86F73CF2-8EC6-954D-9154-61DF6C7356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87" y="6523771"/>
            <a:ext cx="294110" cy="29411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BD96C6A8-1D3F-E476-C7B2-018F36BCE098}"/>
              </a:ext>
            </a:extLst>
          </p:cNvPr>
          <p:cNvPicPr>
            <a:picLocks noChangeAspect="1"/>
          </p:cNvPicPr>
          <p:nvPr/>
        </p:nvPicPr>
        <p:blipFill>
          <a:blip r:embed="rId4"/>
          <a:stretch>
            <a:fillRect/>
          </a:stretch>
        </p:blipFill>
        <p:spPr>
          <a:xfrm>
            <a:off x="224740" y="4923019"/>
            <a:ext cx="5245100" cy="406400"/>
          </a:xfrm>
          <a:prstGeom prst="rect">
            <a:avLst/>
          </a:prstGeom>
        </p:spPr>
      </p:pic>
    </p:spTree>
    <p:extLst>
      <p:ext uri="{BB962C8B-B14F-4D97-AF65-F5344CB8AC3E}">
        <p14:creationId xmlns:p14="http://schemas.microsoft.com/office/powerpoint/2010/main" val="395243473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9CB1-9A17-7C4F-8511-54A8454086BA}"/>
              </a:ext>
            </a:extLst>
          </p:cNvPr>
          <p:cNvSpPr>
            <a:spLocks noGrp="1"/>
          </p:cNvSpPr>
          <p:nvPr>
            <p:ph type="title"/>
          </p:nvPr>
        </p:nvSpPr>
        <p:spPr>
          <a:xfrm>
            <a:off x="224742" y="365125"/>
            <a:ext cx="10515600" cy="1325563"/>
          </a:xfrm>
        </p:spPr>
        <p:txBody>
          <a:bodyPr>
            <a:normAutofit/>
          </a:bodyPr>
          <a:lstStyle/>
          <a:p>
            <a:r>
              <a:rPr lang="es-ES_tradnl" b="1" dirty="0" err="1"/>
              <a:t>Dependency</a:t>
            </a:r>
            <a:r>
              <a:rPr lang="es-ES_tradnl" b="1" dirty="0"/>
              <a:t> </a:t>
            </a:r>
            <a:r>
              <a:rPr lang="es-ES_tradnl" b="1" dirty="0" err="1"/>
              <a:t>Injection</a:t>
            </a:r>
            <a:endParaRPr lang="es-ES_tradnl" b="1" dirty="0"/>
          </a:p>
        </p:txBody>
      </p:sp>
      <p:sp>
        <p:nvSpPr>
          <p:cNvPr id="3" name="Content Placeholder 2">
            <a:extLst>
              <a:ext uri="{FF2B5EF4-FFF2-40B4-BE49-F238E27FC236}">
                <a16:creationId xmlns:a16="http://schemas.microsoft.com/office/drawing/2014/main" id="{E65845F8-C3DD-0744-AC43-72EAB0E99A27}"/>
              </a:ext>
            </a:extLst>
          </p:cNvPr>
          <p:cNvSpPr>
            <a:spLocks noGrp="1"/>
          </p:cNvSpPr>
          <p:nvPr>
            <p:ph idx="1"/>
          </p:nvPr>
        </p:nvSpPr>
        <p:spPr>
          <a:xfrm>
            <a:off x="224741" y="1524682"/>
            <a:ext cx="10694896" cy="4842791"/>
          </a:xfrm>
        </p:spPr>
        <p:txBody>
          <a:bodyPr>
            <a:normAutofit/>
          </a:bodyPr>
          <a:lstStyle/>
          <a:p>
            <a:pPr marL="0" indent="0">
              <a:buNone/>
            </a:pPr>
            <a:r>
              <a:rPr lang="es-ES_tradnl" dirty="0"/>
              <a:t>Ciclos de vida de un servicio - </a:t>
            </a:r>
            <a:r>
              <a:rPr lang="es-ES_tradnl" dirty="0" err="1"/>
              <a:t>Singleton</a:t>
            </a:r>
            <a:endParaRPr lang="es-ES_tradnl" dirty="0"/>
          </a:p>
          <a:p>
            <a:pPr marL="0" indent="0">
              <a:buNone/>
            </a:pPr>
            <a:endParaRPr lang="es-ES_tradnl" dirty="0"/>
          </a:p>
          <a:p>
            <a:pPr marL="0" indent="0">
              <a:buNone/>
            </a:pPr>
            <a:r>
              <a:rPr lang="es-ES_tradnl" dirty="0"/>
              <a:t>Los servicios </a:t>
            </a:r>
            <a:r>
              <a:rPr lang="es-ES_tradnl" dirty="0" err="1"/>
              <a:t>Singleton</a:t>
            </a:r>
            <a:r>
              <a:rPr lang="es-ES_tradnl" dirty="0"/>
              <a:t> son creados de la siguientes 2 maneras:</a:t>
            </a:r>
          </a:p>
          <a:p>
            <a:pPr>
              <a:buFontTx/>
              <a:buChar char="-"/>
            </a:pPr>
            <a:r>
              <a:rPr lang="es-ES_tradnl" dirty="0"/>
              <a:t>La primera vez que son requeridos.</a:t>
            </a:r>
          </a:p>
          <a:p>
            <a:pPr>
              <a:buFontTx/>
              <a:buChar char="-"/>
            </a:pPr>
            <a:r>
              <a:rPr lang="es-ES_tradnl" dirty="0"/>
              <a:t>Por el desarrollador cuando provee una instancia al contenedor, raramente usado.</a:t>
            </a:r>
          </a:p>
          <a:p>
            <a:pPr marL="0" indent="0">
              <a:buNone/>
            </a:pPr>
            <a:r>
              <a:rPr lang="es-ES_tradnl" dirty="0"/>
              <a:t>Cada </a:t>
            </a:r>
            <a:r>
              <a:rPr lang="es-ES_tradnl" dirty="0" err="1"/>
              <a:t>request</a:t>
            </a:r>
            <a:r>
              <a:rPr lang="es-ES_tradnl" dirty="0"/>
              <a:t> del servicio mantendrá la misma instancia durante el ciclo de vida de la aplicación, evita usar el </a:t>
            </a:r>
            <a:r>
              <a:rPr lang="es-ES_tradnl" dirty="0" err="1"/>
              <a:t>patron</a:t>
            </a:r>
            <a:r>
              <a:rPr lang="es-ES_tradnl" dirty="0"/>
              <a:t> </a:t>
            </a:r>
            <a:r>
              <a:rPr lang="es-ES_tradnl" dirty="0" err="1"/>
              <a:t>IDisposable</a:t>
            </a:r>
            <a:r>
              <a:rPr lang="es-ES_tradnl" dirty="0"/>
              <a:t> para evitar problemas durante su uso</a:t>
            </a:r>
          </a:p>
        </p:txBody>
      </p:sp>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 name="TextBox 5">
            <a:extLst>
              <a:ext uri="{FF2B5EF4-FFF2-40B4-BE49-F238E27FC236}">
                <a16:creationId xmlns:a16="http://schemas.microsoft.com/office/drawing/2014/main" id="{F6CB3054-9B2B-BF4D-9A08-683BD85C9937}"/>
              </a:ext>
            </a:extLst>
          </p:cNvPr>
          <p:cNvSpPr txBox="1"/>
          <p:nvPr/>
        </p:nvSpPr>
        <p:spPr>
          <a:xfrm>
            <a:off x="224742" y="6424954"/>
            <a:ext cx="1926077" cy="416909"/>
          </a:xfrm>
          <a:prstGeom prst="rect">
            <a:avLst/>
          </a:prstGeom>
          <a:noFill/>
        </p:spPr>
        <p:txBody>
          <a:bodyPr wrap="square" rtlCol="0">
            <a:spAutoFit/>
          </a:bodyPr>
          <a:lstStyle/>
          <a:p>
            <a:pPr algn="r">
              <a:lnSpc>
                <a:spcPct val="130000"/>
              </a:lnSpc>
            </a:pPr>
            <a:r>
              <a:rPr lang="es-ES_tradnl" sz="1765">
                <a:solidFill>
                  <a:schemeClr val="bg1"/>
                </a:solidFill>
                <a:latin typeface="+mj-lt"/>
                <a:cs typeface="Arial"/>
              </a:rPr>
              <a:t>@alejandroruizva</a:t>
            </a:r>
          </a:p>
        </p:txBody>
      </p:sp>
      <p:pic>
        <p:nvPicPr>
          <p:cNvPr id="1026" name="Picture 2" descr="twitter icon">
            <a:extLst>
              <a:ext uri="{FF2B5EF4-FFF2-40B4-BE49-F238E27FC236}">
                <a16:creationId xmlns:a16="http://schemas.microsoft.com/office/drawing/2014/main" id="{86F73CF2-8EC6-954D-9154-61DF6C7356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87" y="6523771"/>
            <a:ext cx="294110" cy="29411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EDC1135A-2B20-0213-B338-B4E1CC008D96}"/>
              </a:ext>
            </a:extLst>
          </p:cNvPr>
          <p:cNvPicPr>
            <a:picLocks noChangeAspect="1"/>
          </p:cNvPicPr>
          <p:nvPr/>
        </p:nvPicPr>
        <p:blipFill>
          <a:blip r:embed="rId4"/>
          <a:stretch>
            <a:fillRect/>
          </a:stretch>
        </p:blipFill>
        <p:spPr>
          <a:xfrm>
            <a:off x="224740" y="5757873"/>
            <a:ext cx="6057900" cy="609600"/>
          </a:xfrm>
          <a:prstGeom prst="rect">
            <a:avLst/>
          </a:prstGeom>
        </p:spPr>
      </p:pic>
    </p:spTree>
    <p:extLst>
      <p:ext uri="{BB962C8B-B14F-4D97-AF65-F5344CB8AC3E}">
        <p14:creationId xmlns:p14="http://schemas.microsoft.com/office/powerpoint/2010/main" val="149447355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9CB1-9A17-7C4F-8511-54A8454086BA}"/>
              </a:ext>
            </a:extLst>
          </p:cNvPr>
          <p:cNvSpPr>
            <a:spLocks noGrp="1"/>
          </p:cNvSpPr>
          <p:nvPr>
            <p:ph type="title"/>
          </p:nvPr>
        </p:nvSpPr>
        <p:spPr>
          <a:xfrm>
            <a:off x="224742" y="365125"/>
            <a:ext cx="10515600" cy="1325563"/>
          </a:xfrm>
        </p:spPr>
        <p:txBody>
          <a:bodyPr>
            <a:normAutofit/>
          </a:bodyPr>
          <a:lstStyle/>
          <a:p>
            <a:r>
              <a:rPr lang="en-US" b="1" dirty="0"/>
              <a:t>Demo</a:t>
            </a:r>
          </a:p>
        </p:txBody>
      </p:sp>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9BFA374-374B-3D43-83D9-D5FAE3C40124}"/>
              </a:ext>
            </a:extLst>
          </p:cNvPr>
          <p:cNvSpPr txBox="1"/>
          <p:nvPr/>
        </p:nvSpPr>
        <p:spPr>
          <a:xfrm>
            <a:off x="224742" y="6424954"/>
            <a:ext cx="1926077" cy="416909"/>
          </a:xfrm>
          <a:prstGeom prst="rect">
            <a:avLst/>
          </a:prstGeom>
          <a:noFill/>
        </p:spPr>
        <p:txBody>
          <a:bodyPr wrap="square" rtlCol="0">
            <a:spAutoFit/>
          </a:bodyPr>
          <a:lstStyle/>
          <a:p>
            <a:pPr algn="r">
              <a:lnSpc>
                <a:spcPct val="130000"/>
              </a:lnSpc>
            </a:pPr>
            <a:r>
              <a:rPr lang="en-US" sz="1765" dirty="0">
                <a:solidFill>
                  <a:schemeClr val="bg1"/>
                </a:solidFill>
                <a:latin typeface="+mj-lt"/>
                <a:cs typeface="Arial"/>
              </a:rPr>
              <a:t>@</a:t>
            </a:r>
            <a:r>
              <a:rPr lang="en-US" sz="1765" dirty="0" err="1">
                <a:solidFill>
                  <a:schemeClr val="bg1"/>
                </a:solidFill>
                <a:latin typeface="+mj-lt"/>
                <a:cs typeface="Arial"/>
              </a:rPr>
              <a:t>alejandroruizva</a:t>
            </a:r>
            <a:endParaRPr lang="en-US" sz="1765" dirty="0">
              <a:solidFill>
                <a:schemeClr val="bg1"/>
              </a:solidFill>
              <a:latin typeface="+mj-lt"/>
              <a:cs typeface="Arial"/>
            </a:endParaRPr>
          </a:p>
        </p:txBody>
      </p:sp>
      <p:pic>
        <p:nvPicPr>
          <p:cNvPr id="7" name="Picture 2" descr="twitter icon">
            <a:extLst>
              <a:ext uri="{FF2B5EF4-FFF2-40B4-BE49-F238E27FC236}">
                <a16:creationId xmlns:a16="http://schemas.microsoft.com/office/drawing/2014/main" id="{C289E850-0907-314D-9DED-E87C25FE48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87" y="6523771"/>
            <a:ext cx="294110" cy="294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405286"/>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2714</TotalTime>
  <Words>728</Words>
  <Application>Microsoft Macintosh PowerPoint</Application>
  <PresentationFormat>Widescreen</PresentationFormat>
  <Paragraphs>102</Paragraphs>
  <Slides>17</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Segoe UI</vt:lpstr>
      <vt:lpstr>Office Theme</vt:lpstr>
      <vt:lpstr>PowerPoint Presentation</vt:lpstr>
      <vt:lpstr>Dependency Injection</vt:lpstr>
      <vt:lpstr>Dependency Injection</vt:lpstr>
      <vt:lpstr>Dependency Injection</vt:lpstr>
      <vt:lpstr>Dependency Injection</vt:lpstr>
      <vt:lpstr>Dependency Injection</vt:lpstr>
      <vt:lpstr>Dependency Injection</vt:lpstr>
      <vt:lpstr>Dependency Injection</vt:lpstr>
      <vt:lpstr>Demo</vt:lpstr>
      <vt:lpstr>Logging</vt:lpstr>
      <vt:lpstr>Logging</vt:lpstr>
      <vt:lpstr>Demo</vt:lpstr>
      <vt:lpstr>Configuration</vt:lpstr>
      <vt:lpstr>Configuration</vt:lpstr>
      <vt:lpstr>Demo</vt:lpstr>
      <vt:lpstr>Recursos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Alejandro Ruiz</dc:creator>
  <cp:lastModifiedBy>Alejandro Ruiz</cp:lastModifiedBy>
  <cp:revision>57</cp:revision>
  <dcterms:created xsi:type="dcterms:W3CDTF">2020-08-12T23:54:56Z</dcterms:created>
  <dcterms:modified xsi:type="dcterms:W3CDTF">2022-08-12T16:22:56Z</dcterms:modified>
</cp:coreProperties>
</file>