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7" r:id="rId2"/>
    <p:sldId id="258" r:id="rId3"/>
    <p:sldId id="1351" r:id="rId4"/>
    <p:sldId id="1352" r:id="rId5"/>
    <p:sldId id="1354" r:id="rId6"/>
    <p:sldId id="1355" r:id="rId7"/>
    <p:sldId id="1357" r:id="rId8"/>
    <p:sldId id="1356" r:id="rId9"/>
    <p:sldId id="1358" r:id="rId10"/>
    <p:sldId id="1350" r:id="rId11"/>
  </p:sldIdLst>
  <p:sldSz cx="12192000" cy="6858000"/>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18"/>
    <p:restoredTop sz="94674"/>
  </p:normalViewPr>
  <p:slideViewPr>
    <p:cSldViewPr snapToGrid="0" snapToObjects="1">
      <p:cViewPr varScale="1">
        <p:scale>
          <a:sx n="124" d="100"/>
          <a:sy n="124" d="100"/>
        </p:scale>
        <p:origin x="101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2FE347-08F1-8148-BB48-0B864E7FEECC}" type="datetimeFigureOut">
              <a:rPr lang="en-MX" smtClean="0"/>
              <a:t>27/06/20</a:t>
            </a:fld>
            <a:endParaRPr lang="en-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11E604-CEB7-CE41-8CD7-59736DADE6D5}" type="slidenum">
              <a:rPr lang="en-MX" smtClean="0"/>
              <a:t>‹#›</a:t>
            </a:fld>
            <a:endParaRPr lang="en-MX"/>
          </a:p>
        </p:txBody>
      </p:sp>
    </p:spTree>
    <p:extLst>
      <p:ext uri="{BB962C8B-B14F-4D97-AF65-F5344CB8AC3E}">
        <p14:creationId xmlns:p14="http://schemas.microsoft.com/office/powerpoint/2010/main" val="3432490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2</a:t>
            </a:fld>
            <a:endParaRPr lang="en-US"/>
          </a:p>
        </p:txBody>
      </p:sp>
    </p:spTree>
    <p:extLst>
      <p:ext uri="{BB962C8B-B14F-4D97-AF65-F5344CB8AC3E}">
        <p14:creationId xmlns:p14="http://schemas.microsoft.com/office/powerpoint/2010/main" val="2306964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3</a:t>
            </a:fld>
            <a:endParaRPr lang="en-US"/>
          </a:p>
        </p:txBody>
      </p:sp>
    </p:spTree>
    <p:extLst>
      <p:ext uri="{BB962C8B-B14F-4D97-AF65-F5344CB8AC3E}">
        <p14:creationId xmlns:p14="http://schemas.microsoft.com/office/powerpoint/2010/main" val="4071957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4</a:t>
            </a:fld>
            <a:endParaRPr lang="en-US"/>
          </a:p>
        </p:txBody>
      </p:sp>
    </p:spTree>
    <p:extLst>
      <p:ext uri="{BB962C8B-B14F-4D97-AF65-F5344CB8AC3E}">
        <p14:creationId xmlns:p14="http://schemas.microsoft.com/office/powerpoint/2010/main" val="2075807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5</a:t>
            </a:fld>
            <a:endParaRPr lang="en-US"/>
          </a:p>
        </p:txBody>
      </p:sp>
    </p:spTree>
    <p:extLst>
      <p:ext uri="{BB962C8B-B14F-4D97-AF65-F5344CB8AC3E}">
        <p14:creationId xmlns:p14="http://schemas.microsoft.com/office/powerpoint/2010/main" val="1603772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6</a:t>
            </a:fld>
            <a:endParaRPr lang="en-US"/>
          </a:p>
        </p:txBody>
      </p:sp>
    </p:spTree>
    <p:extLst>
      <p:ext uri="{BB962C8B-B14F-4D97-AF65-F5344CB8AC3E}">
        <p14:creationId xmlns:p14="http://schemas.microsoft.com/office/powerpoint/2010/main" val="2520319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7</a:t>
            </a:fld>
            <a:endParaRPr lang="en-US"/>
          </a:p>
        </p:txBody>
      </p:sp>
    </p:spTree>
    <p:extLst>
      <p:ext uri="{BB962C8B-B14F-4D97-AF65-F5344CB8AC3E}">
        <p14:creationId xmlns:p14="http://schemas.microsoft.com/office/powerpoint/2010/main" val="3225193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6/27/20</a:t>
            </a:fld>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4148730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9</a:t>
            </a:fld>
            <a:endParaRPr lang="en-US"/>
          </a:p>
        </p:txBody>
      </p:sp>
    </p:spTree>
    <p:extLst>
      <p:ext uri="{BB962C8B-B14F-4D97-AF65-F5344CB8AC3E}">
        <p14:creationId xmlns:p14="http://schemas.microsoft.com/office/powerpoint/2010/main" val="201509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6/27/20</a:t>
            </a:fld>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096125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F67C2-DE82-224E-83FC-9F07087EF1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X"/>
          </a:p>
        </p:txBody>
      </p:sp>
      <p:sp>
        <p:nvSpPr>
          <p:cNvPr id="3" name="Subtitle 2">
            <a:extLst>
              <a:ext uri="{FF2B5EF4-FFF2-40B4-BE49-F238E27FC236}">
                <a16:creationId xmlns:a16="http://schemas.microsoft.com/office/drawing/2014/main" id="{4C403D40-8DC6-AF48-A224-F2490638C1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X"/>
          </a:p>
        </p:txBody>
      </p:sp>
      <p:sp>
        <p:nvSpPr>
          <p:cNvPr id="4" name="Date Placeholder 3">
            <a:extLst>
              <a:ext uri="{FF2B5EF4-FFF2-40B4-BE49-F238E27FC236}">
                <a16:creationId xmlns:a16="http://schemas.microsoft.com/office/drawing/2014/main" id="{8EF5A795-6BEC-F542-84FE-88E771CE34C7}"/>
              </a:ext>
            </a:extLst>
          </p:cNvPr>
          <p:cNvSpPr>
            <a:spLocks noGrp="1"/>
          </p:cNvSpPr>
          <p:nvPr>
            <p:ph type="dt" sz="half" idx="10"/>
          </p:nvPr>
        </p:nvSpPr>
        <p:spPr/>
        <p:txBody>
          <a:bodyPr/>
          <a:lstStyle/>
          <a:p>
            <a:fld id="{9F8CE51C-F65E-6C44-8EA6-B0FDA4E49690}" type="datetimeFigureOut">
              <a:rPr lang="en-MX" smtClean="0"/>
              <a:t>27/06/20</a:t>
            </a:fld>
            <a:endParaRPr lang="en-MX"/>
          </a:p>
        </p:txBody>
      </p:sp>
      <p:sp>
        <p:nvSpPr>
          <p:cNvPr id="5" name="Footer Placeholder 4">
            <a:extLst>
              <a:ext uri="{FF2B5EF4-FFF2-40B4-BE49-F238E27FC236}">
                <a16:creationId xmlns:a16="http://schemas.microsoft.com/office/drawing/2014/main" id="{807007E3-CB6D-B947-ABBE-A9A24261E81C}"/>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78D1CDEE-8DDB-7546-86E6-052E6FCE3345}"/>
              </a:ext>
            </a:extLst>
          </p:cNvPr>
          <p:cNvSpPr>
            <a:spLocks noGrp="1"/>
          </p:cNvSpPr>
          <p:nvPr>
            <p:ph type="sldNum" sz="quarter" idx="12"/>
          </p:nvPr>
        </p:nvSpPr>
        <p:spPr/>
        <p:txBody>
          <a:bodyPr/>
          <a:lstStyle/>
          <a:p>
            <a:fld id="{AA0F7808-8458-3C45-BC72-6F7FA8576518}" type="slidenum">
              <a:rPr lang="en-MX" smtClean="0"/>
              <a:t>‹#›</a:t>
            </a:fld>
            <a:endParaRPr lang="en-MX"/>
          </a:p>
        </p:txBody>
      </p:sp>
    </p:spTree>
    <p:extLst>
      <p:ext uri="{BB962C8B-B14F-4D97-AF65-F5344CB8AC3E}">
        <p14:creationId xmlns:p14="http://schemas.microsoft.com/office/powerpoint/2010/main" val="3324802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7A9CC-D263-5F42-81C5-57F7B8A73C21}"/>
              </a:ext>
            </a:extLst>
          </p:cNvPr>
          <p:cNvSpPr>
            <a:spLocks noGrp="1"/>
          </p:cNvSpPr>
          <p:nvPr>
            <p:ph type="title"/>
          </p:nvPr>
        </p:nvSpPr>
        <p:spPr/>
        <p:txBody>
          <a:bodyPr/>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36FD7479-5277-B24D-A2C7-EC23A99A33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AB61CB57-C879-CA49-A35C-1C443E4F8BA8}"/>
              </a:ext>
            </a:extLst>
          </p:cNvPr>
          <p:cNvSpPr>
            <a:spLocks noGrp="1"/>
          </p:cNvSpPr>
          <p:nvPr>
            <p:ph type="dt" sz="half" idx="10"/>
          </p:nvPr>
        </p:nvSpPr>
        <p:spPr/>
        <p:txBody>
          <a:bodyPr/>
          <a:lstStyle/>
          <a:p>
            <a:fld id="{9F8CE51C-F65E-6C44-8EA6-B0FDA4E49690}" type="datetimeFigureOut">
              <a:rPr lang="en-MX" smtClean="0"/>
              <a:t>27/06/20</a:t>
            </a:fld>
            <a:endParaRPr lang="en-MX"/>
          </a:p>
        </p:txBody>
      </p:sp>
      <p:sp>
        <p:nvSpPr>
          <p:cNvPr id="5" name="Footer Placeholder 4">
            <a:extLst>
              <a:ext uri="{FF2B5EF4-FFF2-40B4-BE49-F238E27FC236}">
                <a16:creationId xmlns:a16="http://schemas.microsoft.com/office/drawing/2014/main" id="{A00A70B6-7150-1F43-9682-4627515CE406}"/>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6F50A3D4-9B61-FE4C-BD92-01163F354D6D}"/>
              </a:ext>
            </a:extLst>
          </p:cNvPr>
          <p:cNvSpPr>
            <a:spLocks noGrp="1"/>
          </p:cNvSpPr>
          <p:nvPr>
            <p:ph type="sldNum" sz="quarter" idx="12"/>
          </p:nvPr>
        </p:nvSpPr>
        <p:spPr/>
        <p:txBody>
          <a:bodyPr/>
          <a:lstStyle/>
          <a:p>
            <a:fld id="{AA0F7808-8458-3C45-BC72-6F7FA8576518}" type="slidenum">
              <a:rPr lang="en-MX" smtClean="0"/>
              <a:t>‹#›</a:t>
            </a:fld>
            <a:endParaRPr lang="en-MX"/>
          </a:p>
        </p:txBody>
      </p:sp>
    </p:spTree>
    <p:extLst>
      <p:ext uri="{BB962C8B-B14F-4D97-AF65-F5344CB8AC3E}">
        <p14:creationId xmlns:p14="http://schemas.microsoft.com/office/powerpoint/2010/main" val="3119251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6F7BE1-ED75-C24B-8076-A87E0F0BA9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4A72686B-350C-9648-AEB1-02435FC659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81AFEDA7-8221-9740-818B-0CD226CAE928}"/>
              </a:ext>
            </a:extLst>
          </p:cNvPr>
          <p:cNvSpPr>
            <a:spLocks noGrp="1"/>
          </p:cNvSpPr>
          <p:nvPr>
            <p:ph type="dt" sz="half" idx="10"/>
          </p:nvPr>
        </p:nvSpPr>
        <p:spPr/>
        <p:txBody>
          <a:bodyPr/>
          <a:lstStyle/>
          <a:p>
            <a:fld id="{9F8CE51C-F65E-6C44-8EA6-B0FDA4E49690}" type="datetimeFigureOut">
              <a:rPr lang="en-MX" smtClean="0"/>
              <a:t>27/06/20</a:t>
            </a:fld>
            <a:endParaRPr lang="en-MX"/>
          </a:p>
        </p:txBody>
      </p:sp>
      <p:sp>
        <p:nvSpPr>
          <p:cNvPr id="5" name="Footer Placeholder 4">
            <a:extLst>
              <a:ext uri="{FF2B5EF4-FFF2-40B4-BE49-F238E27FC236}">
                <a16:creationId xmlns:a16="http://schemas.microsoft.com/office/drawing/2014/main" id="{0C297CCD-C1E9-DD43-B97C-C9FCB21E5FFA}"/>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3B008ED3-EC4C-6C4C-BA71-D45D8DC8A01F}"/>
              </a:ext>
            </a:extLst>
          </p:cNvPr>
          <p:cNvSpPr>
            <a:spLocks noGrp="1"/>
          </p:cNvSpPr>
          <p:nvPr>
            <p:ph type="sldNum" sz="quarter" idx="12"/>
          </p:nvPr>
        </p:nvSpPr>
        <p:spPr/>
        <p:txBody>
          <a:bodyPr/>
          <a:lstStyle/>
          <a:p>
            <a:fld id="{AA0F7808-8458-3C45-BC72-6F7FA8576518}" type="slidenum">
              <a:rPr lang="en-MX" smtClean="0"/>
              <a:t>‹#›</a:t>
            </a:fld>
            <a:endParaRPr lang="en-MX"/>
          </a:p>
        </p:txBody>
      </p:sp>
    </p:spTree>
    <p:extLst>
      <p:ext uri="{BB962C8B-B14F-4D97-AF65-F5344CB8AC3E}">
        <p14:creationId xmlns:p14="http://schemas.microsoft.com/office/powerpoint/2010/main" val="2324273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BCDF0-22CA-D044-8D43-FF25243BDC93}"/>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1D0E4B9A-D01E-7343-B04C-9C1A70741E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1F1C37FC-6B9B-8444-8297-61AD1CC5DCEE}"/>
              </a:ext>
            </a:extLst>
          </p:cNvPr>
          <p:cNvSpPr>
            <a:spLocks noGrp="1"/>
          </p:cNvSpPr>
          <p:nvPr>
            <p:ph type="dt" sz="half" idx="10"/>
          </p:nvPr>
        </p:nvSpPr>
        <p:spPr/>
        <p:txBody>
          <a:bodyPr/>
          <a:lstStyle/>
          <a:p>
            <a:fld id="{9F8CE51C-F65E-6C44-8EA6-B0FDA4E49690}" type="datetimeFigureOut">
              <a:rPr lang="en-MX" smtClean="0"/>
              <a:t>27/06/20</a:t>
            </a:fld>
            <a:endParaRPr lang="en-MX"/>
          </a:p>
        </p:txBody>
      </p:sp>
      <p:sp>
        <p:nvSpPr>
          <p:cNvPr id="5" name="Footer Placeholder 4">
            <a:extLst>
              <a:ext uri="{FF2B5EF4-FFF2-40B4-BE49-F238E27FC236}">
                <a16:creationId xmlns:a16="http://schemas.microsoft.com/office/drawing/2014/main" id="{B585963F-D915-2B48-919D-294954CF2664}"/>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2F63F6F9-3FB0-594F-846F-D7A5EF7A18F6}"/>
              </a:ext>
            </a:extLst>
          </p:cNvPr>
          <p:cNvSpPr>
            <a:spLocks noGrp="1"/>
          </p:cNvSpPr>
          <p:nvPr>
            <p:ph type="sldNum" sz="quarter" idx="12"/>
          </p:nvPr>
        </p:nvSpPr>
        <p:spPr/>
        <p:txBody>
          <a:bodyPr/>
          <a:lstStyle/>
          <a:p>
            <a:fld id="{AA0F7808-8458-3C45-BC72-6F7FA8576518}" type="slidenum">
              <a:rPr lang="en-MX" smtClean="0"/>
              <a:t>‹#›</a:t>
            </a:fld>
            <a:endParaRPr lang="en-MX"/>
          </a:p>
        </p:txBody>
      </p:sp>
    </p:spTree>
    <p:extLst>
      <p:ext uri="{BB962C8B-B14F-4D97-AF65-F5344CB8AC3E}">
        <p14:creationId xmlns:p14="http://schemas.microsoft.com/office/powerpoint/2010/main" val="477998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940EE-F763-374A-8F06-21762CEC02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X"/>
          </a:p>
        </p:txBody>
      </p:sp>
      <p:sp>
        <p:nvSpPr>
          <p:cNvPr id="3" name="Text Placeholder 2">
            <a:extLst>
              <a:ext uri="{FF2B5EF4-FFF2-40B4-BE49-F238E27FC236}">
                <a16:creationId xmlns:a16="http://schemas.microsoft.com/office/drawing/2014/main" id="{598C4B9F-F86A-8742-BAA4-1C6810E2E9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C5D91C-F43A-5B4B-93BA-FB992EB22DC7}"/>
              </a:ext>
            </a:extLst>
          </p:cNvPr>
          <p:cNvSpPr>
            <a:spLocks noGrp="1"/>
          </p:cNvSpPr>
          <p:nvPr>
            <p:ph type="dt" sz="half" idx="10"/>
          </p:nvPr>
        </p:nvSpPr>
        <p:spPr/>
        <p:txBody>
          <a:bodyPr/>
          <a:lstStyle/>
          <a:p>
            <a:fld id="{9F8CE51C-F65E-6C44-8EA6-B0FDA4E49690}" type="datetimeFigureOut">
              <a:rPr lang="en-MX" smtClean="0"/>
              <a:t>27/06/20</a:t>
            </a:fld>
            <a:endParaRPr lang="en-MX"/>
          </a:p>
        </p:txBody>
      </p:sp>
      <p:sp>
        <p:nvSpPr>
          <p:cNvPr id="5" name="Footer Placeholder 4">
            <a:extLst>
              <a:ext uri="{FF2B5EF4-FFF2-40B4-BE49-F238E27FC236}">
                <a16:creationId xmlns:a16="http://schemas.microsoft.com/office/drawing/2014/main" id="{9F7A0BD3-F374-A546-9B4A-8120281880F3}"/>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C84EDD95-AE37-C444-9C25-8A939EB65BC3}"/>
              </a:ext>
            </a:extLst>
          </p:cNvPr>
          <p:cNvSpPr>
            <a:spLocks noGrp="1"/>
          </p:cNvSpPr>
          <p:nvPr>
            <p:ph type="sldNum" sz="quarter" idx="12"/>
          </p:nvPr>
        </p:nvSpPr>
        <p:spPr/>
        <p:txBody>
          <a:bodyPr/>
          <a:lstStyle/>
          <a:p>
            <a:fld id="{AA0F7808-8458-3C45-BC72-6F7FA8576518}" type="slidenum">
              <a:rPr lang="en-MX" smtClean="0"/>
              <a:t>‹#›</a:t>
            </a:fld>
            <a:endParaRPr lang="en-MX"/>
          </a:p>
        </p:txBody>
      </p:sp>
    </p:spTree>
    <p:extLst>
      <p:ext uri="{BB962C8B-B14F-4D97-AF65-F5344CB8AC3E}">
        <p14:creationId xmlns:p14="http://schemas.microsoft.com/office/powerpoint/2010/main" val="366213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40D6-E572-A442-A06E-CC107D906F3B}"/>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0D343712-1F9E-434D-A113-CFC5800640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Content Placeholder 3">
            <a:extLst>
              <a:ext uri="{FF2B5EF4-FFF2-40B4-BE49-F238E27FC236}">
                <a16:creationId xmlns:a16="http://schemas.microsoft.com/office/drawing/2014/main" id="{632D0A70-D73B-D44D-ABF9-89FEF54F28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Date Placeholder 4">
            <a:extLst>
              <a:ext uri="{FF2B5EF4-FFF2-40B4-BE49-F238E27FC236}">
                <a16:creationId xmlns:a16="http://schemas.microsoft.com/office/drawing/2014/main" id="{E83D69A5-33B5-284E-ABCC-39ECF5E48062}"/>
              </a:ext>
            </a:extLst>
          </p:cNvPr>
          <p:cNvSpPr>
            <a:spLocks noGrp="1"/>
          </p:cNvSpPr>
          <p:nvPr>
            <p:ph type="dt" sz="half" idx="10"/>
          </p:nvPr>
        </p:nvSpPr>
        <p:spPr/>
        <p:txBody>
          <a:bodyPr/>
          <a:lstStyle/>
          <a:p>
            <a:fld id="{9F8CE51C-F65E-6C44-8EA6-B0FDA4E49690}" type="datetimeFigureOut">
              <a:rPr lang="en-MX" smtClean="0"/>
              <a:t>27/06/20</a:t>
            </a:fld>
            <a:endParaRPr lang="en-MX"/>
          </a:p>
        </p:txBody>
      </p:sp>
      <p:sp>
        <p:nvSpPr>
          <p:cNvPr id="6" name="Footer Placeholder 5">
            <a:extLst>
              <a:ext uri="{FF2B5EF4-FFF2-40B4-BE49-F238E27FC236}">
                <a16:creationId xmlns:a16="http://schemas.microsoft.com/office/drawing/2014/main" id="{CC9758A9-3CDE-E244-9A72-5F1885E5539A}"/>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ABF411C1-903E-FC40-B182-C2EA7ADA0178}"/>
              </a:ext>
            </a:extLst>
          </p:cNvPr>
          <p:cNvSpPr>
            <a:spLocks noGrp="1"/>
          </p:cNvSpPr>
          <p:nvPr>
            <p:ph type="sldNum" sz="quarter" idx="12"/>
          </p:nvPr>
        </p:nvSpPr>
        <p:spPr/>
        <p:txBody>
          <a:bodyPr/>
          <a:lstStyle/>
          <a:p>
            <a:fld id="{AA0F7808-8458-3C45-BC72-6F7FA8576518}" type="slidenum">
              <a:rPr lang="en-MX" smtClean="0"/>
              <a:t>‹#›</a:t>
            </a:fld>
            <a:endParaRPr lang="en-MX"/>
          </a:p>
        </p:txBody>
      </p:sp>
    </p:spTree>
    <p:extLst>
      <p:ext uri="{BB962C8B-B14F-4D97-AF65-F5344CB8AC3E}">
        <p14:creationId xmlns:p14="http://schemas.microsoft.com/office/powerpoint/2010/main" val="866551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A5234-5951-7A40-807D-F216DBF844DB}"/>
              </a:ext>
            </a:extLst>
          </p:cNvPr>
          <p:cNvSpPr>
            <a:spLocks noGrp="1"/>
          </p:cNvSpPr>
          <p:nvPr>
            <p:ph type="title"/>
          </p:nvPr>
        </p:nvSpPr>
        <p:spPr>
          <a:xfrm>
            <a:off x="839788" y="365125"/>
            <a:ext cx="10515600" cy="1325563"/>
          </a:xfrm>
        </p:spPr>
        <p:txBody>
          <a:bodyPr/>
          <a:lstStyle/>
          <a:p>
            <a:r>
              <a:rPr lang="en-US"/>
              <a:t>Click to edit Master title style</a:t>
            </a:r>
            <a:endParaRPr lang="en-MX"/>
          </a:p>
        </p:txBody>
      </p:sp>
      <p:sp>
        <p:nvSpPr>
          <p:cNvPr id="3" name="Text Placeholder 2">
            <a:extLst>
              <a:ext uri="{FF2B5EF4-FFF2-40B4-BE49-F238E27FC236}">
                <a16:creationId xmlns:a16="http://schemas.microsoft.com/office/drawing/2014/main" id="{E07852EB-6FF1-4949-A06D-5F7FCBC4F4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141D8F-08C3-DF43-A87C-119056ABD1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Text Placeholder 4">
            <a:extLst>
              <a:ext uri="{FF2B5EF4-FFF2-40B4-BE49-F238E27FC236}">
                <a16:creationId xmlns:a16="http://schemas.microsoft.com/office/drawing/2014/main" id="{9522E135-5A02-3041-AC93-8D8B5D3141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7D2748-0A49-1446-880C-799094A522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7" name="Date Placeholder 6">
            <a:extLst>
              <a:ext uri="{FF2B5EF4-FFF2-40B4-BE49-F238E27FC236}">
                <a16:creationId xmlns:a16="http://schemas.microsoft.com/office/drawing/2014/main" id="{8820A213-37A5-604B-A152-B7C95F0567FA}"/>
              </a:ext>
            </a:extLst>
          </p:cNvPr>
          <p:cNvSpPr>
            <a:spLocks noGrp="1"/>
          </p:cNvSpPr>
          <p:nvPr>
            <p:ph type="dt" sz="half" idx="10"/>
          </p:nvPr>
        </p:nvSpPr>
        <p:spPr/>
        <p:txBody>
          <a:bodyPr/>
          <a:lstStyle/>
          <a:p>
            <a:fld id="{9F8CE51C-F65E-6C44-8EA6-B0FDA4E49690}" type="datetimeFigureOut">
              <a:rPr lang="en-MX" smtClean="0"/>
              <a:t>27/06/20</a:t>
            </a:fld>
            <a:endParaRPr lang="en-MX"/>
          </a:p>
        </p:txBody>
      </p:sp>
      <p:sp>
        <p:nvSpPr>
          <p:cNvPr id="8" name="Footer Placeholder 7">
            <a:extLst>
              <a:ext uri="{FF2B5EF4-FFF2-40B4-BE49-F238E27FC236}">
                <a16:creationId xmlns:a16="http://schemas.microsoft.com/office/drawing/2014/main" id="{670CC290-86B2-1248-B589-D1E25A87C7B5}"/>
              </a:ext>
            </a:extLst>
          </p:cNvPr>
          <p:cNvSpPr>
            <a:spLocks noGrp="1"/>
          </p:cNvSpPr>
          <p:nvPr>
            <p:ph type="ftr" sz="quarter" idx="11"/>
          </p:nvPr>
        </p:nvSpPr>
        <p:spPr/>
        <p:txBody>
          <a:bodyPr/>
          <a:lstStyle/>
          <a:p>
            <a:endParaRPr lang="en-MX"/>
          </a:p>
        </p:txBody>
      </p:sp>
      <p:sp>
        <p:nvSpPr>
          <p:cNvPr id="9" name="Slide Number Placeholder 8">
            <a:extLst>
              <a:ext uri="{FF2B5EF4-FFF2-40B4-BE49-F238E27FC236}">
                <a16:creationId xmlns:a16="http://schemas.microsoft.com/office/drawing/2014/main" id="{FD8C242B-A4C2-F94A-974D-394CB97EFAAF}"/>
              </a:ext>
            </a:extLst>
          </p:cNvPr>
          <p:cNvSpPr>
            <a:spLocks noGrp="1"/>
          </p:cNvSpPr>
          <p:nvPr>
            <p:ph type="sldNum" sz="quarter" idx="12"/>
          </p:nvPr>
        </p:nvSpPr>
        <p:spPr/>
        <p:txBody>
          <a:bodyPr/>
          <a:lstStyle/>
          <a:p>
            <a:fld id="{AA0F7808-8458-3C45-BC72-6F7FA8576518}" type="slidenum">
              <a:rPr lang="en-MX" smtClean="0"/>
              <a:t>‹#›</a:t>
            </a:fld>
            <a:endParaRPr lang="en-MX"/>
          </a:p>
        </p:txBody>
      </p:sp>
    </p:spTree>
    <p:extLst>
      <p:ext uri="{BB962C8B-B14F-4D97-AF65-F5344CB8AC3E}">
        <p14:creationId xmlns:p14="http://schemas.microsoft.com/office/powerpoint/2010/main" val="259649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6AE47-42B2-4D4E-9EC2-D1ABF7A14351}"/>
              </a:ext>
            </a:extLst>
          </p:cNvPr>
          <p:cNvSpPr>
            <a:spLocks noGrp="1"/>
          </p:cNvSpPr>
          <p:nvPr>
            <p:ph type="title"/>
          </p:nvPr>
        </p:nvSpPr>
        <p:spPr/>
        <p:txBody>
          <a:bodyPr/>
          <a:lstStyle/>
          <a:p>
            <a:r>
              <a:rPr lang="en-US"/>
              <a:t>Click to edit Master title style</a:t>
            </a:r>
            <a:endParaRPr lang="en-MX"/>
          </a:p>
        </p:txBody>
      </p:sp>
      <p:sp>
        <p:nvSpPr>
          <p:cNvPr id="3" name="Date Placeholder 2">
            <a:extLst>
              <a:ext uri="{FF2B5EF4-FFF2-40B4-BE49-F238E27FC236}">
                <a16:creationId xmlns:a16="http://schemas.microsoft.com/office/drawing/2014/main" id="{17422BB9-6F69-AB48-9FE9-9D33BDD612B4}"/>
              </a:ext>
            </a:extLst>
          </p:cNvPr>
          <p:cNvSpPr>
            <a:spLocks noGrp="1"/>
          </p:cNvSpPr>
          <p:nvPr>
            <p:ph type="dt" sz="half" idx="10"/>
          </p:nvPr>
        </p:nvSpPr>
        <p:spPr/>
        <p:txBody>
          <a:bodyPr/>
          <a:lstStyle/>
          <a:p>
            <a:fld id="{9F8CE51C-F65E-6C44-8EA6-B0FDA4E49690}" type="datetimeFigureOut">
              <a:rPr lang="en-MX" smtClean="0"/>
              <a:t>27/06/20</a:t>
            </a:fld>
            <a:endParaRPr lang="en-MX"/>
          </a:p>
        </p:txBody>
      </p:sp>
      <p:sp>
        <p:nvSpPr>
          <p:cNvPr id="4" name="Footer Placeholder 3">
            <a:extLst>
              <a:ext uri="{FF2B5EF4-FFF2-40B4-BE49-F238E27FC236}">
                <a16:creationId xmlns:a16="http://schemas.microsoft.com/office/drawing/2014/main" id="{A200B208-E61A-2E43-90EE-C6A0A7963517}"/>
              </a:ext>
            </a:extLst>
          </p:cNvPr>
          <p:cNvSpPr>
            <a:spLocks noGrp="1"/>
          </p:cNvSpPr>
          <p:nvPr>
            <p:ph type="ftr" sz="quarter" idx="11"/>
          </p:nvPr>
        </p:nvSpPr>
        <p:spPr/>
        <p:txBody>
          <a:bodyPr/>
          <a:lstStyle/>
          <a:p>
            <a:endParaRPr lang="en-MX"/>
          </a:p>
        </p:txBody>
      </p:sp>
      <p:sp>
        <p:nvSpPr>
          <p:cNvPr id="5" name="Slide Number Placeholder 4">
            <a:extLst>
              <a:ext uri="{FF2B5EF4-FFF2-40B4-BE49-F238E27FC236}">
                <a16:creationId xmlns:a16="http://schemas.microsoft.com/office/drawing/2014/main" id="{48369973-4916-7945-9EE2-627EC0E040D5}"/>
              </a:ext>
            </a:extLst>
          </p:cNvPr>
          <p:cNvSpPr>
            <a:spLocks noGrp="1"/>
          </p:cNvSpPr>
          <p:nvPr>
            <p:ph type="sldNum" sz="quarter" idx="12"/>
          </p:nvPr>
        </p:nvSpPr>
        <p:spPr/>
        <p:txBody>
          <a:bodyPr/>
          <a:lstStyle/>
          <a:p>
            <a:fld id="{AA0F7808-8458-3C45-BC72-6F7FA8576518}" type="slidenum">
              <a:rPr lang="en-MX" smtClean="0"/>
              <a:t>‹#›</a:t>
            </a:fld>
            <a:endParaRPr lang="en-MX"/>
          </a:p>
        </p:txBody>
      </p:sp>
    </p:spTree>
    <p:extLst>
      <p:ext uri="{BB962C8B-B14F-4D97-AF65-F5344CB8AC3E}">
        <p14:creationId xmlns:p14="http://schemas.microsoft.com/office/powerpoint/2010/main" val="62442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8F7267-8102-FB42-8A7B-1ABD199DAEF0}"/>
              </a:ext>
            </a:extLst>
          </p:cNvPr>
          <p:cNvSpPr>
            <a:spLocks noGrp="1"/>
          </p:cNvSpPr>
          <p:nvPr>
            <p:ph type="dt" sz="half" idx="10"/>
          </p:nvPr>
        </p:nvSpPr>
        <p:spPr/>
        <p:txBody>
          <a:bodyPr/>
          <a:lstStyle/>
          <a:p>
            <a:fld id="{9F8CE51C-F65E-6C44-8EA6-B0FDA4E49690}" type="datetimeFigureOut">
              <a:rPr lang="en-MX" smtClean="0"/>
              <a:t>27/06/20</a:t>
            </a:fld>
            <a:endParaRPr lang="en-MX"/>
          </a:p>
        </p:txBody>
      </p:sp>
      <p:sp>
        <p:nvSpPr>
          <p:cNvPr id="3" name="Footer Placeholder 2">
            <a:extLst>
              <a:ext uri="{FF2B5EF4-FFF2-40B4-BE49-F238E27FC236}">
                <a16:creationId xmlns:a16="http://schemas.microsoft.com/office/drawing/2014/main" id="{5E7B39DE-D282-C74F-B319-E9B2F20A1B42}"/>
              </a:ext>
            </a:extLst>
          </p:cNvPr>
          <p:cNvSpPr>
            <a:spLocks noGrp="1"/>
          </p:cNvSpPr>
          <p:nvPr>
            <p:ph type="ftr" sz="quarter" idx="11"/>
          </p:nvPr>
        </p:nvSpPr>
        <p:spPr/>
        <p:txBody>
          <a:bodyPr/>
          <a:lstStyle/>
          <a:p>
            <a:endParaRPr lang="en-MX"/>
          </a:p>
        </p:txBody>
      </p:sp>
      <p:sp>
        <p:nvSpPr>
          <p:cNvPr id="4" name="Slide Number Placeholder 3">
            <a:extLst>
              <a:ext uri="{FF2B5EF4-FFF2-40B4-BE49-F238E27FC236}">
                <a16:creationId xmlns:a16="http://schemas.microsoft.com/office/drawing/2014/main" id="{32262FE8-294F-AD4C-A1BE-F0498B187191}"/>
              </a:ext>
            </a:extLst>
          </p:cNvPr>
          <p:cNvSpPr>
            <a:spLocks noGrp="1"/>
          </p:cNvSpPr>
          <p:nvPr>
            <p:ph type="sldNum" sz="quarter" idx="12"/>
          </p:nvPr>
        </p:nvSpPr>
        <p:spPr/>
        <p:txBody>
          <a:bodyPr/>
          <a:lstStyle/>
          <a:p>
            <a:fld id="{AA0F7808-8458-3C45-BC72-6F7FA8576518}" type="slidenum">
              <a:rPr lang="en-MX" smtClean="0"/>
              <a:t>‹#›</a:t>
            </a:fld>
            <a:endParaRPr lang="en-MX"/>
          </a:p>
        </p:txBody>
      </p:sp>
    </p:spTree>
    <p:extLst>
      <p:ext uri="{BB962C8B-B14F-4D97-AF65-F5344CB8AC3E}">
        <p14:creationId xmlns:p14="http://schemas.microsoft.com/office/powerpoint/2010/main" val="890558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CD466-0D27-B04E-8E26-8449A37E4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Content Placeholder 2">
            <a:extLst>
              <a:ext uri="{FF2B5EF4-FFF2-40B4-BE49-F238E27FC236}">
                <a16:creationId xmlns:a16="http://schemas.microsoft.com/office/drawing/2014/main" id="{35203205-500A-E24A-B689-E01AAFFC4A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Text Placeholder 3">
            <a:extLst>
              <a:ext uri="{FF2B5EF4-FFF2-40B4-BE49-F238E27FC236}">
                <a16:creationId xmlns:a16="http://schemas.microsoft.com/office/drawing/2014/main" id="{714543DF-FC28-8043-B48C-2EF1340318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122DC3-6AC7-454F-8134-F4EB1233676A}"/>
              </a:ext>
            </a:extLst>
          </p:cNvPr>
          <p:cNvSpPr>
            <a:spLocks noGrp="1"/>
          </p:cNvSpPr>
          <p:nvPr>
            <p:ph type="dt" sz="half" idx="10"/>
          </p:nvPr>
        </p:nvSpPr>
        <p:spPr/>
        <p:txBody>
          <a:bodyPr/>
          <a:lstStyle/>
          <a:p>
            <a:fld id="{9F8CE51C-F65E-6C44-8EA6-B0FDA4E49690}" type="datetimeFigureOut">
              <a:rPr lang="en-MX" smtClean="0"/>
              <a:t>27/06/20</a:t>
            </a:fld>
            <a:endParaRPr lang="en-MX"/>
          </a:p>
        </p:txBody>
      </p:sp>
      <p:sp>
        <p:nvSpPr>
          <p:cNvPr id="6" name="Footer Placeholder 5">
            <a:extLst>
              <a:ext uri="{FF2B5EF4-FFF2-40B4-BE49-F238E27FC236}">
                <a16:creationId xmlns:a16="http://schemas.microsoft.com/office/drawing/2014/main" id="{4B1CA584-3D85-6043-AF21-1907E105F50C}"/>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6D3D5BFF-0325-7E48-8E22-BFBFFA7BAA45}"/>
              </a:ext>
            </a:extLst>
          </p:cNvPr>
          <p:cNvSpPr>
            <a:spLocks noGrp="1"/>
          </p:cNvSpPr>
          <p:nvPr>
            <p:ph type="sldNum" sz="quarter" idx="12"/>
          </p:nvPr>
        </p:nvSpPr>
        <p:spPr/>
        <p:txBody>
          <a:bodyPr/>
          <a:lstStyle/>
          <a:p>
            <a:fld id="{AA0F7808-8458-3C45-BC72-6F7FA8576518}" type="slidenum">
              <a:rPr lang="en-MX" smtClean="0"/>
              <a:t>‹#›</a:t>
            </a:fld>
            <a:endParaRPr lang="en-MX"/>
          </a:p>
        </p:txBody>
      </p:sp>
    </p:spTree>
    <p:extLst>
      <p:ext uri="{BB962C8B-B14F-4D97-AF65-F5344CB8AC3E}">
        <p14:creationId xmlns:p14="http://schemas.microsoft.com/office/powerpoint/2010/main" val="1185004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0D69-7FE2-2248-BBA6-D68868102B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Picture Placeholder 2">
            <a:extLst>
              <a:ext uri="{FF2B5EF4-FFF2-40B4-BE49-F238E27FC236}">
                <a16:creationId xmlns:a16="http://schemas.microsoft.com/office/drawing/2014/main" id="{9EB85DA8-2B00-3F40-A401-BF2875F9E9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X"/>
          </a:p>
        </p:txBody>
      </p:sp>
      <p:sp>
        <p:nvSpPr>
          <p:cNvPr id="4" name="Text Placeholder 3">
            <a:extLst>
              <a:ext uri="{FF2B5EF4-FFF2-40B4-BE49-F238E27FC236}">
                <a16:creationId xmlns:a16="http://schemas.microsoft.com/office/drawing/2014/main" id="{2AED2F69-81CF-E14A-A0F4-7B6815E5A5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F3505-E68A-A24E-8CC0-65CE422FDC70}"/>
              </a:ext>
            </a:extLst>
          </p:cNvPr>
          <p:cNvSpPr>
            <a:spLocks noGrp="1"/>
          </p:cNvSpPr>
          <p:nvPr>
            <p:ph type="dt" sz="half" idx="10"/>
          </p:nvPr>
        </p:nvSpPr>
        <p:spPr/>
        <p:txBody>
          <a:bodyPr/>
          <a:lstStyle/>
          <a:p>
            <a:fld id="{9F8CE51C-F65E-6C44-8EA6-B0FDA4E49690}" type="datetimeFigureOut">
              <a:rPr lang="en-MX" smtClean="0"/>
              <a:t>27/06/20</a:t>
            </a:fld>
            <a:endParaRPr lang="en-MX"/>
          </a:p>
        </p:txBody>
      </p:sp>
      <p:sp>
        <p:nvSpPr>
          <p:cNvPr id="6" name="Footer Placeholder 5">
            <a:extLst>
              <a:ext uri="{FF2B5EF4-FFF2-40B4-BE49-F238E27FC236}">
                <a16:creationId xmlns:a16="http://schemas.microsoft.com/office/drawing/2014/main" id="{D5BE974C-00CF-6646-815B-FBE52BBD496D}"/>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52562FFC-C13D-0D40-82A1-2B2CADF5C739}"/>
              </a:ext>
            </a:extLst>
          </p:cNvPr>
          <p:cNvSpPr>
            <a:spLocks noGrp="1"/>
          </p:cNvSpPr>
          <p:nvPr>
            <p:ph type="sldNum" sz="quarter" idx="12"/>
          </p:nvPr>
        </p:nvSpPr>
        <p:spPr/>
        <p:txBody>
          <a:bodyPr/>
          <a:lstStyle/>
          <a:p>
            <a:fld id="{AA0F7808-8458-3C45-BC72-6F7FA8576518}" type="slidenum">
              <a:rPr lang="en-MX" smtClean="0"/>
              <a:t>‹#›</a:t>
            </a:fld>
            <a:endParaRPr lang="en-MX"/>
          </a:p>
        </p:txBody>
      </p:sp>
    </p:spTree>
    <p:extLst>
      <p:ext uri="{BB962C8B-B14F-4D97-AF65-F5344CB8AC3E}">
        <p14:creationId xmlns:p14="http://schemas.microsoft.com/office/powerpoint/2010/main" val="4029499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FFB269-C532-6E4F-BC8B-DD711E7E8C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X"/>
          </a:p>
        </p:txBody>
      </p:sp>
      <p:sp>
        <p:nvSpPr>
          <p:cNvPr id="3" name="Text Placeholder 2">
            <a:extLst>
              <a:ext uri="{FF2B5EF4-FFF2-40B4-BE49-F238E27FC236}">
                <a16:creationId xmlns:a16="http://schemas.microsoft.com/office/drawing/2014/main" id="{B972037B-2B01-4B49-A8B4-02C955EE09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5A763F69-2EB5-6A4E-B789-0BEFB122E0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8CE51C-F65E-6C44-8EA6-B0FDA4E49690}" type="datetimeFigureOut">
              <a:rPr lang="en-MX" smtClean="0"/>
              <a:t>27/06/20</a:t>
            </a:fld>
            <a:endParaRPr lang="en-MX"/>
          </a:p>
        </p:txBody>
      </p:sp>
      <p:sp>
        <p:nvSpPr>
          <p:cNvPr id="5" name="Footer Placeholder 4">
            <a:extLst>
              <a:ext uri="{FF2B5EF4-FFF2-40B4-BE49-F238E27FC236}">
                <a16:creationId xmlns:a16="http://schemas.microsoft.com/office/drawing/2014/main" id="{1B4CC6F5-928F-3C40-9D7E-1539A016EF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X"/>
          </a:p>
        </p:txBody>
      </p:sp>
      <p:sp>
        <p:nvSpPr>
          <p:cNvPr id="6" name="Slide Number Placeholder 5">
            <a:extLst>
              <a:ext uri="{FF2B5EF4-FFF2-40B4-BE49-F238E27FC236}">
                <a16:creationId xmlns:a16="http://schemas.microsoft.com/office/drawing/2014/main" id="{1822068D-15B1-A740-812F-DF67EEC8B2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0F7808-8458-3C45-BC72-6F7FA8576518}" type="slidenum">
              <a:rPr lang="en-MX" smtClean="0"/>
              <a:t>‹#›</a:t>
            </a:fld>
            <a:endParaRPr lang="en-MX"/>
          </a:p>
        </p:txBody>
      </p:sp>
    </p:spTree>
    <p:extLst>
      <p:ext uri="{BB962C8B-B14F-4D97-AF65-F5344CB8AC3E}">
        <p14:creationId xmlns:p14="http://schemas.microsoft.com/office/powerpoint/2010/main" val="3196797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AlejandroRuiz/SwipeViewDemo/"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hyperlink" Target="https://alejandroruizvarela.blogspot.mx/"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xamarin/xamarin-forms/user-interface/swipeview" TargetMode="External"/><Relationship Id="rId7" Type="http://schemas.openxmlformats.org/officeDocument/2006/relationships/hyperlink" Target="https://github.com/jsuarezruiz/FlightBookingAp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github.com/devcrux/Xamarin.Forms-SwipeView" TargetMode="External"/><Relationship Id="rId5" Type="http://schemas.openxmlformats.org/officeDocument/2006/relationships/hyperlink" Target="https://github.com/jsuarezruiz/xamarin-forms-goodlooking-UI" TargetMode="External"/><Relationship Id="rId4" Type="http://schemas.openxmlformats.org/officeDocument/2006/relationships/hyperlink" Target="https://javiersuarezruiz.wordpress.com/2019/12/04/xamarin-forms-un-primer-vistazo-a-swipevie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36B38A-58DD-BF47-8D44-CD2F3CABF22D}"/>
              </a:ext>
            </a:extLst>
          </p:cNvPr>
          <p:cNvPicPr>
            <a:picLocks noChangeAspect="1"/>
          </p:cNvPicPr>
          <p:nvPr/>
        </p:nvPicPr>
        <p:blipFill>
          <a:blip r:embed="rId2"/>
          <a:stretch>
            <a:fillRect/>
          </a:stretch>
        </p:blipFill>
        <p:spPr>
          <a:xfrm>
            <a:off x="2941832" y="991362"/>
            <a:ext cx="6308333" cy="9105861"/>
          </a:xfrm>
          <a:prstGeom prst="rect">
            <a:avLst/>
          </a:prstGeom>
        </p:spPr>
      </p:pic>
      <p:sp>
        <p:nvSpPr>
          <p:cNvPr id="6" name="Rectangle 5">
            <a:extLst>
              <a:ext uri="{FF2B5EF4-FFF2-40B4-BE49-F238E27FC236}">
                <a16:creationId xmlns:a16="http://schemas.microsoft.com/office/drawing/2014/main" id="{4D15997A-5BE9-C749-B374-B65663FA9146}"/>
              </a:ext>
            </a:extLst>
          </p:cNvPr>
          <p:cNvSpPr/>
          <p:nvPr/>
        </p:nvSpPr>
        <p:spPr>
          <a:xfrm>
            <a:off x="0" y="0"/>
            <a:ext cx="12195425" cy="6858000"/>
          </a:xfrm>
          <a:prstGeom prst="rect">
            <a:avLst/>
          </a:pr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37BE68C0-2A25-234D-9866-A43CF9882720}"/>
              </a:ext>
            </a:extLst>
          </p:cNvPr>
          <p:cNvSpPr txBox="1"/>
          <p:nvPr/>
        </p:nvSpPr>
        <p:spPr>
          <a:xfrm>
            <a:off x="7153630" y="5718665"/>
            <a:ext cx="4911048" cy="646331"/>
          </a:xfrm>
          <a:prstGeom prst="rect">
            <a:avLst/>
          </a:prstGeom>
          <a:noFill/>
        </p:spPr>
        <p:txBody>
          <a:bodyPr wrap="square" rtlCol="0">
            <a:spAutoFit/>
          </a:bodyPr>
          <a:lstStyle/>
          <a:p>
            <a:pPr algn="r"/>
            <a:r>
              <a:rPr lang="en-US" sz="3600" dirty="0">
                <a:solidFill>
                  <a:schemeClr val="bg1"/>
                </a:solidFill>
              </a:rPr>
              <a:t>ALEJANDRO RUIZ</a:t>
            </a:r>
          </a:p>
        </p:txBody>
      </p:sp>
      <p:sp>
        <p:nvSpPr>
          <p:cNvPr id="9" name="TextBox 8">
            <a:extLst>
              <a:ext uri="{FF2B5EF4-FFF2-40B4-BE49-F238E27FC236}">
                <a16:creationId xmlns:a16="http://schemas.microsoft.com/office/drawing/2014/main" id="{E096C6DD-7C05-3A43-98B9-9AF05A947BD2}"/>
              </a:ext>
            </a:extLst>
          </p:cNvPr>
          <p:cNvSpPr txBox="1"/>
          <p:nvPr/>
        </p:nvSpPr>
        <p:spPr>
          <a:xfrm>
            <a:off x="8912507" y="6349487"/>
            <a:ext cx="3152172" cy="338554"/>
          </a:xfrm>
          <a:prstGeom prst="rect">
            <a:avLst/>
          </a:prstGeom>
          <a:noFill/>
        </p:spPr>
        <p:txBody>
          <a:bodyPr wrap="square" rtlCol="0">
            <a:spAutoFit/>
          </a:bodyPr>
          <a:lstStyle/>
          <a:p>
            <a:pPr algn="r" fontAlgn="base"/>
            <a:r>
              <a:rPr lang="en-US" sz="1600" dirty="0">
                <a:solidFill>
                  <a:srgbClr val="54BABB"/>
                </a:solidFill>
              </a:rPr>
              <a:t>Microsoft MVP</a:t>
            </a:r>
          </a:p>
        </p:txBody>
      </p:sp>
      <p:sp>
        <p:nvSpPr>
          <p:cNvPr id="10" name="TextBox 9">
            <a:extLst>
              <a:ext uri="{FF2B5EF4-FFF2-40B4-BE49-F238E27FC236}">
                <a16:creationId xmlns:a16="http://schemas.microsoft.com/office/drawing/2014/main" id="{5760B7B4-46D4-6346-802A-DC0F27850D5D}"/>
              </a:ext>
            </a:extLst>
          </p:cNvPr>
          <p:cNvSpPr txBox="1"/>
          <p:nvPr/>
        </p:nvSpPr>
        <p:spPr>
          <a:xfrm>
            <a:off x="3628407" y="991362"/>
            <a:ext cx="4935184" cy="1323439"/>
          </a:xfrm>
          <a:prstGeom prst="rect">
            <a:avLst/>
          </a:prstGeom>
          <a:noFill/>
        </p:spPr>
        <p:txBody>
          <a:bodyPr wrap="square" rtlCol="0">
            <a:spAutoFit/>
          </a:bodyPr>
          <a:lstStyle/>
          <a:p>
            <a:pPr algn="ctr"/>
            <a:r>
              <a:rPr lang="es-ES" sz="4000" dirty="0" err="1">
                <a:solidFill>
                  <a:schemeClr val="bg1"/>
                </a:solidFill>
              </a:rPr>
              <a:t>SwipeView</a:t>
            </a:r>
            <a:r>
              <a:rPr lang="es-ES" sz="4000" dirty="0">
                <a:solidFill>
                  <a:schemeClr val="bg1"/>
                </a:solidFill>
              </a:rPr>
              <a:t> en </a:t>
            </a:r>
            <a:r>
              <a:rPr lang="es-ES" sz="4000" dirty="0" err="1">
                <a:solidFill>
                  <a:schemeClr val="bg1"/>
                </a:solidFill>
              </a:rPr>
              <a:t>Xamarin.Forms</a:t>
            </a:r>
            <a:endParaRPr lang="en-US" sz="4000" dirty="0">
              <a:solidFill>
                <a:schemeClr val="bg1"/>
              </a:solidFill>
            </a:endParaRPr>
          </a:p>
        </p:txBody>
      </p:sp>
    </p:spTree>
    <p:extLst>
      <p:ext uri="{BB962C8B-B14F-4D97-AF65-F5344CB8AC3E}">
        <p14:creationId xmlns:p14="http://schemas.microsoft.com/office/powerpoint/2010/main" val="48855499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3048000" y="1575644"/>
            <a:ext cx="6096000" cy="821606"/>
          </a:xfrm>
          <a:prstGeom prst="rect">
            <a:avLst/>
          </a:prstGeom>
        </p:spPr>
        <p:txBody>
          <a:bodyPr vert="horz" wrap="square" lIns="179259" tIns="143407" rIns="179259" bIns="143407"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defTabSz="914192">
              <a:lnSpc>
                <a:spcPct val="60000"/>
              </a:lnSpc>
              <a:buClr>
                <a:srgbClr val="FFFFFF"/>
              </a:buClr>
              <a:buSzPct val="90000"/>
            </a:pPr>
            <a:r>
              <a:rPr lang="es-ES_tradnl" sz="7644" spc="0" dirty="0">
                <a:solidFill>
                  <a:schemeClr val="tx1"/>
                </a:solidFill>
                <a:latin typeface="+mn-lt"/>
              </a:rPr>
              <a:t>¿Preguntas?</a:t>
            </a:r>
          </a:p>
        </p:txBody>
      </p:sp>
      <p:sp>
        <p:nvSpPr>
          <p:cNvPr id="8" name="TextBox 7"/>
          <p:cNvSpPr txBox="1"/>
          <p:nvPr/>
        </p:nvSpPr>
        <p:spPr>
          <a:xfrm>
            <a:off x="4146242" y="-846504"/>
            <a:ext cx="362021" cy="621468"/>
          </a:xfrm>
          <a:prstGeom prst="rect">
            <a:avLst/>
          </a:prstGeom>
          <a:noFill/>
        </p:spPr>
        <p:txBody>
          <a:bodyPr wrap="none" lIns="179259" tIns="143407" rIns="179259" bIns="143407" rtlCol="0">
            <a:spAutoFit/>
          </a:bodyPr>
          <a:lstStyle/>
          <a:p>
            <a:pPr>
              <a:lnSpc>
                <a:spcPct val="90000"/>
              </a:lnSpc>
              <a:spcAft>
                <a:spcPts val="588"/>
              </a:spcAft>
            </a:pPr>
            <a:endParaRPr lang="es-ES_tradnl" sz="2353">
              <a:gradFill>
                <a:gsLst>
                  <a:gs pos="2917">
                    <a:schemeClr val="tx1"/>
                  </a:gs>
                  <a:gs pos="30000">
                    <a:schemeClr val="tx1"/>
                  </a:gs>
                </a:gsLst>
                <a:lin ang="5400000" scaled="0"/>
              </a:gradFill>
            </a:endParaRPr>
          </a:p>
        </p:txBody>
      </p:sp>
      <p:sp>
        <p:nvSpPr>
          <p:cNvPr id="12" name="TextBox 11"/>
          <p:cNvSpPr txBox="1"/>
          <p:nvPr/>
        </p:nvSpPr>
        <p:spPr>
          <a:xfrm>
            <a:off x="1736961" y="4171310"/>
            <a:ext cx="7065051" cy="125073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4" tIns="18674" rIns="18674" bIns="18674" numCol="1" spcCol="14288" rtlCol="0" anchor="ctr">
            <a:spAutoFit/>
          </a:bodyPr>
          <a:lstStyle/>
          <a:p>
            <a:r>
              <a:rPr lang="es-ES_tradnl" sz="1961" dirty="0">
                <a:cs typeface="Arial"/>
              </a:rPr>
              <a:t>Alejandro Ruiz</a:t>
            </a:r>
          </a:p>
          <a:p>
            <a:r>
              <a:rPr lang="es-ES_tradnl" sz="1961" dirty="0">
                <a:latin typeface="+mj-lt"/>
                <a:cs typeface="Arial"/>
              </a:rPr>
              <a:t>Microsoft MVP: </a:t>
            </a:r>
            <a:r>
              <a:rPr lang="es-ES_tradnl" sz="1961" dirty="0" err="1">
                <a:latin typeface="+mj-lt"/>
                <a:cs typeface="Arial"/>
              </a:rPr>
              <a:t>Developer</a:t>
            </a:r>
            <a:r>
              <a:rPr lang="es-ES_tradnl" sz="1961" dirty="0">
                <a:latin typeface="+mj-lt"/>
                <a:cs typeface="Arial"/>
              </a:rPr>
              <a:t> Technologies</a:t>
            </a:r>
          </a:p>
          <a:p>
            <a:r>
              <a:rPr lang="es-ES_tradnl" sz="1961" dirty="0" err="1">
                <a:latin typeface="+mj-lt"/>
                <a:cs typeface="Arial"/>
              </a:rPr>
              <a:t>SwipeView</a:t>
            </a:r>
            <a:r>
              <a:rPr lang="es-ES_tradnl" sz="1961" dirty="0">
                <a:latin typeface="+mj-lt"/>
                <a:cs typeface="Arial"/>
              </a:rPr>
              <a:t> en </a:t>
            </a:r>
            <a:r>
              <a:rPr lang="es-ES_tradnl" sz="1961" dirty="0" err="1">
                <a:latin typeface="+mj-lt"/>
                <a:cs typeface="Arial"/>
              </a:rPr>
              <a:t>Xamarin.Forms</a:t>
            </a:r>
            <a:endParaRPr lang="es-ES_tradnl" sz="1961" dirty="0">
              <a:latin typeface="+mj-lt"/>
              <a:cs typeface="Arial"/>
            </a:endParaRPr>
          </a:p>
          <a:p>
            <a:r>
              <a:rPr lang="es-ES_tradnl" sz="1961" dirty="0">
                <a:latin typeface="+mj-lt"/>
                <a:cs typeface="Arial"/>
              </a:rPr>
              <a:t>Código: </a:t>
            </a:r>
            <a:r>
              <a:rPr lang="es-ES_tradnl" sz="1961" dirty="0">
                <a:latin typeface="+mj-lt"/>
                <a:cs typeface="Arial"/>
                <a:hlinkClick r:id="rId3"/>
              </a:rPr>
              <a:t>https://github.com/AlejandroRuiz/SwipeViewDemo/</a:t>
            </a:r>
            <a:endParaRPr lang="es-ES_tradnl" sz="1961" dirty="0">
              <a:latin typeface="+mj-lt"/>
              <a:cs typeface="Arial"/>
            </a:endParaRPr>
          </a:p>
        </p:txBody>
      </p:sp>
      <p:cxnSp>
        <p:nvCxnSpPr>
          <p:cNvPr id="14" name="Straight Connector 13"/>
          <p:cNvCxnSpPr/>
          <p:nvPr/>
        </p:nvCxnSpPr>
        <p:spPr>
          <a:xfrm flipV="1">
            <a:off x="1776344" y="5590386"/>
            <a:ext cx="9366000" cy="4667"/>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5142129" y="5819126"/>
            <a:ext cx="6099805" cy="414999"/>
            <a:chOff x="5245099" y="5935662"/>
            <a:chExt cx="6223001" cy="423381"/>
          </a:xfrm>
        </p:grpSpPr>
        <p:sp>
          <p:nvSpPr>
            <p:cNvPr id="11" name="TextBox 10"/>
            <p:cNvSpPr txBox="1"/>
            <p:nvPr/>
          </p:nvSpPr>
          <p:spPr>
            <a:xfrm>
              <a:off x="5245099" y="5935662"/>
              <a:ext cx="4097780" cy="423381"/>
            </a:xfrm>
            <a:prstGeom prst="rect">
              <a:avLst/>
            </a:prstGeom>
            <a:noFill/>
          </p:spPr>
          <p:txBody>
            <a:bodyPr wrap="square" rtlCol="0">
              <a:spAutoFit/>
            </a:bodyPr>
            <a:lstStyle/>
            <a:p>
              <a:pPr algn="ctr">
                <a:lnSpc>
                  <a:spcPct val="130000"/>
                </a:lnSpc>
              </a:pPr>
              <a:r>
                <a:rPr lang="es-ES_tradnl" sz="1765" dirty="0">
                  <a:latin typeface="+mj-lt"/>
                  <a:cs typeface="Arial"/>
                  <a:hlinkClick r:id="rId4"/>
                </a:rPr>
                <a:t>https://alejandroruizvarela.blogspot.mx</a:t>
              </a:r>
              <a:endParaRPr lang="es-ES_tradnl" sz="1765" dirty="0">
                <a:latin typeface="+mj-lt"/>
                <a:cs typeface="Arial"/>
              </a:endParaRPr>
            </a:p>
          </p:txBody>
        </p:sp>
        <p:sp>
          <p:nvSpPr>
            <p:cNvPr id="15" name="TextBox 14"/>
            <p:cNvSpPr txBox="1"/>
            <p:nvPr/>
          </p:nvSpPr>
          <p:spPr>
            <a:xfrm>
              <a:off x="8978900" y="5935662"/>
              <a:ext cx="2489200" cy="423381"/>
            </a:xfrm>
            <a:prstGeom prst="rect">
              <a:avLst/>
            </a:prstGeom>
            <a:noFill/>
          </p:spPr>
          <p:txBody>
            <a:bodyPr wrap="square" rtlCol="0">
              <a:spAutoFit/>
            </a:bodyPr>
            <a:lstStyle/>
            <a:p>
              <a:pPr algn="r">
                <a:lnSpc>
                  <a:spcPct val="130000"/>
                </a:lnSpc>
              </a:pPr>
              <a:r>
                <a:rPr lang="es-ES_tradnl" sz="1765" dirty="0">
                  <a:latin typeface="+mj-lt"/>
                  <a:cs typeface="Arial"/>
                </a:rPr>
                <a:t>@</a:t>
              </a:r>
              <a:r>
                <a:rPr lang="es-ES_tradnl" sz="1765" dirty="0" err="1">
                  <a:latin typeface="+mj-lt"/>
                  <a:cs typeface="Arial"/>
                </a:rPr>
                <a:t>alejandroruizva</a:t>
              </a:r>
              <a:endParaRPr lang="es-ES_tradnl" sz="1765" dirty="0">
                <a:latin typeface="+mj-lt"/>
                <a:cs typeface="Arial"/>
              </a:endParaRPr>
            </a:p>
          </p:txBody>
        </p:sp>
      </p:grpSp>
      <p:sp>
        <p:nvSpPr>
          <p:cNvPr id="13" name="Rectangle 12">
            <a:extLst>
              <a:ext uri="{FF2B5EF4-FFF2-40B4-BE49-F238E27FC236}">
                <a16:creationId xmlns:a16="http://schemas.microsoft.com/office/drawing/2014/main" id="{964BE3F0-63DC-9542-A89D-4103849CD187}"/>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Rectangle 15">
            <a:extLst>
              <a:ext uri="{FF2B5EF4-FFF2-40B4-BE49-F238E27FC236}">
                <a16:creationId xmlns:a16="http://schemas.microsoft.com/office/drawing/2014/main" id="{17872A9B-02DA-E84F-B55A-2523C8C73C33}"/>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4099725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a:t>La vida antes del </a:t>
            </a:r>
            <a:r>
              <a:rPr lang="es-ES_tradnl" b="1" dirty="0" err="1"/>
              <a:t>SwipeView</a:t>
            </a:r>
            <a:r>
              <a:rPr lang="es-ES_tradnl" b="1" dirty="0"/>
              <a:t>…</a:t>
            </a:r>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2" y="1524684"/>
            <a:ext cx="10515600" cy="4351338"/>
          </a:xfrm>
        </p:spPr>
        <p:txBody>
          <a:bodyPr/>
          <a:lstStyle/>
          <a:p>
            <a:r>
              <a:rPr lang="es-ES_tradnl" dirty="0" err="1"/>
              <a:t>Custom</a:t>
            </a:r>
            <a:r>
              <a:rPr lang="es-ES_tradnl" dirty="0"/>
              <a:t> </a:t>
            </a:r>
            <a:r>
              <a:rPr lang="es-ES_tradnl" dirty="0" err="1"/>
              <a:t>Renderers</a:t>
            </a:r>
            <a:r>
              <a:rPr lang="es-ES_tradnl" dirty="0"/>
              <a:t> 😭 😭</a:t>
            </a:r>
          </a:p>
          <a:p>
            <a:r>
              <a:rPr lang="es-ES_tradnl" dirty="0"/>
              <a:t>Gestos nativos 🥶🥶</a:t>
            </a:r>
          </a:p>
          <a:p>
            <a:r>
              <a:rPr lang="es-ES_tradnl" dirty="0"/>
              <a:t>Implementación a nivel de celda 😤 😤</a:t>
            </a:r>
          </a:p>
          <a:p>
            <a:r>
              <a:rPr lang="es-ES_tradnl" dirty="0"/>
              <a:t>Sin soporte para </a:t>
            </a:r>
            <a:r>
              <a:rPr lang="es-ES_tradnl" dirty="0" err="1"/>
              <a:t>CollectionView</a:t>
            </a:r>
            <a:r>
              <a:rPr lang="es-ES_tradnl" dirty="0"/>
              <a:t> 🤬🤬</a:t>
            </a:r>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451740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a:t>Iniciando con </a:t>
            </a:r>
            <a:r>
              <a:rPr lang="es-ES_tradnl" b="1" dirty="0" err="1"/>
              <a:t>SwipeView</a:t>
            </a:r>
            <a:r>
              <a:rPr lang="es-ES_tradnl" b="1" dirty="0"/>
              <a:t>…</a:t>
            </a:r>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2" y="1524684"/>
            <a:ext cx="10515600" cy="4351338"/>
          </a:xfrm>
        </p:spPr>
        <p:txBody>
          <a:bodyPr/>
          <a:lstStyle/>
          <a:p>
            <a:r>
              <a:rPr lang="es-ES_tradnl" dirty="0"/>
              <a:t>Se requiere al menos la versión 4.4 de </a:t>
            </a:r>
            <a:r>
              <a:rPr lang="es-ES_tradnl" dirty="0" err="1"/>
              <a:t>Xamarin.Forms</a:t>
            </a:r>
            <a:endParaRPr lang="es-ES_tradnl" dirty="0"/>
          </a:p>
          <a:p>
            <a:r>
              <a:rPr lang="es-ES_tradnl" dirty="0"/>
              <a:t>Aun se encuentra en </a:t>
            </a:r>
            <a:r>
              <a:rPr lang="es-ES_tradnl" dirty="0" err="1"/>
              <a:t>preview</a:t>
            </a:r>
            <a:r>
              <a:rPr lang="es-ES_tradnl" dirty="0"/>
              <a:t> por lo que se requiere habilitar el </a:t>
            </a:r>
            <a:r>
              <a:rPr lang="es-ES_tradnl" dirty="0" err="1"/>
              <a:t>flag</a:t>
            </a:r>
            <a:r>
              <a:rPr lang="es-ES_tradnl" dirty="0"/>
              <a:t> “</a:t>
            </a:r>
            <a:r>
              <a:rPr lang="es-ES_tradnl" dirty="0" err="1"/>
              <a:t>SwipeView_Experimental</a:t>
            </a:r>
            <a:r>
              <a:rPr lang="es-ES_tradnl" dirty="0"/>
              <a:t>”</a:t>
            </a:r>
          </a:p>
          <a:p>
            <a:r>
              <a:rPr lang="es-ES_tradnl" dirty="0"/>
              <a:t>Funciona perfectamente en todas las direcciones (derecha, izquierda, arriba y abajo)</a:t>
            </a:r>
          </a:p>
          <a:p>
            <a:r>
              <a:rPr lang="es-ES_tradnl" dirty="0"/>
              <a:t>Contiene una implementación básica que puede ser extendida</a:t>
            </a:r>
          </a:p>
          <a:p>
            <a:r>
              <a:rPr lang="es-ES_tradnl" dirty="0"/>
              <a:t>Diferentes modos</a:t>
            </a:r>
          </a:p>
          <a:p>
            <a:r>
              <a:rPr lang="es-ES_tradnl" dirty="0"/>
              <a:t>Eventos para detectar el estado (inicio, movimiento y finalizado)</a:t>
            </a:r>
          </a:p>
          <a:p>
            <a:pPr marL="0" indent="0">
              <a:buNone/>
            </a:pPr>
            <a:endParaRPr lang="es-ES_tradnl" dirty="0"/>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878771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a:t>Definición del nuevo control</a:t>
            </a:r>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2" y="1524684"/>
            <a:ext cx="10515600" cy="4351338"/>
          </a:xfrm>
        </p:spPr>
        <p:txBody>
          <a:bodyPr/>
          <a:lstStyle/>
          <a:p>
            <a:r>
              <a:rPr lang="es-ES_tradnl" dirty="0"/>
              <a:t>Nombre de clase: </a:t>
            </a:r>
            <a:r>
              <a:rPr lang="es-ES_tradnl" dirty="0" err="1"/>
              <a:t>SwipeView</a:t>
            </a:r>
            <a:endParaRPr lang="es-ES_tradnl" dirty="0"/>
          </a:p>
          <a:p>
            <a:r>
              <a:rPr lang="es-ES_tradnl" dirty="0"/>
              <a:t>Contiene 4 colecciones para definir los elementos a mostrar </a:t>
            </a:r>
            <a:r>
              <a:rPr lang="es-ES_tradnl" dirty="0" err="1"/>
              <a:t>LeftItems</a:t>
            </a:r>
            <a:r>
              <a:rPr lang="es-ES_tradnl" dirty="0"/>
              <a:t>, </a:t>
            </a:r>
            <a:r>
              <a:rPr lang="es-ES_tradnl" dirty="0" err="1"/>
              <a:t>RightItems</a:t>
            </a:r>
            <a:r>
              <a:rPr lang="es-ES_tradnl" dirty="0"/>
              <a:t>, </a:t>
            </a:r>
            <a:r>
              <a:rPr lang="es-ES_tradnl" dirty="0" err="1"/>
              <a:t>TopItems</a:t>
            </a:r>
            <a:r>
              <a:rPr lang="es-ES_tradnl" dirty="0"/>
              <a:t> y </a:t>
            </a:r>
            <a:r>
              <a:rPr lang="es-ES_tradnl" dirty="0" err="1"/>
              <a:t>BottomItems</a:t>
            </a:r>
            <a:endParaRPr lang="es-ES_tradnl" dirty="0"/>
          </a:p>
          <a:p>
            <a:r>
              <a:rPr lang="es-ES_tradnl" dirty="0"/>
              <a:t>Cada colección </a:t>
            </a:r>
            <a:r>
              <a:rPr lang="es-ES_tradnl" dirty="0" err="1"/>
              <a:t>SwipeItems</a:t>
            </a:r>
            <a:r>
              <a:rPr lang="es-ES_tradnl" dirty="0"/>
              <a:t> puede contener uno o mas elementos de los tipos:</a:t>
            </a:r>
          </a:p>
          <a:p>
            <a:pPr lvl="1"/>
            <a:r>
              <a:rPr lang="es-ES_tradnl" dirty="0" err="1"/>
              <a:t>SwipeItem</a:t>
            </a:r>
            <a:r>
              <a:rPr lang="es-ES_tradnl" dirty="0"/>
              <a:t>: implementación básica de un menú contextual con texto, imagen y color de fondo</a:t>
            </a:r>
          </a:p>
          <a:p>
            <a:pPr lvl="1"/>
            <a:r>
              <a:rPr lang="es-ES_tradnl" dirty="0" err="1"/>
              <a:t>SwipeItemView</a:t>
            </a:r>
            <a:r>
              <a:rPr lang="es-ES_tradnl" dirty="0"/>
              <a:t>: permite generar una implementación personalizada</a:t>
            </a:r>
          </a:p>
          <a:p>
            <a:pPr lvl="1"/>
            <a:endParaRPr lang="es-ES_tradnl" dirty="0"/>
          </a:p>
          <a:p>
            <a:pPr marL="0" indent="0">
              <a:buNone/>
            </a:pPr>
            <a:endParaRPr lang="es-ES_tradnl" dirty="0"/>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30129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9ECEFB5-3A87-A54C-89E3-0C3FC4E9B366}"/>
              </a:ext>
            </a:extLst>
          </p:cNvPr>
          <p:cNvPicPr>
            <a:picLocks noChangeAspect="1"/>
          </p:cNvPicPr>
          <p:nvPr/>
        </p:nvPicPr>
        <p:blipFill>
          <a:blip r:embed="rId3"/>
          <a:stretch>
            <a:fillRect/>
          </a:stretch>
        </p:blipFill>
        <p:spPr>
          <a:xfrm>
            <a:off x="2278734" y="769316"/>
            <a:ext cx="6938794" cy="5319367"/>
          </a:xfrm>
          <a:prstGeom prst="rect">
            <a:avLst/>
          </a:prstGeom>
        </p:spPr>
      </p:pic>
    </p:spTree>
    <p:extLst>
      <p:ext uri="{BB962C8B-B14F-4D97-AF65-F5344CB8AC3E}">
        <p14:creationId xmlns:p14="http://schemas.microsoft.com/office/powerpoint/2010/main" val="261582970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a:t>Diferentes modos y comportamientos en modo “</a:t>
            </a:r>
            <a:r>
              <a:rPr lang="es-ES_tradnl" b="1" dirty="0" err="1"/>
              <a:t>Reveal</a:t>
            </a:r>
            <a:r>
              <a:rPr lang="es-ES_tradnl" b="1" dirty="0"/>
              <a:t>”</a:t>
            </a:r>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2" y="2136912"/>
            <a:ext cx="10515600" cy="3739109"/>
          </a:xfrm>
        </p:spPr>
        <p:txBody>
          <a:bodyPr/>
          <a:lstStyle/>
          <a:p>
            <a:pPr lvl="1"/>
            <a:r>
              <a:rPr lang="es-ES_tradnl" dirty="0"/>
              <a:t>Modo “</a:t>
            </a:r>
            <a:r>
              <a:rPr lang="es-ES_tradnl" dirty="0" err="1"/>
              <a:t>Execute</a:t>
            </a:r>
            <a:r>
              <a:rPr lang="es-ES_tradnl" dirty="0"/>
              <a:t>”:</a:t>
            </a:r>
          </a:p>
          <a:p>
            <a:pPr lvl="2"/>
            <a:r>
              <a:rPr lang="es-ES_tradnl" dirty="0"/>
              <a:t>La acción del elemento se ejecutara al realizar el gesto de deslice.</a:t>
            </a:r>
          </a:p>
          <a:p>
            <a:pPr lvl="1"/>
            <a:r>
              <a:rPr lang="es-ES_tradnl" dirty="0"/>
              <a:t>Modo “</a:t>
            </a:r>
            <a:r>
              <a:rPr lang="es-ES_tradnl" dirty="0" err="1"/>
              <a:t>Reveal</a:t>
            </a:r>
            <a:r>
              <a:rPr lang="es-ES_tradnl" dirty="0"/>
              <a:t>”:</a:t>
            </a:r>
          </a:p>
          <a:p>
            <a:pPr lvl="2"/>
            <a:r>
              <a:rPr lang="es-ES_tradnl" dirty="0"/>
              <a:t>Las acciones serán mostradas para que el usuario pueda interactuar con ellas.</a:t>
            </a:r>
          </a:p>
          <a:p>
            <a:pPr lvl="2"/>
            <a:r>
              <a:rPr lang="es-ES_tradnl" dirty="0"/>
              <a:t>Comportamientos:</a:t>
            </a:r>
          </a:p>
          <a:p>
            <a:pPr lvl="3"/>
            <a:r>
              <a:rPr lang="es-ES_tradnl" dirty="0" err="1"/>
              <a:t>Close</a:t>
            </a:r>
            <a:r>
              <a:rPr lang="es-ES_tradnl" dirty="0"/>
              <a:t>(Default): al realizar una acción el </a:t>
            </a:r>
          </a:p>
          <a:p>
            <a:pPr lvl="3"/>
            <a:r>
              <a:rPr lang="en-US" dirty="0" err="1"/>
              <a:t>RemainOpen</a:t>
            </a:r>
            <a:r>
              <a:rPr lang="en-US" dirty="0"/>
              <a:t>: Se </a:t>
            </a:r>
            <a:r>
              <a:rPr lang="en-US" dirty="0" err="1"/>
              <a:t>mantendra</a:t>
            </a:r>
            <a:r>
              <a:rPr lang="en-US" dirty="0"/>
              <a:t> visible </a:t>
            </a:r>
            <a:r>
              <a:rPr lang="en-US" dirty="0" err="1"/>
              <a:t>incluso</a:t>
            </a:r>
            <a:r>
              <a:rPr lang="en-US" dirty="0"/>
              <a:t> </a:t>
            </a:r>
            <a:r>
              <a:rPr lang="en-US" dirty="0" err="1"/>
              <a:t>despues</a:t>
            </a:r>
            <a:r>
              <a:rPr lang="en-US" dirty="0"/>
              <a:t> de </a:t>
            </a:r>
            <a:r>
              <a:rPr lang="en-US" dirty="0" err="1"/>
              <a:t>darle</a:t>
            </a:r>
            <a:r>
              <a:rPr lang="en-US" dirty="0"/>
              <a:t> click a un </a:t>
            </a:r>
            <a:r>
              <a:rPr lang="en-US" dirty="0" err="1"/>
              <a:t>elemento</a:t>
            </a:r>
            <a:endParaRPr lang="es-ES_tradnl" dirty="0"/>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920811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a:t>Algo mas que menús contextuales</a:t>
            </a:r>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7CE25D7-3679-D145-96A9-3036B8A46D53}"/>
              </a:ext>
            </a:extLst>
          </p:cNvPr>
          <p:cNvPicPr>
            <a:picLocks noChangeAspect="1"/>
          </p:cNvPicPr>
          <p:nvPr/>
        </p:nvPicPr>
        <p:blipFill>
          <a:blip r:embed="rId3"/>
          <a:stretch>
            <a:fillRect/>
          </a:stretch>
        </p:blipFill>
        <p:spPr>
          <a:xfrm>
            <a:off x="508722" y="1604204"/>
            <a:ext cx="2809544" cy="4505283"/>
          </a:xfrm>
          <a:prstGeom prst="rect">
            <a:avLst/>
          </a:prstGeom>
        </p:spPr>
      </p:pic>
      <p:pic>
        <p:nvPicPr>
          <p:cNvPr id="11" name="Picture 10">
            <a:extLst>
              <a:ext uri="{FF2B5EF4-FFF2-40B4-BE49-F238E27FC236}">
                <a16:creationId xmlns:a16="http://schemas.microsoft.com/office/drawing/2014/main" id="{8462746F-EE65-4544-9B93-8A1A52C600A1}"/>
              </a:ext>
            </a:extLst>
          </p:cNvPr>
          <p:cNvPicPr>
            <a:picLocks noChangeAspect="1"/>
          </p:cNvPicPr>
          <p:nvPr/>
        </p:nvPicPr>
        <p:blipFill>
          <a:blip r:embed="rId4"/>
          <a:stretch>
            <a:fillRect/>
          </a:stretch>
        </p:blipFill>
        <p:spPr>
          <a:xfrm>
            <a:off x="4894014" y="2155964"/>
            <a:ext cx="6038631" cy="3401762"/>
          </a:xfrm>
          <a:prstGeom prst="rect">
            <a:avLst/>
          </a:prstGeom>
        </p:spPr>
      </p:pic>
    </p:spTree>
    <p:extLst>
      <p:ext uri="{BB962C8B-B14F-4D97-AF65-F5344CB8AC3E}">
        <p14:creationId xmlns:p14="http://schemas.microsoft.com/office/powerpoint/2010/main" val="201566463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2551043" y="2812615"/>
            <a:ext cx="6096000" cy="821606"/>
          </a:xfrm>
          <a:prstGeom prst="rect">
            <a:avLst/>
          </a:prstGeom>
        </p:spPr>
        <p:txBody>
          <a:bodyPr vert="horz" wrap="square" lIns="179259" tIns="143407" rIns="179259" bIns="143407"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defTabSz="914192">
              <a:lnSpc>
                <a:spcPct val="60000"/>
              </a:lnSpc>
              <a:buClr>
                <a:srgbClr val="FFFFFF"/>
              </a:buClr>
              <a:buSzPct val="90000"/>
            </a:pPr>
            <a:r>
              <a:rPr lang="es-ES_tradnl" sz="7644" spc="0" dirty="0">
                <a:solidFill>
                  <a:schemeClr val="tx1"/>
                </a:solidFill>
                <a:latin typeface="+mn-lt"/>
              </a:rPr>
              <a:t>DEMO</a:t>
            </a:r>
          </a:p>
        </p:txBody>
      </p:sp>
      <p:sp>
        <p:nvSpPr>
          <p:cNvPr id="8" name="TextBox 7"/>
          <p:cNvSpPr txBox="1"/>
          <p:nvPr/>
        </p:nvSpPr>
        <p:spPr>
          <a:xfrm>
            <a:off x="4146242" y="-846504"/>
            <a:ext cx="362021" cy="621468"/>
          </a:xfrm>
          <a:prstGeom prst="rect">
            <a:avLst/>
          </a:prstGeom>
          <a:noFill/>
        </p:spPr>
        <p:txBody>
          <a:bodyPr wrap="none" lIns="179259" tIns="143407" rIns="179259" bIns="143407" rtlCol="0">
            <a:spAutoFit/>
          </a:bodyPr>
          <a:lstStyle/>
          <a:p>
            <a:pPr>
              <a:lnSpc>
                <a:spcPct val="90000"/>
              </a:lnSpc>
              <a:spcAft>
                <a:spcPts val="588"/>
              </a:spcAft>
            </a:pPr>
            <a:endParaRPr lang="es-ES_tradnl" sz="2353">
              <a:gradFill>
                <a:gsLst>
                  <a:gs pos="2917">
                    <a:schemeClr val="tx1"/>
                  </a:gs>
                  <a:gs pos="30000">
                    <a:schemeClr val="tx1"/>
                  </a:gs>
                </a:gsLst>
                <a:lin ang="5400000" scaled="0"/>
              </a:gradFill>
            </a:endParaRPr>
          </a:p>
        </p:txBody>
      </p:sp>
      <p:sp>
        <p:nvSpPr>
          <p:cNvPr id="13" name="Rectangle 12">
            <a:extLst>
              <a:ext uri="{FF2B5EF4-FFF2-40B4-BE49-F238E27FC236}">
                <a16:creationId xmlns:a16="http://schemas.microsoft.com/office/drawing/2014/main" id="{964BE3F0-63DC-9542-A89D-4103849CD187}"/>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Rectangle 15">
            <a:extLst>
              <a:ext uri="{FF2B5EF4-FFF2-40B4-BE49-F238E27FC236}">
                <a16:creationId xmlns:a16="http://schemas.microsoft.com/office/drawing/2014/main" id="{17872A9B-02DA-E84F-B55A-2523C8C73C33}"/>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7671268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a:t>Referencias</a:t>
            </a:r>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53785324-248F-234B-85C7-F90B97184F00}"/>
              </a:ext>
            </a:extLst>
          </p:cNvPr>
          <p:cNvSpPr>
            <a:spLocks noGrp="1"/>
          </p:cNvSpPr>
          <p:nvPr>
            <p:ph idx="1"/>
          </p:nvPr>
        </p:nvSpPr>
        <p:spPr>
          <a:xfrm>
            <a:off x="224742" y="1524684"/>
            <a:ext cx="10515600" cy="4351338"/>
          </a:xfrm>
        </p:spPr>
        <p:txBody>
          <a:bodyPr/>
          <a:lstStyle/>
          <a:p>
            <a:r>
              <a:rPr lang="es-ES_tradnl" dirty="0">
                <a:hlinkClick r:id="rId3"/>
              </a:rPr>
              <a:t>https://docs.microsoft.com/en-us/xamarin/xamarin-forms/user-interface/swipeview</a:t>
            </a:r>
            <a:endParaRPr lang="es-ES_tradnl" dirty="0"/>
          </a:p>
          <a:p>
            <a:r>
              <a:rPr lang="es-ES_tradnl" dirty="0">
                <a:hlinkClick r:id="rId4"/>
              </a:rPr>
              <a:t>https://javiersuarezruiz.wordpress.com/2019/12/04/xamarin-forms-un-primer-vistazo-a-swipeview/</a:t>
            </a:r>
            <a:endParaRPr lang="es-ES_tradnl" dirty="0"/>
          </a:p>
          <a:p>
            <a:r>
              <a:rPr lang="es-ES_tradnl" dirty="0">
                <a:hlinkClick r:id="rId5"/>
              </a:rPr>
              <a:t>https://github.com/jsuarezruiz/xamarin-forms-goodlooking-UI</a:t>
            </a:r>
            <a:endParaRPr lang="es-ES_tradnl" dirty="0"/>
          </a:p>
          <a:p>
            <a:r>
              <a:rPr lang="es-ES_tradnl" dirty="0">
                <a:hlinkClick r:id="rId6"/>
              </a:rPr>
              <a:t>https://github.com/devcrux/Xamarin.Forms-SwipeView</a:t>
            </a:r>
            <a:endParaRPr lang="es-ES_tradnl" dirty="0"/>
          </a:p>
          <a:p>
            <a:r>
              <a:rPr lang="es-ES_tradnl" dirty="0">
                <a:hlinkClick r:id="rId7"/>
              </a:rPr>
              <a:t>https://github.com/jsuarezruiz/FlightBookingApp</a:t>
            </a:r>
            <a:endParaRPr lang="es-ES_tradnl" dirty="0"/>
          </a:p>
          <a:p>
            <a:endParaRPr lang="es-ES_tradnl" dirty="0"/>
          </a:p>
          <a:p>
            <a:pPr marL="0" indent="0">
              <a:buNone/>
            </a:pPr>
            <a:endParaRPr lang="es-ES_tradnl" dirty="0"/>
          </a:p>
        </p:txBody>
      </p:sp>
    </p:spTree>
    <p:extLst>
      <p:ext uri="{BB962C8B-B14F-4D97-AF65-F5344CB8AC3E}">
        <p14:creationId xmlns:p14="http://schemas.microsoft.com/office/powerpoint/2010/main" val="2328505669"/>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2529</TotalTime>
  <Words>590</Words>
  <Application>Microsoft Macintosh PowerPoint</Application>
  <PresentationFormat>Widescreen</PresentationFormat>
  <Paragraphs>57</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Segoe UI</vt:lpstr>
      <vt:lpstr>Office Theme</vt:lpstr>
      <vt:lpstr>PowerPoint Presentation</vt:lpstr>
      <vt:lpstr>La vida antes del SwipeView…</vt:lpstr>
      <vt:lpstr>Iniciando con SwipeView…</vt:lpstr>
      <vt:lpstr>Definición del nuevo control</vt:lpstr>
      <vt:lpstr>PowerPoint Presentation</vt:lpstr>
      <vt:lpstr>Diferentes modos y comportamientos en modo “Reveal”</vt:lpstr>
      <vt:lpstr>Algo mas que menús contextuales</vt:lpstr>
      <vt:lpstr>PowerPoint Presentation</vt:lpstr>
      <vt:lpstr>Referencias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Alejandro Ruiz</dc:creator>
  <cp:lastModifiedBy>Alejandro Ruiz</cp:lastModifiedBy>
  <cp:revision>71</cp:revision>
  <dcterms:created xsi:type="dcterms:W3CDTF">2020-06-17T23:33:30Z</dcterms:created>
  <dcterms:modified xsi:type="dcterms:W3CDTF">2020-06-27T07:38:42Z</dcterms:modified>
</cp:coreProperties>
</file>