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702" r:id="rId3"/>
    <p:sldMasterId id="2147483724" r:id="rId4"/>
    <p:sldMasterId id="2147483751" r:id="rId5"/>
  </p:sldMasterIdLst>
  <p:notesMasterIdLst>
    <p:notesMasterId r:id="rId22"/>
  </p:notesMasterIdLst>
  <p:sldIdLst>
    <p:sldId id="357" r:id="rId6"/>
    <p:sldId id="334" r:id="rId7"/>
    <p:sldId id="335" r:id="rId8"/>
    <p:sldId id="340" r:id="rId9"/>
    <p:sldId id="341" r:id="rId10"/>
    <p:sldId id="342" r:id="rId11"/>
    <p:sldId id="343" r:id="rId12"/>
    <p:sldId id="344" r:id="rId13"/>
    <p:sldId id="345" r:id="rId14"/>
    <p:sldId id="346" r:id="rId15"/>
    <p:sldId id="347" r:id="rId16"/>
    <p:sldId id="349" r:id="rId17"/>
    <p:sldId id="351" r:id="rId18"/>
    <p:sldId id="352" r:id="rId19"/>
    <p:sldId id="354"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cey Butler" initials="LB" lastIdx="31" clrIdx="0"/>
  <p:cmAuthor id="2" name="James Montemagno" initials="JM"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1A53"/>
    <a:srgbClr val="32145A"/>
    <a:srgbClr val="2B8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930" autoAdjust="0"/>
  </p:normalViewPr>
  <p:slideViewPr>
    <p:cSldViewPr snapToGrid="0" snapToObjects="1">
      <p:cViewPr varScale="1">
        <p:scale>
          <a:sx n="102" d="100"/>
          <a:sy n="102" d="100"/>
        </p:scale>
        <p:origin x="95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46BACC3-97CA-4E5F-AED5-61699BDB7212}" type="datetime8">
              <a:rPr lang="en-US" smtClean="0"/>
              <a:t>3/25/17 9:19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314182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3/25/17 9:19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9373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389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3/25/17 9:19 AM</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60520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charset="0"/>
              <a:buNone/>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6120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3/25/17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07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3/25/17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2328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3/25/17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108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3/25/17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646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mj-lt"/>
              <a:buNone/>
            </a:pPr>
            <a:endParaRPr lang="en-US" sz="18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5079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4523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jpeg"/><Relationship Id="rId3" Type="http://schemas.openxmlformats.org/officeDocument/2006/relationships/image" Target="../media/image9.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t="7802" b="7802"/>
          <a:stretch/>
        </p:blipFill>
        <p:spPr>
          <a:xfrm>
            <a:off x="0" y="0"/>
            <a:ext cx="12192000" cy="6858973"/>
          </a:xfrm>
          <a:prstGeom prst="rect">
            <a:avLst/>
          </a:prstGeom>
        </p:spPr>
      </p:pic>
      <p:sp>
        <p:nvSpPr>
          <p:cNvPr id="2" name="Rectangle 1"/>
          <p:cNvSpPr/>
          <p:nvPr userDrawn="1"/>
        </p:nvSpPr>
        <p:spPr bwMode="auto">
          <a:xfrm>
            <a:off x="269239" y="2084172"/>
            <a:ext cx="6274974" cy="3586208"/>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1237" y="6047101"/>
            <a:ext cx="1590852" cy="340832"/>
          </a:xfrm>
          <a:prstGeom prst="rect">
            <a:avLst/>
          </a:prstGeom>
        </p:spPr>
      </p:pic>
    </p:spTree>
    <p:extLst>
      <p:ext uri="{BB962C8B-B14F-4D97-AF65-F5344CB8AC3E}">
        <p14:creationId xmlns:p14="http://schemas.microsoft.com/office/powerpoint/2010/main" val="160008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737518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93678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4862228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57895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426088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833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21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73927330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5053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3442476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a:t>Speaker Name</a:t>
            </a:r>
          </a:p>
        </p:txBody>
      </p:sp>
      <p:sp>
        <p:nvSpPr>
          <p:cNvPr id="9" name="Title 1"/>
          <p:cNvSpPr>
            <a:spLocks noGrp="1"/>
          </p:cNvSpPr>
          <p:nvPr>
            <p:ph type="title" hasCustomPrompt="1"/>
          </p:nvPr>
        </p:nvSpPr>
        <p:spPr>
          <a:xfrm>
            <a:off x="269304" y="2075841"/>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8"/>
            <a:ext cx="1813243" cy="387121"/>
          </a:xfrm>
          <a:prstGeom prst="rect">
            <a:avLst/>
          </a:prstGeom>
          <a:noFill/>
          <a:ln>
            <a:noFill/>
          </a:ln>
        </p:spPr>
      </p:pic>
      <p:sp>
        <p:nvSpPr>
          <p:cNvPr id="3" name="Text Placeholder 2"/>
          <p:cNvSpPr>
            <a:spLocks noGrp="1"/>
          </p:cNvSpPr>
          <p:nvPr>
            <p:ph type="body" sz="quarter" idx="13" hasCustomPrompt="1"/>
          </p:nvPr>
        </p:nvSpPr>
        <p:spPr>
          <a:xfrm>
            <a:off x="269303" y="301618"/>
            <a:ext cx="3584144" cy="567015"/>
          </a:xfrm>
        </p:spPr>
        <p:txBody>
          <a:bodyPr lIns="182880" tIns="146304" rIns="182880" bIns="146304"/>
          <a:lstStyle>
            <a:lvl1pPr marL="0" indent="0">
              <a:buNone/>
              <a:defRPr sz="1961">
                <a:latin typeface="+mn-lt"/>
              </a:defRPr>
            </a:lvl1pPr>
            <a:lvl2pPr marL="336130" indent="0">
              <a:buNone/>
              <a:defRPr sz="1961"/>
            </a:lvl2pPr>
            <a:lvl3pPr marL="560217" indent="0">
              <a:buNone/>
              <a:defRPr sz="1961"/>
            </a:lvl3pPr>
            <a:lvl4pPr marL="784305" indent="0">
              <a:buNone/>
              <a:defRPr sz="1961"/>
            </a:lvl4pPr>
            <a:lvl5pPr marL="1008391" indent="0">
              <a:buNone/>
              <a:defRPr sz="1961"/>
            </a:lvl5pPr>
          </a:lstStyle>
          <a:p>
            <a:pPr lvl="0"/>
            <a:r>
              <a:rPr lang="en-US"/>
              <a:t>Session Code Here</a:t>
            </a:r>
          </a:p>
        </p:txBody>
      </p:sp>
    </p:spTree>
    <p:extLst>
      <p:ext uri="{BB962C8B-B14F-4D97-AF65-F5344CB8AC3E}">
        <p14:creationId xmlns:p14="http://schemas.microsoft.com/office/powerpoint/2010/main" val="784696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a:t>Speaker Name</a:t>
            </a:r>
          </a:p>
        </p:txBody>
      </p:sp>
      <p:sp>
        <p:nvSpPr>
          <p:cNvPr id="9" name="Title 1"/>
          <p:cNvSpPr>
            <a:spLocks noGrp="1"/>
          </p:cNvSpPr>
          <p:nvPr>
            <p:ph type="title" hasCustomPrompt="1"/>
          </p:nvPr>
        </p:nvSpPr>
        <p:spPr>
          <a:xfrm>
            <a:off x="269304" y="2075841"/>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a:t>Presentation title</a:t>
            </a:r>
          </a:p>
        </p:txBody>
      </p:sp>
      <p:sp>
        <p:nvSpPr>
          <p:cNvPr id="4" name="Freeform 3"/>
          <p:cNvSpPr>
            <a:spLocks noChangeAspect="1" noEditPoints="1"/>
          </p:cNvSpPr>
          <p:nvPr userDrawn="1"/>
        </p:nvSpPr>
        <p:spPr bwMode="black">
          <a:xfrm>
            <a:off x="10129870" y="5984141"/>
            <a:ext cx="1607625" cy="403449"/>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31" tIns="44814" rIns="89631" bIns="44814" numCol="1" anchor="t" anchorCtr="0" compatLnSpc="1">
            <a:prstTxWarp prst="textNoShape">
              <a:avLst/>
            </a:prstTxWarp>
          </a:bodyPr>
          <a:lstStyle/>
          <a:p>
            <a:endParaRPr lang="en-US" sz="4411">
              <a:solidFill>
                <a:srgbClr val="404040"/>
              </a:solidFill>
            </a:endParaRPr>
          </a:p>
        </p:txBody>
      </p:sp>
      <p:sp>
        <p:nvSpPr>
          <p:cNvPr id="6" name="Text Placeholder 2"/>
          <p:cNvSpPr>
            <a:spLocks noGrp="1"/>
          </p:cNvSpPr>
          <p:nvPr>
            <p:ph type="body" sz="quarter" idx="13" hasCustomPrompt="1"/>
          </p:nvPr>
        </p:nvSpPr>
        <p:spPr>
          <a:xfrm>
            <a:off x="269303" y="301618"/>
            <a:ext cx="3584144" cy="567015"/>
          </a:xfrm>
        </p:spPr>
        <p:txBody>
          <a:bodyPr lIns="182880" tIns="146304" rIns="182880" bIns="146304"/>
          <a:lstStyle>
            <a:lvl1pPr marL="0" indent="0">
              <a:buNone/>
              <a:defRPr sz="1961">
                <a:latin typeface="+mn-lt"/>
              </a:defRPr>
            </a:lvl1pPr>
            <a:lvl2pPr marL="336130" indent="0">
              <a:buNone/>
              <a:defRPr sz="1961"/>
            </a:lvl2pPr>
            <a:lvl3pPr marL="560217" indent="0">
              <a:buNone/>
              <a:defRPr sz="1961"/>
            </a:lvl3pPr>
            <a:lvl4pPr marL="784305" indent="0">
              <a:buNone/>
              <a:defRPr sz="1961"/>
            </a:lvl4pPr>
            <a:lvl5pPr marL="1008391" indent="0">
              <a:buNone/>
              <a:defRPr sz="1961"/>
            </a:lvl5pPr>
          </a:lstStyle>
          <a:p>
            <a:pPr lvl="0"/>
            <a:r>
              <a:rPr lang="en-US"/>
              <a:t>Session Code Here</a:t>
            </a:r>
          </a:p>
        </p:txBody>
      </p:sp>
    </p:spTree>
    <p:extLst>
      <p:ext uri="{BB962C8B-B14F-4D97-AF65-F5344CB8AC3E}">
        <p14:creationId xmlns:p14="http://schemas.microsoft.com/office/powerpoint/2010/main" val="2366513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60748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7"/>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3" y="1635897"/>
            <a:ext cx="2689275"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19"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11019275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5" y="2084173"/>
            <a:ext cx="9860672" cy="1793104"/>
          </a:xfrm>
        </p:spPr>
        <p:txBody>
          <a:bodyPr/>
          <a:lstStyle>
            <a:lvl1pPr>
              <a:defRPr sz="4705" baseline="0"/>
            </a:lvl1pPr>
          </a:lstStyle>
          <a:p>
            <a:r>
              <a:rPr lang="en-US"/>
              <a:t>Click to edit Master title style</a:t>
            </a:r>
          </a:p>
        </p:txBody>
      </p:sp>
    </p:spTree>
    <p:extLst>
      <p:ext uri="{BB962C8B-B14F-4D97-AF65-F5344CB8AC3E}">
        <p14:creationId xmlns:p14="http://schemas.microsoft.com/office/powerpoint/2010/main" val="68939547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3" y="1635897"/>
            <a:ext cx="2689275" cy="4931036"/>
          </a:xfrm>
        </p:spPr>
        <p:txBody>
          <a:bodyPr>
            <a:noAutofit/>
          </a:bodyPr>
          <a:lstStyle>
            <a:lvl1pPr marL="336130" indent="-33613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19" rtl="0" eaLnBrk="1" fontAlgn="auto" latinLnBrk="0" hangingPunct="1">
              <a:lnSpc>
                <a:spcPct val="100000"/>
              </a:lnSpc>
              <a:spcBef>
                <a:spcPct val="0"/>
              </a:spcBef>
              <a:spcAft>
                <a:spcPts val="0"/>
              </a:spcAft>
              <a:buClrTx/>
              <a:buSzTx/>
              <a:tabLst/>
              <a:defRPr/>
            </a:pPr>
            <a:r>
              <a:rPr lang="en-US"/>
              <a:t>Click to edit</a:t>
            </a:r>
            <a:br>
              <a:rPr lang="en-US"/>
            </a:br>
            <a:r>
              <a:rPr lang="en-US"/>
              <a:t>Master text styles</a:t>
            </a:r>
          </a:p>
        </p:txBody>
      </p:sp>
    </p:spTree>
    <p:extLst>
      <p:ext uri="{BB962C8B-B14F-4D97-AF65-F5344CB8AC3E}">
        <p14:creationId xmlns:p14="http://schemas.microsoft.com/office/powerpoint/2010/main" val="36386679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wrap="square" lIns="182880" tIns="146304" rIns="182880" bIns="146304" anchor="ctr">
            <a:noAutofit/>
          </a:bodyPr>
          <a:lstStyle>
            <a:lvl1pPr marL="0" indent="0">
              <a:lnSpc>
                <a:spcPct val="95000"/>
              </a:lnSpc>
              <a:spcBef>
                <a:spcPts val="0"/>
              </a:spcBef>
              <a:spcAft>
                <a:spcPts val="1600"/>
              </a:spcAft>
              <a:buNone/>
              <a:defRPr lang="en-US" sz="353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19"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8"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22" rtl="0" eaLnBrk="1" fontAlgn="base" latinLnBrk="0" hangingPunct="1">
              <a:lnSpc>
                <a:spcPct val="100000"/>
              </a:lnSpc>
              <a:spcBef>
                <a:spcPct val="0"/>
              </a:spcBef>
              <a:spcAft>
                <a:spcPct val="0"/>
              </a:spcAft>
              <a:buFontTx/>
              <a:buNone/>
            </a:pPr>
            <a:r>
              <a:rPr lang="en-US"/>
              <a:t>Click to edit master title style</a:t>
            </a:r>
          </a:p>
        </p:txBody>
      </p:sp>
    </p:spTree>
    <p:extLst>
      <p:ext uri="{BB962C8B-B14F-4D97-AF65-F5344CB8AC3E}">
        <p14:creationId xmlns:p14="http://schemas.microsoft.com/office/powerpoint/2010/main" val="241906190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vert="horz" wrap="square" lIns="182880" tIns="146304" rIns="182880" bIns="146304" rtlCol="0" anchor="ctr">
            <a:noAutofit/>
          </a:bodyPr>
          <a:lstStyle>
            <a:lvl1pPr marL="0" indent="0">
              <a:buNone/>
              <a:defRPr lang="en-US" sz="353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19"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3" y="291070"/>
            <a:ext cx="11653522" cy="896552"/>
          </a:xfrm>
        </p:spPr>
        <p:txBody>
          <a:bodyPr vert="horz" lIns="182880" tIns="146304" rIns="182880" bIns="146304" rtlCol="0" anchor="t">
            <a:noAutofit/>
          </a:bodyPr>
          <a:lstStyle>
            <a:lvl1pPr marL="0" indent="0" algn="l" defTabSz="91432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a:t>Click to edit master text styles</a:t>
            </a:r>
          </a:p>
        </p:txBody>
      </p:sp>
      <p:sp>
        <p:nvSpPr>
          <p:cNvPr id="5" name="Title 1"/>
          <p:cNvSpPr>
            <a:spLocks noGrp="1"/>
          </p:cNvSpPr>
          <p:nvPr>
            <p:ph type="ctrTitle" hasCustomPrompt="1"/>
          </p:nvPr>
        </p:nvSpPr>
        <p:spPr>
          <a:xfrm>
            <a:off x="269240" y="1507553"/>
            <a:ext cx="3854648"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22" rtl="0" eaLnBrk="1" fontAlgn="base" latinLnBrk="0" hangingPunct="1">
              <a:lnSpc>
                <a:spcPct val="100000"/>
              </a:lnSpc>
              <a:spcBef>
                <a:spcPct val="0"/>
              </a:spcBef>
              <a:spcAft>
                <a:spcPct val="0"/>
              </a:spcAft>
              <a:buFontTx/>
              <a:buNone/>
            </a:pPr>
            <a:r>
              <a:rPr lang="en-US"/>
              <a:t>Click to edit master title style</a:t>
            </a:r>
          </a:p>
        </p:txBody>
      </p:sp>
    </p:spTree>
    <p:extLst>
      <p:ext uri="{BB962C8B-B14F-4D97-AF65-F5344CB8AC3E}">
        <p14:creationId xmlns:p14="http://schemas.microsoft.com/office/powerpoint/2010/main" val="226989723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3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19"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p>
        </p:txBody>
      </p:sp>
      <p:sp>
        <p:nvSpPr>
          <p:cNvPr id="3" name="Title 2"/>
          <p:cNvSpPr>
            <a:spLocks noGrp="1"/>
          </p:cNvSpPr>
          <p:nvPr>
            <p:ph type="title"/>
          </p:nvPr>
        </p:nvSpPr>
        <p:spPr/>
        <p:txBody>
          <a:bodyPr wrap="none" lIns="182880" tIns="146304" rIns="182880" bIns="146304"/>
          <a:lstStyle/>
          <a:p>
            <a:r>
              <a:rPr lang="en-US"/>
              <a:t>Click to edit Master title style</a:t>
            </a:r>
          </a:p>
        </p:txBody>
      </p:sp>
    </p:spTree>
    <p:extLst>
      <p:ext uri="{BB962C8B-B14F-4D97-AF65-F5344CB8AC3E}">
        <p14:creationId xmlns:p14="http://schemas.microsoft.com/office/powerpoint/2010/main" val="28932436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67" indent="-236537">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59" indent="-336130">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19" rtl="0" eaLnBrk="1" latinLnBrk="0" hangingPunct="1">
              <a:spcBef>
                <a:spcPct val="20000"/>
              </a:spcBef>
              <a:spcAft>
                <a:spcPts val="800"/>
              </a:spcAft>
              <a:buFont typeface="Arial" pitchFamily="34" charset="0"/>
              <a:buNone/>
            </a:pPr>
            <a:r>
              <a:rPr lang="en-US"/>
              <a:t>Click to edit Master text styles</a:t>
            </a:r>
          </a:p>
          <a:p>
            <a:pPr marL="0" lvl="1" indent="0" algn="l" defTabSz="896119" rtl="0" eaLnBrk="1" latinLnBrk="0" hangingPunct="1">
              <a:spcBef>
                <a:spcPct val="20000"/>
              </a:spcBef>
              <a:spcAft>
                <a:spcPts val="800"/>
              </a:spcAft>
              <a:buFont typeface="Arial" pitchFamily="34" charset="0"/>
              <a:buNone/>
            </a:pPr>
            <a:r>
              <a:rPr lang="en-US"/>
              <a:t>Second level</a:t>
            </a:r>
          </a:p>
          <a:p>
            <a:pPr marL="0" lvl="2" indent="0" algn="l" defTabSz="896119"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061488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3223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9" y="2425050"/>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31" tIns="44814" rIns="89631" bIns="44814" numCol="1" anchor="t" anchorCtr="0" compatLnSpc="1">
            <a:prstTxWarp prst="textNoShape">
              <a:avLst/>
            </a:prstTxWarp>
          </a:bodyPr>
          <a:lstStyle/>
          <a:p>
            <a:endParaRPr lang="en-US" sz="4411"/>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8"/>
            <a:ext cx="1813243" cy="387121"/>
          </a:xfrm>
          <a:prstGeom prst="rect">
            <a:avLst/>
          </a:prstGeom>
          <a:noFill/>
          <a:ln>
            <a:noFill/>
          </a:ln>
        </p:spPr>
      </p:pic>
    </p:spTree>
    <p:extLst>
      <p:ext uri="{BB962C8B-B14F-4D97-AF65-F5344CB8AC3E}">
        <p14:creationId xmlns:p14="http://schemas.microsoft.com/office/powerpoint/2010/main" val="22876047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885"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4" y="3085695"/>
            <a:ext cx="3227130" cy="687975"/>
          </a:xfrm>
          <a:prstGeom prst="rect">
            <a:avLst/>
          </a:prstGeom>
        </p:spPr>
      </p:pic>
    </p:spTree>
    <p:extLst>
      <p:ext uri="{BB962C8B-B14F-4D97-AF65-F5344CB8AC3E}">
        <p14:creationId xmlns:p14="http://schemas.microsoft.com/office/powerpoint/2010/main" val="37761530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22"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p>
        </p:txBody>
      </p:sp>
      <p:sp>
        <p:nvSpPr>
          <p:cNvPr id="8" name="Picture Placeholder 12"/>
          <p:cNvSpPr>
            <a:spLocks noGrp="1"/>
          </p:cNvSpPr>
          <p:nvPr>
            <p:ph type="pic" sz="quarter" idx="18"/>
          </p:nvPr>
        </p:nvSpPr>
        <p:spPr>
          <a:xfrm>
            <a:off x="4651738" y="2256323"/>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p>
        </p:txBody>
      </p:sp>
      <p:sp>
        <p:nvSpPr>
          <p:cNvPr id="9" name="Picture Placeholder 12"/>
          <p:cNvSpPr>
            <a:spLocks noGrp="1"/>
          </p:cNvSpPr>
          <p:nvPr>
            <p:ph type="pic" sz="quarter" idx="19"/>
          </p:nvPr>
        </p:nvSpPr>
        <p:spPr>
          <a:xfrm>
            <a:off x="8095786"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p>
        </p:txBody>
      </p:sp>
      <p:sp>
        <p:nvSpPr>
          <p:cNvPr id="10" name="Picture Placeholder 12"/>
          <p:cNvSpPr>
            <a:spLocks noGrp="1"/>
          </p:cNvSpPr>
          <p:nvPr>
            <p:ph type="pic" sz="quarter" idx="20"/>
          </p:nvPr>
        </p:nvSpPr>
        <p:spPr>
          <a:xfrm>
            <a:off x="2076405" y="2256137"/>
            <a:ext cx="2300637" cy="318257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22"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p>
        </p:txBody>
      </p:sp>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36280823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78" indent="-284778">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17" indent="-27544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96" indent="-284778">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83" indent="-22408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70" indent="-22408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8"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81368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78" indent="-284778">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17" indent="-27544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96" indent="-284778">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83" indent="-22408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70" indent="-22408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07633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55239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7" y="2497037"/>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2309417093"/>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2"/>
            <a:ext cx="11655840" cy="899665"/>
          </a:xfrm>
        </p:spPr>
        <p:txBody>
          <a:bodyPr/>
          <a:lstStyle>
            <a:lvl1pPr>
              <a:defRPr sz="7057" baseline="0"/>
            </a:lvl1pPr>
          </a:lstStyle>
          <a:p>
            <a:r>
              <a:rPr lang="en-US"/>
              <a:t>Click to edit Master title style</a:t>
            </a:r>
          </a:p>
        </p:txBody>
      </p:sp>
    </p:spTree>
    <p:extLst>
      <p:ext uri="{BB962C8B-B14F-4D97-AF65-F5344CB8AC3E}">
        <p14:creationId xmlns:p14="http://schemas.microsoft.com/office/powerpoint/2010/main" val="141733245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976847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973"/>
          </a:xfrm>
          <a:prstGeom prst="rect">
            <a:avLst/>
          </a:prstGeom>
        </p:spPr>
      </p:pic>
      <p:sp>
        <p:nvSpPr>
          <p:cNvPr id="2" name="Rectangle 1"/>
          <p:cNvSpPr/>
          <p:nvPr userDrawn="1"/>
        </p:nvSpPr>
        <p:spPr bwMode="auto">
          <a:xfrm>
            <a:off x="269238" y="2281228"/>
            <a:ext cx="8540627" cy="4112773"/>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980724"/>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4773829"/>
            <a:ext cx="6276530" cy="1613799"/>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grpSp>
        <p:nvGrpSpPr>
          <p:cNvPr id="7" name="Group 6"/>
          <p:cNvGrpSpPr>
            <a:grpSpLocks noChangeAspect="1"/>
          </p:cNvGrpSpPr>
          <p:nvPr userDrawn="1"/>
        </p:nvGrpSpPr>
        <p:grpSpPr bwMode="gray">
          <a:xfrm>
            <a:off x="448525" y="459408"/>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9492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grpSp>
        <p:nvGrpSpPr>
          <p:cNvPr id="6" name="Group 5"/>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10863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61410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187246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828957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02376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3801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6436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154521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41928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11898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779907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167751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53124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990950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8857587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6766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446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109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391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29169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377177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492914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1_DO NOT US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rgbClr val="FFFFFF"/>
              </a:solidFill>
            </a:endParaRPr>
          </a:p>
        </p:txBody>
      </p:sp>
    </p:spTree>
    <p:extLst>
      <p:ext uri="{BB962C8B-B14F-4D97-AF65-F5344CB8AC3E}">
        <p14:creationId xmlns:p14="http://schemas.microsoft.com/office/powerpoint/2010/main" val="40335631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435283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96682"/>
          </a:xfrm>
        </p:spPr>
        <p:txBody>
          <a:bodyPr vert="horz" wrap="square" lIns="146304" tIns="91440" rIns="146304" bIns="91440" rtlCol="0">
            <a:noAutofit/>
          </a:bodyPr>
          <a:lstStyle>
            <a:lvl1pPr>
              <a:defRPr lang="en-US" sz="3920" smtClean="0"/>
            </a:lvl1pPr>
            <a:lvl2pPr>
              <a:defRPr lang="en-US" sz="3529" smtClean="0">
                <a:latin typeface="+mj-lt"/>
              </a:defRPr>
            </a:lvl2pPr>
            <a:lvl3pPr>
              <a:defRPr lang="en-US" sz="3137" smtClean="0"/>
            </a:lvl3pPr>
            <a:lvl4pPr>
              <a:defRPr lang="en-US" sz="2745" smtClean="0"/>
            </a:lvl4pPr>
            <a:lvl5pPr>
              <a:defRPr lang="en-US" sz="2745" dirty="0"/>
            </a:lvl5pPr>
          </a:lstStyle>
          <a:p>
            <a:pPr lvl="0">
              <a:buFont typeface="Wingdings" panose="05000000000000000000" pitchFamily="2" charset="2"/>
              <a:buChar char="à"/>
            </a:pPr>
            <a:r>
              <a:rPr lang="en-US" dirty="0"/>
              <a:t>Click to edit Master text styles</a:t>
            </a:r>
          </a:p>
          <a:p>
            <a:pPr lvl="1">
              <a:buFont typeface="Wingdings" panose="05000000000000000000" pitchFamily="2" charset="2"/>
              <a:buChar char="à"/>
            </a:pPr>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903216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121339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3"/>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1"/>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816076" y="3429000"/>
            <a:ext cx="9880905"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291692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44368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5960419"/>
            <a:ext cx="11653522" cy="606514"/>
          </a:xfrm>
          <a:prstGeom prst="rect">
            <a:avLst/>
          </a:prstGeom>
          <a:noFill/>
          <a:ln w="12700">
            <a:noFill/>
            <a:miter lim="800000"/>
            <a:headEnd type="none" w="sm" len="sm"/>
            <a:tailEnd type="none" w="sm" len="sm"/>
          </a:ln>
          <a:effectLst/>
        </p:spPr>
        <p:txBody>
          <a:bodyPr vert="horz" wrap="square" lIns="179259" tIns="143407" rIns="179259" bIns="143407" numCol="1" anchor="b" anchorCtr="0" compatLnSpc="1">
            <a:prstTxWarp prst="textNoShape">
              <a:avLst/>
            </a:prstTxWarp>
            <a:spAutoFit/>
          </a:bodyPr>
          <a:lstStyle/>
          <a:p>
            <a:pPr marL="0" marR="0" lvl="0" indent="0" algn="l" defTabSz="91383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Microsoft, Windows, Windows Vista and other product names are or may be registered trademarks and/or trademarks in the U.S. and/or other countries.</a:t>
            </a:r>
          </a:p>
          <a:p>
            <a:pPr marL="0" marR="0" lvl="0" indent="0" algn="l" defTabSz="91383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stretch>
            <a:fillRect/>
          </a:stretch>
        </p:blipFill>
        <p:spPr bwMode="black">
          <a:xfrm>
            <a:off x="450206" y="3083652"/>
            <a:ext cx="3227129" cy="692059"/>
          </a:xfrm>
          <a:prstGeom prst="rect">
            <a:avLst/>
          </a:prstGeom>
        </p:spPr>
      </p:pic>
    </p:spTree>
    <p:extLst>
      <p:ext uri="{BB962C8B-B14F-4D97-AF65-F5344CB8AC3E}">
        <p14:creationId xmlns:p14="http://schemas.microsoft.com/office/powerpoint/2010/main" val="202825933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0268" y="6118657"/>
            <a:ext cx="1279273" cy="280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65580685"/>
      </p:ext>
    </p:extLst>
  </p:cSld>
  <p:clrMapOvr>
    <a:masterClrMapping/>
  </p:clrMapOvr>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20" Type="http://schemas.openxmlformats.org/officeDocument/2006/relationships/slideLayout" Target="../slideLayouts/slideLayout42.xml"/><Relationship Id="rId21" Type="http://schemas.openxmlformats.org/officeDocument/2006/relationships/theme" Target="../theme/theme3.xml"/><Relationship Id="rId22" Type="http://schemas.openxmlformats.org/officeDocument/2006/relationships/image" Target="../media/image5.png"/><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slideLayout" Target="../slideLayouts/slideLayout66.xml"/><Relationship Id="rId25" Type="http://schemas.openxmlformats.org/officeDocument/2006/relationships/slideLayout" Target="../slideLayouts/slideLayout67.xml"/><Relationship Id="rId26" Type="http://schemas.openxmlformats.org/officeDocument/2006/relationships/theme" Target="../theme/theme4.xml"/><Relationship Id="rId27" Type="http://schemas.openxmlformats.org/officeDocument/2006/relationships/image" Target="../media/image5.png"/><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theme" Target="../theme/theme5.xml"/><Relationship Id="rId8" Type="http://schemas.openxmlformats.org/officeDocument/2006/relationships/image" Target="../media/image5.png"/><Relationship Id="rId1" Type="http://schemas.openxmlformats.org/officeDocument/2006/relationships/slideLayout" Target="../slideLayouts/slideLayout68.xml"/><Relationship Id="rId2"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0" r:id="rId7"/>
    <p:sldLayoutId id="2147483671" r:id="rId8"/>
    <p:sldLayoutId id="2147483678" r:id="rId9"/>
    <p:sldLayoutId id="2147483679" r:id="rId10"/>
    <p:sldLayoutId id="2147483758"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48031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90" r:id="rId7"/>
    <p:sldLayoutId id="2147483691" r:id="rId8"/>
    <p:sldLayoutId id="2147483698" r:id="rId9"/>
    <p:sldLayoutId id="2147483699" r:id="rId10"/>
    <p:sldLayoutId id="2147483701"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9"/>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2"/>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33947985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3" r:id="rId20"/>
  </p:sldLayoutIdLst>
  <p:transition>
    <p:fade/>
  </p:transition>
  <p:txStyles>
    <p:titleStyle>
      <a:lvl1pPr algn="l" defTabSz="91432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30" marR="0" indent="-336130" algn="l" defTabSz="91432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67" marR="0" indent="-236537" algn="l" defTabSz="91432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05"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91"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478"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401"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566"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30"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94"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28" rtl="0" eaLnBrk="1" latinLnBrk="0" hangingPunct="1">
        <a:defRPr sz="1765" kern="1200">
          <a:solidFill>
            <a:schemeClr val="tx1"/>
          </a:solidFill>
          <a:latin typeface="+mn-lt"/>
          <a:ea typeface="+mn-ea"/>
          <a:cs typeface="+mn-cs"/>
        </a:defRPr>
      </a:lvl1pPr>
      <a:lvl2pPr marL="457164" algn="l" defTabSz="914328" rtl="0" eaLnBrk="1" latinLnBrk="0" hangingPunct="1">
        <a:defRPr sz="1765" kern="1200">
          <a:solidFill>
            <a:schemeClr val="tx1"/>
          </a:solidFill>
          <a:latin typeface="+mn-lt"/>
          <a:ea typeface="+mn-ea"/>
          <a:cs typeface="+mn-cs"/>
        </a:defRPr>
      </a:lvl2pPr>
      <a:lvl3pPr marL="914328" algn="l" defTabSz="914328" rtl="0" eaLnBrk="1" latinLnBrk="0" hangingPunct="1">
        <a:defRPr sz="1765" kern="1200">
          <a:solidFill>
            <a:schemeClr val="tx1"/>
          </a:solidFill>
          <a:latin typeface="+mn-lt"/>
          <a:ea typeface="+mn-ea"/>
          <a:cs typeface="+mn-cs"/>
        </a:defRPr>
      </a:lvl3pPr>
      <a:lvl4pPr marL="1371492" algn="l" defTabSz="914328" rtl="0" eaLnBrk="1" latinLnBrk="0" hangingPunct="1">
        <a:defRPr sz="1765" kern="1200">
          <a:solidFill>
            <a:schemeClr val="tx1"/>
          </a:solidFill>
          <a:latin typeface="+mn-lt"/>
          <a:ea typeface="+mn-ea"/>
          <a:cs typeface="+mn-cs"/>
        </a:defRPr>
      </a:lvl4pPr>
      <a:lvl5pPr marL="1828656" algn="l" defTabSz="914328" rtl="0" eaLnBrk="1" latinLnBrk="0" hangingPunct="1">
        <a:defRPr sz="1765" kern="1200">
          <a:solidFill>
            <a:schemeClr val="tx1"/>
          </a:solidFill>
          <a:latin typeface="+mn-lt"/>
          <a:ea typeface="+mn-ea"/>
          <a:cs typeface="+mn-cs"/>
        </a:defRPr>
      </a:lvl5pPr>
      <a:lvl6pPr marL="2285820" algn="l" defTabSz="914328" rtl="0" eaLnBrk="1" latinLnBrk="0" hangingPunct="1">
        <a:defRPr sz="1765" kern="1200">
          <a:solidFill>
            <a:schemeClr val="tx1"/>
          </a:solidFill>
          <a:latin typeface="+mn-lt"/>
          <a:ea typeface="+mn-ea"/>
          <a:cs typeface="+mn-cs"/>
        </a:defRPr>
      </a:lvl6pPr>
      <a:lvl7pPr marL="2742983" algn="l" defTabSz="914328" rtl="0" eaLnBrk="1" latinLnBrk="0" hangingPunct="1">
        <a:defRPr sz="1765" kern="1200">
          <a:solidFill>
            <a:schemeClr val="tx1"/>
          </a:solidFill>
          <a:latin typeface="+mn-lt"/>
          <a:ea typeface="+mn-ea"/>
          <a:cs typeface="+mn-cs"/>
        </a:defRPr>
      </a:lvl7pPr>
      <a:lvl8pPr marL="3200147" algn="l" defTabSz="914328" rtl="0" eaLnBrk="1" latinLnBrk="0" hangingPunct="1">
        <a:defRPr sz="1765" kern="1200">
          <a:solidFill>
            <a:schemeClr val="tx1"/>
          </a:solidFill>
          <a:latin typeface="+mn-lt"/>
          <a:ea typeface="+mn-ea"/>
          <a:cs typeface="+mn-cs"/>
        </a:defRPr>
      </a:lvl8pPr>
      <a:lvl9pPr marL="3657312" algn="l" defTabSz="91432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5668280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9" r:id="rId24"/>
    <p:sldLayoutId id="2147483750"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387721"/>
            <a:ext cx="11653521" cy="20519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8"/>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610660105"/>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transition>
    <p:fade/>
  </p:transition>
  <p:txStyles>
    <p:titleStyle>
      <a:lvl1pPr algn="l" defTabSz="914281" rtl="0" eaLnBrk="1" latinLnBrk="0" hangingPunct="1">
        <a:lnSpc>
          <a:spcPct val="90000"/>
        </a:lnSpc>
        <a:spcBef>
          <a:spcPct val="0"/>
        </a:spcBef>
        <a:buNone/>
        <a:defRPr lang="en-US" sz="4704" b="0" kern="1200" cap="none" spc="-100" baseline="0" dirty="0" smtClean="0">
          <a:ln w="3175">
            <a:noFill/>
          </a:ln>
          <a:solidFill>
            <a:srgbClr val="00B0F0"/>
          </a:solidFill>
          <a:effectLst/>
          <a:latin typeface="Segoe UI Light" charset="0"/>
          <a:ea typeface="+mn-ea"/>
          <a:cs typeface="Segoe UI Light" charset="0"/>
        </a:defRPr>
      </a:lvl1pPr>
    </p:titleStyle>
    <p:bodyStyle>
      <a:lvl1pPr marL="336114" marR="0" indent="-336114" algn="l" defTabSz="91428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Segoe UI Light" charset="0"/>
          <a:ea typeface="+mn-ea"/>
          <a:cs typeface="+mn-cs"/>
        </a:defRPr>
      </a:lvl1pPr>
      <a:lvl2pPr marL="572637" marR="0" indent="-236524" algn="l" defTabSz="914281"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Segoe UI Light" charset="0"/>
          <a:ea typeface="+mn-ea"/>
          <a:cs typeface="+mn-cs"/>
        </a:defRPr>
      </a:lvl2pPr>
      <a:lvl3pPr marL="784265"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Segoe UI Light" charset="0"/>
          <a:ea typeface="+mn-ea"/>
          <a:cs typeface="+mn-cs"/>
        </a:defRPr>
      </a:lvl3pPr>
      <a:lvl4pPr marL="1008341"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Segoe UI Light" charset="0"/>
          <a:ea typeface="+mn-ea"/>
          <a:cs typeface="+mn-cs"/>
        </a:defRPr>
      </a:lvl4pPr>
      <a:lvl5pPr marL="1232416"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Segoe UI Light" charset="0"/>
          <a:ea typeface="+mn-ea"/>
          <a:cs typeface="+mn-cs"/>
        </a:defRPr>
      </a:lvl5pPr>
      <a:lvl6pPr marL="2514272"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14"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555"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695"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81" rtl="0" eaLnBrk="1" latinLnBrk="0" hangingPunct="1">
        <a:defRPr sz="1765" kern="1200">
          <a:solidFill>
            <a:schemeClr val="tx1"/>
          </a:solidFill>
          <a:latin typeface="+mn-lt"/>
          <a:ea typeface="+mn-ea"/>
          <a:cs typeface="+mn-cs"/>
        </a:defRPr>
      </a:lvl1pPr>
      <a:lvl2pPr marL="457140" algn="l" defTabSz="914281" rtl="0" eaLnBrk="1" latinLnBrk="0" hangingPunct="1">
        <a:defRPr sz="1765" kern="1200">
          <a:solidFill>
            <a:schemeClr val="tx1"/>
          </a:solidFill>
          <a:latin typeface="+mn-lt"/>
          <a:ea typeface="+mn-ea"/>
          <a:cs typeface="+mn-cs"/>
        </a:defRPr>
      </a:lvl2pPr>
      <a:lvl3pPr marL="914281" algn="l" defTabSz="914281" rtl="0" eaLnBrk="1" latinLnBrk="0" hangingPunct="1">
        <a:defRPr sz="1765" kern="1200">
          <a:solidFill>
            <a:schemeClr val="tx1"/>
          </a:solidFill>
          <a:latin typeface="+mn-lt"/>
          <a:ea typeface="+mn-ea"/>
          <a:cs typeface="+mn-cs"/>
        </a:defRPr>
      </a:lvl3pPr>
      <a:lvl4pPr marL="1371421" algn="l" defTabSz="914281" rtl="0" eaLnBrk="1" latinLnBrk="0" hangingPunct="1">
        <a:defRPr sz="1765" kern="1200">
          <a:solidFill>
            <a:schemeClr val="tx1"/>
          </a:solidFill>
          <a:latin typeface="+mn-lt"/>
          <a:ea typeface="+mn-ea"/>
          <a:cs typeface="+mn-cs"/>
        </a:defRPr>
      </a:lvl4pPr>
      <a:lvl5pPr marL="1828562" algn="l" defTabSz="914281" rtl="0" eaLnBrk="1" latinLnBrk="0" hangingPunct="1">
        <a:defRPr sz="1765" kern="1200">
          <a:solidFill>
            <a:schemeClr val="tx1"/>
          </a:solidFill>
          <a:latin typeface="+mn-lt"/>
          <a:ea typeface="+mn-ea"/>
          <a:cs typeface="+mn-cs"/>
        </a:defRPr>
      </a:lvl5pPr>
      <a:lvl6pPr marL="2285703" algn="l" defTabSz="914281" rtl="0" eaLnBrk="1" latinLnBrk="0" hangingPunct="1">
        <a:defRPr sz="1765" kern="1200">
          <a:solidFill>
            <a:schemeClr val="tx1"/>
          </a:solidFill>
          <a:latin typeface="+mn-lt"/>
          <a:ea typeface="+mn-ea"/>
          <a:cs typeface="+mn-cs"/>
        </a:defRPr>
      </a:lvl6pPr>
      <a:lvl7pPr marL="2742843" algn="l" defTabSz="914281" rtl="0" eaLnBrk="1" latinLnBrk="0" hangingPunct="1">
        <a:defRPr sz="1765" kern="1200">
          <a:solidFill>
            <a:schemeClr val="tx1"/>
          </a:solidFill>
          <a:latin typeface="+mn-lt"/>
          <a:ea typeface="+mn-ea"/>
          <a:cs typeface="+mn-cs"/>
        </a:defRPr>
      </a:lvl7pPr>
      <a:lvl8pPr marL="3199983" algn="l" defTabSz="914281" rtl="0" eaLnBrk="1" latinLnBrk="0" hangingPunct="1">
        <a:defRPr sz="1765" kern="1200">
          <a:solidFill>
            <a:schemeClr val="tx1"/>
          </a:solidFill>
          <a:latin typeface="+mn-lt"/>
          <a:ea typeface="+mn-ea"/>
          <a:cs typeface="+mn-cs"/>
        </a:defRPr>
      </a:lvl8pPr>
      <a:lvl9pPr marL="3657125" algn="l" defTabSz="914281"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emf"/><Relationship Id="rId1" Type="http://schemas.openxmlformats.org/officeDocument/2006/relationships/slideLayout" Target="../slideLayouts/slideLayout48.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48.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0.png"/><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1.xml"/><Relationship Id="rId3" Type="http://schemas.openxmlformats.org/officeDocument/2006/relationships/image" Target="../media/image4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9" Type="http://schemas.openxmlformats.org/officeDocument/2006/relationships/image" Target="../media/image20.png"/><Relationship Id="rId20" Type="http://schemas.openxmlformats.org/officeDocument/2006/relationships/image" Target="../media/image31.png"/><Relationship Id="rId21" Type="http://schemas.openxmlformats.org/officeDocument/2006/relationships/image" Target="../media/image32.png"/><Relationship Id="rId22" Type="http://schemas.openxmlformats.org/officeDocument/2006/relationships/image" Target="../media/image33.png"/><Relationship Id="rId23" Type="http://schemas.microsoft.com/office/2007/relationships/hdphoto" Target="../media/hdphoto1.wdp"/><Relationship Id="rId24" Type="http://schemas.openxmlformats.org/officeDocument/2006/relationships/image" Target="../media/image34.emf"/><Relationship Id="rId25" Type="http://schemas.openxmlformats.org/officeDocument/2006/relationships/image" Target="../media/image35.png"/><Relationship Id="rId26" Type="http://schemas.openxmlformats.org/officeDocument/2006/relationships/image" Target="../media/image36.png"/><Relationship Id="rId27" Type="http://schemas.openxmlformats.org/officeDocument/2006/relationships/image" Target="../media/image37.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26.png"/><Relationship Id="rId16" Type="http://schemas.openxmlformats.org/officeDocument/2006/relationships/image" Target="../media/image27.png"/><Relationship Id="rId17" Type="http://schemas.openxmlformats.org/officeDocument/2006/relationships/image" Target="../media/image28.png"/><Relationship Id="rId18" Type="http://schemas.openxmlformats.org/officeDocument/2006/relationships/image" Target="../media/image29.png"/><Relationship Id="rId19" Type="http://schemas.openxmlformats.org/officeDocument/2006/relationships/image" Target="../media/image30.png"/><Relationship Id="rId1" Type="http://schemas.openxmlformats.org/officeDocument/2006/relationships/slideLayout" Target="../slideLayouts/slideLayout53.xml"/><Relationship Id="rId2" Type="http://schemas.openxmlformats.org/officeDocument/2006/relationships/image" Target="../media/image13.png"/><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png"/><Relationship Id="rId7" Type="http://schemas.openxmlformats.org/officeDocument/2006/relationships/image" Target="../media/image18.emf"/><Relationship Id="rId8"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43941" y="2159065"/>
            <a:ext cx="6050804" cy="1789737"/>
          </a:xfrm>
        </p:spPr>
        <p:txBody>
          <a:bodyPr/>
          <a:lstStyle/>
          <a:p>
            <a:pPr lvl="0"/>
            <a:r>
              <a:rPr lang="en-US" b="1" dirty="0" err="1"/>
              <a:t>Aplicaciones</a:t>
            </a:r>
            <a:r>
              <a:rPr lang="en-US" b="1" dirty="0"/>
              <a:t> </a:t>
            </a:r>
            <a:r>
              <a:rPr lang="en-US" b="1" dirty="0" err="1"/>
              <a:t>conectadas</a:t>
            </a:r>
            <a:r>
              <a:rPr lang="en-US" b="1" dirty="0"/>
              <a:t> con Azure</a:t>
            </a:r>
          </a:p>
          <a:p>
            <a:pPr lvl="0"/>
            <a:endParaRPr lang="x-none" sz="2745" b="1" dirty="0"/>
          </a:p>
          <a:p>
            <a:pPr lvl="0"/>
            <a:r>
              <a:rPr lang="es-ES" sz="2745" b="1" dirty="0" smtClean="0"/>
              <a:t>Alejandro</a:t>
            </a:r>
            <a:endParaRPr lang="es-MX" sz="2745" b="1" dirty="0"/>
          </a:p>
          <a:p>
            <a:pPr lvl="0"/>
            <a:r>
              <a:rPr lang="es-MX" sz="2745" b="1" dirty="0" smtClean="0"/>
              <a:t>CTO @ Los Xamarinos</a:t>
            </a:r>
            <a:endParaRPr lang="es-MX" sz="2745" b="1" dirty="0"/>
          </a:p>
          <a:p>
            <a:pPr lvl="0"/>
            <a:r>
              <a:rPr lang="es-MX" sz="2745" b="1" dirty="0" smtClean="0"/>
              <a:t>@alejandroruizva</a:t>
            </a:r>
            <a:endParaRPr lang="en-US" sz="2745" b="1" dirty="0"/>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333333"/>
                </a:solidFill>
              </a:rPr>
              <a:t>Obtener</a:t>
            </a:r>
            <a:r>
              <a:rPr lang="en-US" dirty="0">
                <a:solidFill>
                  <a:srgbClr val="333333"/>
                </a:solidFill>
              </a:rPr>
              <a:t> y </a:t>
            </a:r>
            <a:r>
              <a:rPr lang="en-US" dirty="0" err="1">
                <a:solidFill>
                  <a:srgbClr val="333333"/>
                </a:solidFill>
              </a:rPr>
              <a:t>enviar</a:t>
            </a:r>
            <a:r>
              <a:rPr lang="en-US" dirty="0">
                <a:solidFill>
                  <a:srgbClr val="333333"/>
                </a:solidFill>
              </a:rPr>
              <a:t> </a:t>
            </a:r>
            <a:r>
              <a:rPr lang="en-US" dirty="0" err="1">
                <a:solidFill>
                  <a:srgbClr val="333333"/>
                </a:solidFill>
              </a:rPr>
              <a:t>datos</a:t>
            </a:r>
            <a:endParaRPr lang="en-US" dirty="0">
              <a:solidFill>
                <a:srgbClr val="333333"/>
              </a:solidFill>
            </a:endParaRPr>
          </a:p>
        </p:txBody>
      </p:sp>
      <p:sp>
        <p:nvSpPr>
          <p:cNvPr id="5" name="Text Placeholder 4"/>
          <p:cNvSpPr>
            <a:spLocks noGrp="1"/>
          </p:cNvSpPr>
          <p:nvPr>
            <p:ph type="body" sz="quarter" idx="10"/>
          </p:nvPr>
        </p:nvSpPr>
        <p:spPr>
          <a:xfrm>
            <a:off x="276766" y="1195622"/>
            <a:ext cx="12029003" cy="2656505"/>
          </a:xfrm>
        </p:spPr>
        <p:txBody>
          <a:bodyPr/>
          <a:lstStyle/>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FF"/>
                </a:solidFill>
                <a:ea typeface="Times New Roman" panose="02020603050405020304" pitchFamily="18" charset="0"/>
                <a:cs typeface="Courier New" panose="02070309020205020404" pitchFamily="49" charset="0"/>
              </a:rPr>
              <a:t>private</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FF"/>
                </a:solidFill>
                <a:ea typeface="Times New Roman" panose="02020603050405020304" pitchFamily="18" charset="0"/>
                <a:cs typeface="Courier New" panose="02070309020205020404" pitchFamily="49" charset="0"/>
              </a:rPr>
              <a:t>async</a:t>
            </a: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2B91AF"/>
                </a:solidFill>
                <a:ea typeface="Times New Roman" panose="02020603050405020304" pitchFamily="18" charset="0"/>
                <a:cs typeface="Courier New" panose="02070309020205020404" pitchFamily="49" charset="0"/>
              </a:rPr>
              <a:t>Task</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SyncAsync</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0000FF"/>
                </a:solidFill>
                <a:ea typeface="Times New Roman" panose="02020603050405020304" pitchFamily="18" charset="0"/>
                <a:cs typeface="Courier New" panose="02070309020205020404" pitchFamily="49" charset="0"/>
              </a:rPr>
              <a:t>await</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MobileService.SyncContext.PushAsync</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FF"/>
                </a:solidFill>
                <a:ea typeface="Times New Roman" panose="02020603050405020304" pitchFamily="18" charset="0"/>
                <a:cs typeface="Courier New" panose="02070309020205020404" pitchFamily="49" charset="0"/>
              </a:rPr>
              <a:t>var</a:t>
            </a:r>
            <a:r>
              <a:rPr lang="en-US" sz="2500" dirty="0">
                <a:solidFill>
                  <a:srgbClr val="000000"/>
                </a:solidFill>
                <a:ea typeface="Times New Roman" panose="02020603050405020304" pitchFamily="18" charset="0"/>
                <a:cs typeface="Courier New" panose="02070309020205020404" pitchFamily="49" charset="0"/>
              </a:rPr>
              <a:t> query = </a:t>
            </a:r>
            <a:r>
              <a:rPr lang="en-US" sz="2500" dirty="0" err="1">
                <a:solidFill>
                  <a:srgbClr val="000000"/>
                </a:solidFill>
                <a:ea typeface="Times New Roman" panose="02020603050405020304" pitchFamily="18" charset="0"/>
                <a:cs typeface="Courier New" panose="02070309020205020404" pitchFamily="49" charset="0"/>
              </a:rPr>
              <a:t>syncTable.CreateQuery</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0000FF"/>
                </a:solidFill>
                <a:ea typeface="Times New Roman" panose="02020603050405020304" pitchFamily="18" charset="0"/>
                <a:cs typeface="Courier New" panose="02070309020205020404" pitchFamily="49" charset="0"/>
              </a:rPr>
              <a:t>await</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syncTable.PullAsync</a:t>
            </a:r>
            <a:r>
              <a:rPr lang="en-US" sz="2500" dirty="0">
                <a:solidFill>
                  <a:srgbClr val="000000"/>
                </a:solidFill>
                <a:ea typeface="Times New Roman" panose="02020603050405020304" pitchFamily="18" charset="0"/>
                <a:cs typeface="Courier New" panose="02070309020205020404" pitchFamily="49" charset="0"/>
              </a:rPr>
              <a:t>(</a:t>
            </a:r>
            <a:r>
              <a:rPr lang="en-US" sz="2500" dirty="0">
                <a:solidFill>
                  <a:srgbClr val="A31515"/>
                </a:solidFill>
                <a:ea typeface="Times New Roman" panose="02020603050405020304" pitchFamily="18" charset="0"/>
                <a:cs typeface="Courier New" panose="02070309020205020404" pitchFamily="49" charset="0"/>
              </a:rPr>
              <a:t>"</a:t>
            </a:r>
            <a:r>
              <a:rPr lang="en-US" sz="2500" dirty="0" err="1">
                <a:solidFill>
                  <a:srgbClr val="A31515"/>
                </a:solidFill>
                <a:ea typeface="Times New Roman" panose="02020603050405020304" pitchFamily="18" charset="0"/>
                <a:cs typeface="Courier New" panose="02070309020205020404" pitchFamily="49" charset="0"/>
              </a:rPr>
              <a:t>todoItems</a:t>
            </a:r>
            <a:r>
              <a:rPr lang="en-US" sz="2500" dirty="0">
                <a:solidFill>
                  <a:srgbClr val="A31515"/>
                </a:solidFill>
                <a:ea typeface="Times New Roman" panose="02020603050405020304" pitchFamily="18" charset="0"/>
                <a:cs typeface="Courier New" panose="02070309020205020404" pitchFamily="49" charset="0"/>
              </a:rPr>
              <a:t>"</a:t>
            </a:r>
            <a:r>
              <a:rPr lang="en-US" sz="2500" dirty="0">
                <a:solidFill>
                  <a:srgbClr val="000000"/>
                </a:solidFill>
                <a:ea typeface="Times New Roman" panose="02020603050405020304" pitchFamily="18" charset="0"/>
                <a:cs typeface="Courier New" panose="02070309020205020404" pitchFamily="49" charset="0"/>
              </a:rPr>
              <a:t>, query);</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76766" y="4066157"/>
            <a:ext cx="11801251" cy="2014881"/>
          </a:xfrm>
          <a:prstGeom prst="rect">
            <a:avLst/>
          </a:prstGeom>
        </p:spPr>
        <p:txBody>
          <a:bodyPr wrap="square">
            <a:spAutoFit/>
          </a:bodyPr>
          <a:lstStyle/>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private</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Task</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InsertTodoItem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2500" kern="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await</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syncTable.InsertAsync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914192">
              <a:lnSpc>
                <a:spcPct val="90000"/>
              </a:lnSpc>
              <a:buSzPct val="90000"/>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await</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MobileService.SyncContext.PushAsync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gradFill>
                <a:gsLst>
                  <a:gs pos="1250">
                    <a:srgbClr val="000000"/>
                  </a:gs>
                  <a:gs pos="100000">
                    <a:srgbClr val="000000"/>
                  </a:gs>
                </a:gsLst>
                <a:lin ang="5400000" scaled="0"/>
              </a:gra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endParaRPr>
          </a:p>
        </p:txBody>
      </p:sp>
    </p:spTree>
    <p:extLst>
      <p:ext uri="{BB962C8B-B14F-4D97-AF65-F5344CB8AC3E}">
        <p14:creationId xmlns:p14="http://schemas.microsoft.com/office/powerpoint/2010/main" val="74619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333333"/>
                </a:solidFill>
              </a:rPr>
              <a:t>Consultar</a:t>
            </a:r>
            <a:r>
              <a:rPr lang="en-US" dirty="0">
                <a:solidFill>
                  <a:srgbClr val="333333"/>
                </a:solidFill>
              </a:rPr>
              <a:t> </a:t>
            </a:r>
            <a:r>
              <a:rPr lang="en-US" dirty="0" err="1">
                <a:solidFill>
                  <a:srgbClr val="333333"/>
                </a:solidFill>
              </a:rPr>
              <a:t>una</a:t>
            </a:r>
            <a:r>
              <a:rPr lang="en-US" dirty="0">
                <a:solidFill>
                  <a:srgbClr val="333333"/>
                </a:solidFill>
              </a:rPr>
              <a:t> table local</a:t>
            </a:r>
          </a:p>
        </p:txBody>
      </p:sp>
      <p:sp>
        <p:nvSpPr>
          <p:cNvPr id="5" name="Text Placeholder 4"/>
          <p:cNvSpPr>
            <a:spLocks noGrp="1"/>
          </p:cNvSpPr>
          <p:nvPr>
            <p:ph type="body" sz="quarter" idx="10"/>
          </p:nvPr>
        </p:nvSpPr>
        <p:spPr>
          <a:xfrm>
            <a:off x="270066" y="1858258"/>
            <a:ext cx="12029003" cy="2755685"/>
          </a:xfrm>
        </p:spPr>
        <p:txBody>
          <a:bodyPr/>
          <a:lstStyle/>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FF"/>
                </a:solidFill>
                <a:ea typeface="Times New Roman" panose="02020603050405020304" pitchFamily="18" charset="0"/>
                <a:cs typeface="Courier New" panose="02070309020205020404" pitchFamily="49" charset="0"/>
              </a:rPr>
              <a:t>public</a:t>
            </a: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FF"/>
                </a:solidFill>
                <a:ea typeface="Times New Roman" panose="02020603050405020304" pitchFamily="18" charset="0"/>
                <a:cs typeface="Courier New" panose="02070309020205020404" pitchFamily="49" charset="0"/>
              </a:rPr>
              <a:t>async</a:t>
            </a: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2B91AF"/>
                </a:solidFill>
                <a:ea typeface="Times New Roman" panose="02020603050405020304" pitchFamily="18" charset="0"/>
                <a:cs typeface="Courier New" panose="02070309020205020404" pitchFamily="49" charset="0"/>
              </a:rPr>
              <a:t>Task</a:t>
            </a:r>
            <a:r>
              <a:rPr lang="en-US" sz="2600" dirty="0">
                <a:solidFill>
                  <a:srgbClr val="000000"/>
                </a:solidFill>
                <a:ea typeface="Times New Roman" panose="02020603050405020304" pitchFamily="18" charset="0"/>
                <a:cs typeface="Courier New" panose="02070309020205020404" pitchFamily="49" charset="0"/>
              </a:rPr>
              <a:t>&lt;</a:t>
            </a:r>
            <a:r>
              <a:rPr lang="en-US" sz="2600" dirty="0" err="1">
                <a:solidFill>
                  <a:srgbClr val="2B91AF"/>
                </a:solidFill>
                <a:ea typeface="Times New Roman" panose="02020603050405020304" pitchFamily="18" charset="0"/>
                <a:cs typeface="Courier New" panose="02070309020205020404" pitchFamily="49" charset="0"/>
              </a:rPr>
              <a:t>IEnumerable</a:t>
            </a:r>
            <a:r>
              <a:rPr lang="en-US" sz="2600" dirty="0">
                <a:solidFill>
                  <a:srgbClr val="000000"/>
                </a:solidFill>
                <a:ea typeface="Times New Roman" panose="02020603050405020304" pitchFamily="18" charset="0"/>
                <a:cs typeface="Courier New" panose="02070309020205020404" pitchFamily="49" charset="0"/>
              </a:rPr>
              <a:t>&lt;</a:t>
            </a:r>
            <a:r>
              <a:rPr lang="en-US" sz="2600" dirty="0" err="1">
                <a:solidFill>
                  <a:srgbClr val="2B91AF"/>
                </a:solidFill>
                <a:ea typeface="Times New Roman" panose="02020603050405020304" pitchFamily="18" charset="0"/>
                <a:cs typeface="Courier New" panose="02070309020205020404" pitchFamily="49" charset="0"/>
              </a:rPr>
              <a:t>TodoItem</a:t>
            </a:r>
            <a:r>
              <a:rPr lang="en-US" sz="2600" dirty="0">
                <a:solidFill>
                  <a:srgbClr val="000000"/>
                </a:solidFill>
                <a:ea typeface="Times New Roman" panose="02020603050405020304" pitchFamily="18" charset="0"/>
                <a:cs typeface="Courier New" panose="02070309020205020404" pitchFamily="49" charset="0"/>
              </a:rPr>
              <a:t>&gt;&gt; </a:t>
            </a:r>
            <a:r>
              <a:rPr lang="en-US" sz="2600" dirty="0" err="1">
                <a:solidFill>
                  <a:srgbClr val="000000"/>
                </a:solidFill>
                <a:ea typeface="Times New Roman" panose="02020603050405020304" pitchFamily="18" charset="0"/>
                <a:cs typeface="Courier New" panose="02070309020205020404" pitchFamily="49" charset="0"/>
              </a:rPr>
              <a:t>GetOpenItemsAsync</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0000FF"/>
                </a:solidFill>
                <a:ea typeface="Times New Roman" panose="02020603050405020304" pitchFamily="18" charset="0"/>
                <a:cs typeface="Courier New" panose="02070309020205020404" pitchFamily="49" charset="0"/>
              </a:rPr>
              <a:t>return</a:t>
            </a: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0000FF"/>
                </a:solidFill>
                <a:ea typeface="Times New Roman" panose="02020603050405020304" pitchFamily="18" charset="0"/>
                <a:cs typeface="Courier New" panose="02070309020205020404" pitchFamily="49" charset="0"/>
              </a:rPr>
              <a:t>await</a:t>
            </a: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00"/>
                </a:solidFill>
                <a:ea typeface="Times New Roman" panose="02020603050405020304" pitchFamily="18" charset="0"/>
                <a:cs typeface="Courier New" panose="02070309020205020404" pitchFamily="49" charset="0"/>
              </a:rPr>
              <a:t>todoTable</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.Where(item =&gt; </a:t>
            </a:r>
            <a:r>
              <a:rPr lang="en-US" sz="2600" dirty="0" err="1">
                <a:solidFill>
                  <a:srgbClr val="000000"/>
                </a:solidFill>
                <a:ea typeface="Times New Roman" panose="02020603050405020304" pitchFamily="18" charset="0"/>
                <a:cs typeface="Courier New" panose="02070309020205020404" pitchFamily="49" charset="0"/>
              </a:rPr>
              <a:t>item.Complete</a:t>
            </a:r>
            <a:r>
              <a:rPr lang="en-US" sz="2600" dirty="0">
                <a:solidFill>
                  <a:srgbClr val="000000"/>
                </a:solidFill>
                <a:ea typeface="Times New Roman" panose="02020603050405020304" pitchFamily="18" charset="0"/>
                <a:cs typeface="Courier New" panose="02070309020205020404" pitchFamily="49" charset="0"/>
              </a:rPr>
              <a:t> == </a:t>
            </a:r>
            <a:r>
              <a:rPr lang="en-US" sz="2600" dirty="0">
                <a:solidFill>
                  <a:srgbClr val="0000FF"/>
                </a:solidFill>
                <a:ea typeface="Times New Roman" panose="02020603050405020304" pitchFamily="18" charset="0"/>
                <a:cs typeface="Courier New" panose="02070309020205020404" pitchFamily="49" charset="0"/>
              </a:rPr>
              <a:t>false</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00"/>
                </a:solidFill>
                <a:ea typeface="Times New Roman" panose="02020603050405020304" pitchFamily="18" charset="0"/>
                <a:cs typeface="Courier New" panose="02070309020205020404" pitchFamily="49" charset="0"/>
              </a:rPr>
              <a:t>ToEnumerableAsync</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26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1630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 </a:t>
            </a:r>
            <a:r>
              <a:rPr lang="en-US" dirty="0" err="1"/>
              <a:t>mucho</a:t>
            </a:r>
            <a:r>
              <a:rPr lang="en-US" dirty="0"/>
              <a:t> </a:t>
            </a:r>
            <a:r>
              <a:rPr lang="en-US" dirty="0" err="1"/>
              <a:t>más</a:t>
            </a:r>
            <a:r>
              <a:rPr lang="en-US" dirty="0"/>
              <a:t>!</a:t>
            </a:r>
          </a:p>
        </p:txBody>
      </p:sp>
    </p:spTree>
    <p:extLst>
      <p:ext uri="{BB962C8B-B14F-4D97-AF65-F5344CB8AC3E}">
        <p14:creationId xmlns:p14="http://schemas.microsoft.com/office/powerpoint/2010/main" val="41418098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Notificaciones</a:t>
            </a:r>
            <a:r>
              <a:rPr lang="en-US" dirty="0"/>
              <a:t> con Notification Hub</a:t>
            </a:r>
          </a:p>
        </p:txBody>
      </p:sp>
      <p:pic>
        <p:nvPicPr>
          <p:cNvPr id="25" name="Picture 24"/>
          <p:cNvPicPr>
            <a:picLocks noChangeAspect="1"/>
          </p:cNvPicPr>
          <p:nvPr/>
        </p:nvPicPr>
        <p:blipFill>
          <a:blip r:embed="rId3"/>
          <a:stretch>
            <a:fillRect/>
          </a:stretch>
        </p:blipFill>
        <p:spPr>
          <a:xfrm>
            <a:off x="3574303" y="1980318"/>
            <a:ext cx="1100734" cy="902718"/>
          </a:xfrm>
          <a:prstGeom prst="rect">
            <a:avLst/>
          </a:prstGeom>
        </p:spPr>
      </p:pic>
      <p:grpSp>
        <p:nvGrpSpPr>
          <p:cNvPr id="29" name="Group 28"/>
          <p:cNvGrpSpPr/>
          <p:nvPr/>
        </p:nvGrpSpPr>
        <p:grpSpPr>
          <a:xfrm>
            <a:off x="3562115" y="4467452"/>
            <a:ext cx="1130705" cy="1406400"/>
            <a:chOff x="2117578" y="4438039"/>
            <a:chExt cx="1130867" cy="1406599"/>
          </a:xfrm>
        </p:grpSpPr>
        <p:sp>
          <p:nvSpPr>
            <p:cNvPr id="8" name="Freeform 80"/>
            <p:cNvSpPr>
              <a:spLocks noEditPoints="1"/>
            </p:cNvSpPr>
            <p:nvPr/>
          </p:nvSpPr>
          <p:spPr bwMode="auto">
            <a:xfrm>
              <a:off x="2245371" y="4438039"/>
              <a:ext cx="869688" cy="91427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0070C0"/>
            </a:solidFill>
            <a:ln>
              <a:noFill/>
            </a:ln>
          </p:spPr>
          <p:txBody>
            <a:bodyPr vert="horz" wrap="square" lIns="93233" tIns="46616" rIns="93233" bIns="46616" numCol="1" anchor="t" anchorCtr="0" compatLnSpc="1">
              <a:prstTxWarp prst="textNoShape">
                <a:avLst/>
              </a:prstTxWarp>
            </a:bodyPr>
            <a:lstStyle/>
            <a:p>
              <a:pPr defTabSz="896386"/>
              <a:endParaRPr lang="en-US" sz="1325" kern="0" dirty="0">
                <a:solidFill>
                  <a:prstClr val="white"/>
                </a:solidFill>
              </a:endParaRPr>
            </a:p>
          </p:txBody>
        </p:sp>
        <p:sp>
          <p:nvSpPr>
            <p:cNvPr id="26" name="TextBox 25"/>
            <p:cNvSpPr txBox="1"/>
            <p:nvPr/>
          </p:nvSpPr>
          <p:spPr>
            <a:xfrm>
              <a:off x="2117578" y="5327541"/>
              <a:ext cx="1130867" cy="517097"/>
            </a:xfrm>
            <a:prstGeom prst="rect">
              <a:avLst/>
            </a:prstGeom>
            <a:noFill/>
          </p:spPr>
          <p:txBody>
            <a:bodyPr wrap="none" lIns="182854" tIns="146284" rIns="182854" bIns="146284" rtlCol="0">
              <a:spAutoFit/>
            </a:bodyPr>
            <a:lstStyle/>
            <a:p>
              <a:pPr defTabSz="896386">
                <a:lnSpc>
                  <a:spcPct val="90000"/>
                </a:lnSpc>
                <a:spcAft>
                  <a:spcPts val="600"/>
                </a:spcAft>
              </a:pPr>
              <a:r>
                <a:rPr lang="en-US" sz="1600" kern="0" dirty="0">
                  <a:gradFill>
                    <a:gsLst>
                      <a:gs pos="2917">
                        <a:schemeClr val="tx1"/>
                      </a:gs>
                      <a:gs pos="30000">
                        <a:schemeClr val="tx1"/>
                      </a:gs>
                    </a:gsLst>
                    <a:lin ang="5400000" scaled="0"/>
                  </a:gradFill>
                </a:rPr>
                <a:t>Backend</a:t>
              </a:r>
            </a:p>
          </p:txBody>
        </p:sp>
      </p:grpSp>
      <p:grpSp>
        <p:nvGrpSpPr>
          <p:cNvPr id="28" name="Group 27"/>
          <p:cNvGrpSpPr/>
          <p:nvPr/>
        </p:nvGrpSpPr>
        <p:grpSpPr>
          <a:xfrm>
            <a:off x="7080735" y="1777683"/>
            <a:ext cx="2535922" cy="1751227"/>
            <a:chOff x="4183300" y="2238115"/>
            <a:chExt cx="2536282" cy="1751476"/>
          </a:xfrm>
        </p:grpSpPr>
        <p:sp>
          <p:nvSpPr>
            <p:cNvPr id="6" name="Freeform 61"/>
            <p:cNvSpPr>
              <a:spLocks noEditPoints="1"/>
            </p:cNvSpPr>
            <p:nvPr/>
          </p:nvSpPr>
          <p:spPr bwMode="auto">
            <a:xfrm>
              <a:off x="4987558" y="2238115"/>
              <a:ext cx="853753" cy="1079465"/>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2B84D2"/>
            </a:solidFill>
            <a:ln>
              <a:noFill/>
            </a:ln>
          </p:spPr>
          <p:txBody>
            <a:bodyPr vert="horz" wrap="square" lIns="124312" tIns="62157" rIns="124312" bIns="62157" numCol="1" anchor="t" anchorCtr="0" compatLnSpc="1">
              <a:prstTxWarp prst="textNoShape">
                <a:avLst/>
              </a:prstTxWarp>
            </a:bodyPr>
            <a:lstStyle/>
            <a:p>
              <a:pPr defTabSz="932215"/>
              <a:endParaRPr lang="en-US" sz="1904" kern="0" dirty="0">
                <a:solidFill>
                  <a:prstClr val="white"/>
                </a:solidFill>
              </a:endParaRPr>
            </a:p>
          </p:txBody>
        </p:sp>
        <p:sp>
          <p:nvSpPr>
            <p:cNvPr id="27" name="TextBox 26"/>
            <p:cNvSpPr txBox="1"/>
            <p:nvPr/>
          </p:nvSpPr>
          <p:spPr>
            <a:xfrm>
              <a:off x="4183300" y="3242079"/>
              <a:ext cx="2536282" cy="747512"/>
            </a:xfrm>
            <a:prstGeom prst="rect">
              <a:avLst/>
            </a:prstGeom>
            <a:noFill/>
          </p:spPr>
          <p:txBody>
            <a:bodyPr wrap="square" lIns="182854" tIns="146284" rIns="182854" bIns="146284" rtlCol="0">
              <a:spAutoFit/>
            </a:bodyPr>
            <a:lstStyle/>
            <a:p>
              <a:pPr algn="ctr" defTabSz="896386">
                <a:lnSpc>
                  <a:spcPct val="90000"/>
                </a:lnSpc>
                <a:spcAft>
                  <a:spcPts val="600"/>
                </a:spcAft>
              </a:pPr>
              <a:r>
                <a:rPr lang="en-US" sz="1600" kern="0" dirty="0">
                  <a:gradFill>
                    <a:gsLst>
                      <a:gs pos="2917">
                        <a:schemeClr val="tx1"/>
                      </a:gs>
                      <a:gs pos="30000">
                        <a:schemeClr val="tx1"/>
                      </a:gs>
                    </a:gsLst>
                    <a:lin ang="5400000" scaled="0"/>
                  </a:gradFill>
                </a:rPr>
                <a:t>Platform Notification Service</a:t>
              </a:r>
            </a:p>
          </p:txBody>
        </p:sp>
      </p:grpSp>
      <p:grpSp>
        <p:nvGrpSpPr>
          <p:cNvPr id="34" name="Group 33"/>
          <p:cNvGrpSpPr/>
          <p:nvPr/>
        </p:nvGrpSpPr>
        <p:grpSpPr>
          <a:xfrm>
            <a:off x="7398443" y="4782310"/>
            <a:ext cx="1900506" cy="1004310"/>
            <a:chOff x="3138772" y="5211511"/>
            <a:chExt cx="1900775" cy="1004452"/>
          </a:xfrm>
        </p:grpSpPr>
        <p:pic>
          <p:nvPicPr>
            <p:cNvPr id="35" name="Picture 34"/>
            <p:cNvPicPr>
              <a:picLocks noChangeAspect="1"/>
            </p:cNvPicPr>
            <p:nvPr/>
          </p:nvPicPr>
          <p:blipFill>
            <a:blip r:embed="rId4"/>
            <a:stretch>
              <a:fillRect/>
            </a:stretch>
          </p:blipFill>
          <p:spPr>
            <a:xfrm>
              <a:off x="3720057" y="5211511"/>
              <a:ext cx="660450" cy="660960"/>
            </a:xfrm>
            <a:prstGeom prst="rect">
              <a:avLst/>
            </a:prstGeom>
          </p:spPr>
        </p:pic>
        <p:sp>
          <p:nvSpPr>
            <p:cNvPr id="37" name="TextBox 36"/>
            <p:cNvSpPr txBox="1"/>
            <p:nvPr/>
          </p:nvSpPr>
          <p:spPr>
            <a:xfrm>
              <a:off x="3138772" y="5872471"/>
              <a:ext cx="1900775" cy="343492"/>
            </a:xfrm>
            <a:prstGeom prst="rect">
              <a:avLst/>
            </a:prstGeom>
            <a:noFill/>
          </p:spPr>
          <p:txBody>
            <a:bodyPr wrap="square" rtlCol="0">
              <a:spAutoFit/>
            </a:bodyPr>
            <a:lstStyle/>
            <a:p>
              <a:pPr algn="ctr" defTabSz="896386"/>
              <a:r>
                <a:rPr lang="en-US" sz="1600" kern="0" dirty="0">
                  <a:solidFill>
                    <a:sysClr val="windowText" lastClr="000000"/>
                  </a:solidFill>
                </a:rPr>
                <a:t>Notification Hub</a:t>
              </a:r>
            </a:p>
          </p:txBody>
        </p:sp>
      </p:grpSp>
      <p:grpSp>
        <p:nvGrpSpPr>
          <p:cNvPr id="69" name="Group 68"/>
          <p:cNvGrpSpPr/>
          <p:nvPr/>
        </p:nvGrpSpPr>
        <p:grpSpPr>
          <a:xfrm>
            <a:off x="4762178" y="2585192"/>
            <a:ext cx="2664642" cy="489324"/>
            <a:chOff x="4761989" y="2585070"/>
            <a:chExt cx="2665020" cy="489393"/>
          </a:xfrm>
        </p:grpSpPr>
        <p:sp>
          <p:nvSpPr>
            <p:cNvPr id="32" name="TextBox 31"/>
            <p:cNvSpPr txBox="1"/>
            <p:nvPr/>
          </p:nvSpPr>
          <p:spPr>
            <a:xfrm>
              <a:off x="5218646" y="2585070"/>
              <a:ext cx="1852321"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bg2">
                      <a:lumMod val="50000"/>
                    </a:schemeClr>
                  </a:solidFill>
                  <a:latin typeface="Segoe UI Semibold" panose="020B0702040204020203" pitchFamily="34" charset="0"/>
                  <a:cs typeface="Segoe UI Semibold" panose="020B0702040204020203" pitchFamily="34" charset="0"/>
                </a:rPr>
                <a:t>1. </a:t>
              </a:r>
              <a:r>
                <a:rPr lang="en-US" sz="1400" b="1" kern="0" dirty="0" err="1">
                  <a:solidFill>
                    <a:schemeClr val="bg2">
                      <a:lumMod val="50000"/>
                    </a:schemeClr>
                  </a:solidFill>
                  <a:latin typeface="Segoe UI Semibold" panose="020B0702040204020203" pitchFamily="34" charset="0"/>
                  <a:cs typeface="Segoe UI Semibold" panose="020B0702040204020203" pitchFamily="34" charset="0"/>
                </a:rPr>
                <a:t>Obtener</a:t>
              </a:r>
              <a:r>
                <a:rPr lang="en-US" sz="1400" b="1" kern="0" dirty="0">
                  <a:solidFill>
                    <a:schemeClr val="bg2">
                      <a:lumMod val="50000"/>
                    </a:schemeClr>
                  </a:solidFill>
                  <a:latin typeface="Segoe UI Semibold" panose="020B0702040204020203" pitchFamily="34" charset="0"/>
                  <a:cs typeface="Segoe UI Semibold" panose="020B0702040204020203" pitchFamily="34" charset="0"/>
                </a:rPr>
                <a:t> un PNS</a:t>
              </a:r>
            </a:p>
          </p:txBody>
        </p:sp>
        <p:cxnSp>
          <p:nvCxnSpPr>
            <p:cNvPr id="20" name="Straight Arrow Connector 19"/>
            <p:cNvCxnSpPr/>
            <p:nvPr/>
          </p:nvCxnSpPr>
          <p:spPr>
            <a:xfrm flipH="1">
              <a:off x="4761989" y="2585070"/>
              <a:ext cx="2665020" cy="0"/>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764839" y="1864921"/>
            <a:ext cx="2664642" cy="489324"/>
            <a:chOff x="4764650" y="1864696"/>
            <a:chExt cx="2665020" cy="489393"/>
          </a:xfrm>
        </p:grpSpPr>
        <p:sp>
          <p:nvSpPr>
            <p:cNvPr id="48" name="TextBox 47"/>
            <p:cNvSpPr txBox="1"/>
            <p:nvPr/>
          </p:nvSpPr>
          <p:spPr>
            <a:xfrm>
              <a:off x="5201903" y="1864696"/>
              <a:ext cx="2208237"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3">
                      <a:lumMod val="90000"/>
                    </a:schemeClr>
                  </a:solidFill>
                  <a:latin typeface="Segoe UI Semibold" panose="020B0702040204020203" pitchFamily="34" charset="0"/>
                  <a:cs typeface="Segoe UI Semibold" panose="020B0702040204020203" pitchFamily="34" charset="0"/>
                </a:rPr>
                <a:t>4. </a:t>
              </a:r>
              <a:r>
                <a:rPr lang="en-US" sz="1400" b="1" kern="0" dirty="0" err="1">
                  <a:solidFill>
                    <a:schemeClr val="accent3">
                      <a:lumMod val="90000"/>
                    </a:schemeClr>
                  </a:solidFill>
                  <a:latin typeface="Segoe UI Semibold" panose="020B0702040204020203" pitchFamily="34" charset="0"/>
                  <a:cs typeface="Segoe UI Semibold" panose="020B0702040204020203" pitchFamily="34" charset="0"/>
                </a:rPr>
                <a:t>Enviar</a:t>
              </a:r>
              <a:r>
                <a:rPr lang="en-US" sz="1400" b="1" kern="0" dirty="0">
                  <a:solidFill>
                    <a:schemeClr val="accent3">
                      <a:lumMod val="90000"/>
                    </a:schemeClr>
                  </a:solidFill>
                  <a:latin typeface="Segoe UI Semibold" panose="020B0702040204020203" pitchFamily="34" charset="0"/>
                  <a:cs typeface="Segoe UI Semibold" panose="020B0702040204020203" pitchFamily="34" charset="0"/>
                </a:rPr>
                <a:t> a </a:t>
              </a:r>
              <a:r>
                <a:rPr lang="en-US" sz="1400" b="1" kern="0" dirty="0" err="1">
                  <a:solidFill>
                    <a:schemeClr val="accent3">
                      <a:lumMod val="90000"/>
                    </a:schemeClr>
                  </a:solidFill>
                  <a:latin typeface="Segoe UI Semibold" panose="020B0702040204020203" pitchFamily="34" charset="0"/>
                  <a:cs typeface="Segoe UI Semibold" panose="020B0702040204020203" pitchFamily="34" charset="0"/>
                </a:rPr>
                <a:t>dispositivos</a:t>
              </a:r>
              <a:endParaRPr lang="en-US" sz="1400" b="1" kern="0" dirty="0">
                <a:solidFill>
                  <a:schemeClr val="accent3">
                    <a:lumMod val="90000"/>
                  </a:schemeClr>
                </a:solidFill>
                <a:latin typeface="Segoe UI Semibold" panose="020B0702040204020203" pitchFamily="34" charset="0"/>
                <a:cs typeface="Segoe UI Semibold" panose="020B0702040204020203" pitchFamily="34" charset="0"/>
              </a:endParaRPr>
            </a:p>
          </p:txBody>
        </p:sp>
        <p:cxnSp>
          <p:nvCxnSpPr>
            <p:cNvPr id="57" name="Straight Arrow Connector 56"/>
            <p:cNvCxnSpPr/>
            <p:nvPr/>
          </p:nvCxnSpPr>
          <p:spPr>
            <a:xfrm flipH="1">
              <a:off x="4764650" y="2280970"/>
              <a:ext cx="2665020" cy="0"/>
            </a:xfrm>
            <a:prstGeom prst="straightConnector1">
              <a:avLst/>
            </a:prstGeom>
            <a:ln w="28575">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2260793" y="2879487"/>
            <a:ext cx="2005946" cy="1470020"/>
            <a:chOff x="2260249" y="2879408"/>
            <a:chExt cx="2006231" cy="1470229"/>
          </a:xfrm>
        </p:grpSpPr>
        <p:cxnSp>
          <p:nvCxnSpPr>
            <p:cNvPr id="59" name="Straight Arrow Connector 58"/>
            <p:cNvCxnSpPr/>
            <p:nvPr/>
          </p:nvCxnSpPr>
          <p:spPr>
            <a:xfrm>
              <a:off x="4124391" y="2879408"/>
              <a:ext cx="0" cy="1470229"/>
            </a:xfrm>
            <a:prstGeom prst="straightConnector1">
              <a:avLst/>
            </a:prstGeom>
            <a:ln w="28575">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260249" y="3537571"/>
              <a:ext cx="2006231"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4">
                      <a:lumMod val="75000"/>
                    </a:schemeClr>
                  </a:solidFill>
                  <a:latin typeface="Segoe UI Semibold" panose="020B0702040204020203" pitchFamily="34" charset="0"/>
                  <a:cs typeface="Segoe UI Semibold" panose="020B0702040204020203" pitchFamily="34" charset="0"/>
                </a:rPr>
                <a:t>2. </a:t>
              </a:r>
              <a:r>
                <a:rPr lang="en-US" sz="1400" b="1" kern="0" dirty="0" err="1">
                  <a:solidFill>
                    <a:schemeClr val="accent4">
                      <a:lumMod val="75000"/>
                    </a:schemeClr>
                  </a:solidFill>
                  <a:latin typeface="Segoe UI Semibold" panose="020B0702040204020203" pitchFamily="34" charset="0"/>
                  <a:cs typeface="Segoe UI Semibold" panose="020B0702040204020203" pitchFamily="34" charset="0"/>
                </a:rPr>
                <a:t>Almacenar</a:t>
              </a:r>
              <a:r>
                <a:rPr lang="en-US" sz="1400" b="1" kern="0" dirty="0">
                  <a:solidFill>
                    <a:schemeClr val="accent4">
                      <a:lumMod val="75000"/>
                    </a:schemeClr>
                  </a:solidFill>
                  <a:latin typeface="Segoe UI Semibold" panose="020B0702040204020203" pitchFamily="34" charset="0"/>
                  <a:cs typeface="Segoe UI Semibold" panose="020B0702040204020203" pitchFamily="34" charset="0"/>
                </a:rPr>
                <a:t> el PNS</a:t>
              </a:r>
            </a:p>
          </p:txBody>
        </p:sp>
      </p:grpSp>
      <p:grpSp>
        <p:nvGrpSpPr>
          <p:cNvPr id="62" name="Group 61"/>
          <p:cNvGrpSpPr/>
          <p:nvPr/>
        </p:nvGrpSpPr>
        <p:grpSpPr>
          <a:xfrm>
            <a:off x="8254838" y="3402816"/>
            <a:ext cx="2887597" cy="1240132"/>
            <a:chOff x="3481510" y="4656212"/>
            <a:chExt cx="2888007" cy="1240308"/>
          </a:xfrm>
        </p:grpSpPr>
        <p:cxnSp>
          <p:nvCxnSpPr>
            <p:cNvPr id="63" name="Straight Arrow Connector 62"/>
            <p:cNvCxnSpPr/>
            <p:nvPr/>
          </p:nvCxnSpPr>
          <p:spPr>
            <a:xfrm flipV="1">
              <a:off x="3536505" y="4656212"/>
              <a:ext cx="0" cy="1240308"/>
            </a:xfrm>
            <a:prstGeom prst="straightConnector1">
              <a:avLst/>
            </a:prstGeom>
            <a:ln w="285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481510" y="4867922"/>
              <a:ext cx="2888007" cy="760276"/>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6"/>
                  </a:solidFill>
                  <a:latin typeface="Segoe UI Semibold" panose="020B0702040204020203" pitchFamily="34" charset="0"/>
                  <a:cs typeface="Segoe UI Semibold" panose="020B0702040204020203" pitchFamily="34" charset="0"/>
                </a:rPr>
                <a:t>3b. </a:t>
              </a:r>
              <a:r>
                <a:rPr lang="en-US" sz="1400" b="1" kern="0" dirty="0" err="1">
                  <a:solidFill>
                    <a:schemeClr val="accent6"/>
                  </a:solidFill>
                  <a:latin typeface="Segoe UI Semibold" panose="020B0702040204020203" pitchFamily="34" charset="0"/>
                  <a:cs typeface="Segoe UI Semibold" panose="020B0702040204020203" pitchFamily="34" charset="0"/>
                </a:rPr>
                <a:t>Solicitud</a:t>
              </a:r>
              <a:r>
                <a:rPr lang="en-US" sz="1400" b="1" kern="0" dirty="0">
                  <a:solidFill>
                    <a:schemeClr val="accent6"/>
                  </a:solidFill>
                  <a:latin typeface="Segoe UI Semibold" panose="020B0702040204020203" pitchFamily="34" charset="0"/>
                  <a:cs typeface="Segoe UI Semibold" panose="020B0702040204020203" pitchFamily="34" charset="0"/>
                </a:rPr>
                <a:t> de </a:t>
              </a:r>
              <a:r>
                <a:rPr lang="en-US" sz="1400" b="1" kern="0" dirty="0" err="1">
                  <a:solidFill>
                    <a:schemeClr val="accent6"/>
                  </a:solidFill>
                  <a:latin typeface="Segoe UI Semibold" panose="020B0702040204020203" pitchFamily="34" charset="0"/>
                  <a:cs typeface="Segoe UI Semibold" panose="020B0702040204020203" pitchFamily="34" charset="0"/>
                </a:rPr>
                <a:t>notificación</a:t>
              </a:r>
              <a:endParaRPr lang="en-US" sz="1400" b="1" kern="0" dirty="0">
                <a:solidFill>
                  <a:schemeClr val="accent6"/>
                </a:solidFill>
                <a:latin typeface="Segoe UI Semibold" panose="020B0702040204020203" pitchFamily="34" charset="0"/>
                <a:cs typeface="Segoe UI Semibold" panose="020B0702040204020203" pitchFamily="34" charset="0"/>
              </a:endParaRPr>
            </a:p>
            <a:p>
              <a:pPr defTabSz="896386">
                <a:lnSpc>
                  <a:spcPct val="90000"/>
                </a:lnSpc>
                <a:spcAft>
                  <a:spcPts val="600"/>
                </a:spcAft>
              </a:pPr>
              <a:r>
                <a:rPr lang="en-US" sz="1400" b="1" kern="0" dirty="0" err="1">
                  <a:solidFill>
                    <a:schemeClr val="accent6"/>
                  </a:solidFill>
                  <a:latin typeface="Segoe UI Semibold" panose="020B0702040204020203" pitchFamily="34" charset="0"/>
                  <a:cs typeface="Segoe UI Semibold" panose="020B0702040204020203" pitchFamily="34" charset="0"/>
                </a:rPr>
                <a:t>Usa</a:t>
              </a:r>
              <a:r>
                <a:rPr lang="en-US" sz="1400" b="1" kern="0" dirty="0">
                  <a:solidFill>
                    <a:schemeClr val="accent6"/>
                  </a:solidFill>
                  <a:latin typeface="Segoe UI Semibold" panose="020B0702040204020203" pitchFamily="34" charset="0"/>
                  <a:cs typeface="Segoe UI Semibold" panose="020B0702040204020203" pitchFamily="34" charset="0"/>
                </a:rPr>
                <a:t> </a:t>
              </a:r>
              <a:r>
                <a:rPr lang="en-US" sz="1400" b="1" kern="0" dirty="0" err="1">
                  <a:solidFill>
                    <a:schemeClr val="accent6"/>
                  </a:solidFill>
                  <a:latin typeface="Segoe UI Semibold" panose="020B0702040204020203" pitchFamily="34" charset="0"/>
                  <a:cs typeface="Segoe UI Semibold" panose="020B0702040204020203" pitchFamily="34" charset="0"/>
                </a:rPr>
                <a:t>conexiones</a:t>
              </a:r>
              <a:r>
                <a:rPr lang="en-US" sz="1400" b="1" kern="0" dirty="0">
                  <a:solidFill>
                    <a:schemeClr val="accent6"/>
                  </a:solidFill>
                  <a:latin typeface="Segoe UI Semibold" panose="020B0702040204020203" pitchFamily="34" charset="0"/>
                  <a:cs typeface="Segoe UI Semibold" panose="020B0702040204020203" pitchFamily="34" charset="0"/>
                </a:rPr>
                <a:t> de </a:t>
              </a:r>
              <a:r>
                <a:rPr lang="en-US" sz="1400" b="1" kern="0" dirty="0" err="1">
                  <a:solidFill>
                    <a:schemeClr val="accent6"/>
                  </a:solidFill>
                  <a:latin typeface="Segoe UI Semibold" panose="020B0702040204020203" pitchFamily="34" charset="0"/>
                  <a:cs typeface="Segoe UI Semibold" panose="020B0702040204020203" pitchFamily="34" charset="0"/>
                </a:rPr>
                <a:t>dispositivos</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grpSp>
      <p:grpSp>
        <p:nvGrpSpPr>
          <p:cNvPr id="75" name="Group 74"/>
          <p:cNvGrpSpPr/>
          <p:nvPr/>
        </p:nvGrpSpPr>
        <p:grpSpPr>
          <a:xfrm>
            <a:off x="4881319" y="4813526"/>
            <a:ext cx="2615087" cy="902017"/>
            <a:chOff x="4881145" y="4813720"/>
            <a:chExt cx="2615457" cy="902145"/>
          </a:xfrm>
        </p:grpSpPr>
        <p:cxnSp>
          <p:nvCxnSpPr>
            <p:cNvPr id="38" name="Straight Arrow Connector 37"/>
            <p:cNvCxnSpPr/>
            <p:nvPr/>
          </p:nvCxnSpPr>
          <p:spPr>
            <a:xfrm>
              <a:off x="4881145" y="5260771"/>
              <a:ext cx="2548525" cy="0"/>
            </a:xfrm>
            <a:prstGeom prst="straightConnector1">
              <a:avLst/>
            </a:prstGeom>
            <a:ln w="285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81145" y="4813720"/>
              <a:ext cx="2615457"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6"/>
                  </a:solidFill>
                  <a:latin typeface="Segoe UI Semibold" panose="020B0702040204020203" pitchFamily="34" charset="0"/>
                  <a:cs typeface="Segoe UI Semibold" panose="020B0702040204020203" pitchFamily="34" charset="0"/>
                </a:rPr>
                <a:t>3a. </a:t>
              </a:r>
              <a:r>
                <a:rPr lang="en-US" sz="1400" b="1" kern="0" dirty="0" err="1">
                  <a:solidFill>
                    <a:schemeClr val="accent6"/>
                  </a:solidFill>
                  <a:latin typeface="Segoe UI Semibold" panose="020B0702040204020203" pitchFamily="34" charset="0"/>
                  <a:cs typeface="Segoe UI Semibold" panose="020B0702040204020203" pitchFamily="34" charset="0"/>
                </a:rPr>
                <a:t>Solicitud</a:t>
              </a:r>
              <a:r>
                <a:rPr lang="en-US" sz="1400" b="1" kern="0" dirty="0">
                  <a:solidFill>
                    <a:schemeClr val="accent6"/>
                  </a:solidFill>
                  <a:latin typeface="Segoe UI Semibold" panose="020B0702040204020203" pitchFamily="34" charset="0"/>
                  <a:cs typeface="Segoe UI Semibold" panose="020B0702040204020203" pitchFamily="34" charset="0"/>
                </a:rPr>
                <a:t> de </a:t>
              </a:r>
              <a:r>
                <a:rPr lang="en-US" sz="1400" b="1" kern="0" dirty="0" err="1">
                  <a:solidFill>
                    <a:schemeClr val="accent6"/>
                  </a:solidFill>
                  <a:latin typeface="Segoe UI Semibold" panose="020B0702040204020203" pitchFamily="34" charset="0"/>
                  <a:cs typeface="Segoe UI Semibold" panose="020B0702040204020203" pitchFamily="34" charset="0"/>
                </a:rPr>
                <a:t>notificación</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sp>
          <p:nvSpPr>
            <p:cNvPr id="42" name="TextBox 41"/>
            <p:cNvSpPr txBox="1"/>
            <p:nvPr/>
          </p:nvSpPr>
          <p:spPr>
            <a:xfrm>
              <a:off x="5109477" y="5226472"/>
              <a:ext cx="1749713"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err="1">
                  <a:solidFill>
                    <a:schemeClr val="accent6"/>
                  </a:solidFill>
                  <a:latin typeface="Segoe UI Semibold" panose="020B0702040204020203" pitchFamily="34" charset="0"/>
                  <a:cs typeface="Segoe UI Semibold" panose="020B0702040204020203" pitchFamily="34" charset="0"/>
                </a:rPr>
                <a:t>Usar</a:t>
              </a:r>
              <a:r>
                <a:rPr lang="en-US" sz="1400" b="1" kern="0" dirty="0">
                  <a:solidFill>
                    <a:schemeClr val="accent6"/>
                  </a:solidFill>
                  <a:latin typeface="Segoe UI Semibold" panose="020B0702040204020203" pitchFamily="34" charset="0"/>
                  <a:cs typeface="Segoe UI Semibold" panose="020B0702040204020203" pitchFamily="34" charset="0"/>
                </a:rPr>
                <a:t> tags </a:t>
              </a:r>
              <a:r>
                <a:rPr lang="en-US" sz="1400" b="1" kern="0" dirty="0" err="1">
                  <a:solidFill>
                    <a:schemeClr val="accent6"/>
                  </a:solidFill>
                  <a:latin typeface="Segoe UI Semibold" panose="020B0702040204020203" pitchFamily="34" charset="0"/>
                  <a:cs typeface="Segoe UI Semibold" panose="020B0702040204020203" pitchFamily="34" charset="0"/>
                </a:rPr>
                <a:t>lógicos</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grpSp>
      <p:grpSp>
        <p:nvGrpSpPr>
          <p:cNvPr id="65" name="Group 64"/>
          <p:cNvGrpSpPr/>
          <p:nvPr/>
        </p:nvGrpSpPr>
        <p:grpSpPr>
          <a:xfrm>
            <a:off x="5892486" y="3398794"/>
            <a:ext cx="2252987" cy="1244154"/>
            <a:chOff x="5022871" y="3356217"/>
            <a:chExt cx="2253304" cy="1244331"/>
          </a:xfrm>
        </p:grpSpPr>
        <p:cxnSp>
          <p:nvCxnSpPr>
            <p:cNvPr id="66" name="Straight Arrow Connector 65"/>
            <p:cNvCxnSpPr/>
            <p:nvPr/>
          </p:nvCxnSpPr>
          <p:spPr>
            <a:xfrm flipV="1">
              <a:off x="7276175" y="3356217"/>
              <a:ext cx="0" cy="1244331"/>
            </a:xfrm>
            <a:prstGeom prst="straightConnector1">
              <a:avLst/>
            </a:prstGeom>
            <a:ln w="381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22871" y="3618517"/>
              <a:ext cx="2232285"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5"/>
                  </a:solidFill>
                  <a:latin typeface="Segoe UI Semibold" panose="020B0702040204020203" pitchFamily="34" charset="0"/>
                  <a:cs typeface="Segoe UI Semibold" panose="020B0702040204020203" pitchFamily="34" charset="0"/>
                </a:rPr>
                <a:t>5. </a:t>
              </a:r>
              <a:r>
                <a:rPr lang="en-US" sz="1400" b="1" kern="0" dirty="0" err="1">
                  <a:solidFill>
                    <a:schemeClr val="accent5"/>
                  </a:solidFill>
                  <a:latin typeface="Segoe UI Semibold" panose="020B0702040204020203" pitchFamily="34" charset="0"/>
                  <a:cs typeface="Segoe UI Semibold" panose="020B0702040204020203" pitchFamily="34" charset="0"/>
                </a:rPr>
                <a:t>Manejar</a:t>
              </a:r>
              <a:r>
                <a:rPr lang="en-US" sz="1400" b="1" kern="0" dirty="0">
                  <a:solidFill>
                    <a:schemeClr val="accent5"/>
                  </a:solidFill>
                  <a:latin typeface="Segoe UI Semibold" panose="020B0702040204020203" pitchFamily="34" charset="0"/>
                  <a:cs typeface="Segoe UI Semibold" panose="020B0702040204020203" pitchFamily="34" charset="0"/>
                </a:rPr>
                <a:t> </a:t>
              </a:r>
              <a:r>
                <a:rPr lang="en-US" sz="1400" b="1" kern="0" dirty="0" err="1">
                  <a:solidFill>
                    <a:schemeClr val="accent5"/>
                  </a:solidFill>
                  <a:latin typeface="Segoe UI Semibold" panose="020B0702040204020203" pitchFamily="34" charset="0"/>
                  <a:cs typeface="Segoe UI Semibold" panose="020B0702040204020203" pitchFamily="34" charset="0"/>
                </a:rPr>
                <a:t>dispositivos</a:t>
              </a:r>
              <a:endParaRPr lang="en-US" sz="1400" b="1" kern="0" dirty="0">
                <a:solidFill>
                  <a:schemeClr val="accent5"/>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004778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066" y="1189495"/>
            <a:ext cx="12589757" cy="1267251"/>
          </a:xfrm>
        </p:spPr>
        <p:txBody>
          <a:bodyPr/>
          <a:lstStyle/>
          <a:p>
            <a:r>
              <a:rPr lang="x-none" dirty="0"/>
              <a:t>A</a:t>
            </a:r>
            <a:r>
              <a:rPr lang="en-US" dirty="0" err="1"/>
              <a:t>rchivos</a:t>
            </a:r>
            <a:r>
              <a:rPr lang="en-US" dirty="0"/>
              <a:t> </a:t>
            </a:r>
            <a:r>
              <a:rPr lang="en-US" dirty="0" err="1"/>
              <a:t>sincronizados</a:t>
            </a:r>
            <a:r>
              <a:rPr lang="en-US" dirty="0"/>
              <a:t> con Azure Storage</a:t>
            </a:r>
          </a:p>
          <a:p>
            <a:r>
              <a:rPr lang="en-US" dirty="0"/>
              <a:t>Online/Offline</a:t>
            </a:r>
          </a:p>
        </p:txBody>
      </p:sp>
      <p:sp>
        <p:nvSpPr>
          <p:cNvPr id="3" name="Title 2"/>
          <p:cNvSpPr>
            <a:spLocks noGrp="1"/>
          </p:cNvSpPr>
          <p:nvPr>
            <p:ph type="title"/>
          </p:nvPr>
        </p:nvSpPr>
        <p:spPr/>
        <p:txBody>
          <a:bodyPr/>
          <a:lstStyle/>
          <a:p>
            <a:r>
              <a:rPr lang="en-US" dirty="0" err="1"/>
              <a:t>Sincronización</a:t>
            </a:r>
            <a:r>
              <a:rPr lang="en-US" dirty="0"/>
              <a:t> de </a:t>
            </a:r>
            <a:r>
              <a:rPr lang="en-US" dirty="0" err="1"/>
              <a:t>archivos</a:t>
            </a:r>
            <a:endParaRPr lang="en-US" dirty="0"/>
          </a:p>
        </p:txBody>
      </p:sp>
      <p:pic>
        <p:nvPicPr>
          <p:cNvPr id="4" name="Picture 3"/>
          <p:cNvPicPr>
            <a:picLocks noChangeAspect="1"/>
          </p:cNvPicPr>
          <p:nvPr/>
        </p:nvPicPr>
        <p:blipFill>
          <a:blip r:embed="rId3"/>
          <a:stretch>
            <a:fillRect/>
          </a:stretch>
        </p:blipFill>
        <p:spPr>
          <a:xfrm>
            <a:off x="7404620" y="3306164"/>
            <a:ext cx="5051795" cy="3551350"/>
          </a:xfrm>
          <a:prstGeom prst="rect">
            <a:avLst/>
          </a:prstGeom>
        </p:spPr>
      </p:pic>
      <p:pic>
        <p:nvPicPr>
          <p:cNvPr id="1026" name="Picture 2" descr="Requesting a SAS tok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66" y="2683897"/>
            <a:ext cx="7154779" cy="337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141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1160902" y="3868210"/>
            <a:ext cx="9888008" cy="126548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14" name="TextBox 13"/>
          <p:cNvSpPr txBox="1"/>
          <p:nvPr/>
        </p:nvSpPr>
        <p:spPr>
          <a:xfrm>
            <a:off x="419449" y="5640539"/>
            <a:ext cx="11353104" cy="658896"/>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353" kern="0" dirty="0" err="1">
                <a:solidFill>
                  <a:srgbClr val="70ACBB"/>
                </a:solidFill>
              </a:rPr>
              <a:t>Código</a:t>
            </a:r>
            <a:r>
              <a:rPr lang="en-US" sz="2353" kern="0" dirty="0">
                <a:solidFill>
                  <a:srgbClr val="70ACBB"/>
                </a:solidFill>
              </a:rPr>
              <a:t> </a:t>
            </a:r>
            <a:r>
              <a:rPr lang="en-US" sz="2353" kern="0" dirty="0" err="1">
                <a:solidFill>
                  <a:srgbClr val="70ACBB"/>
                </a:solidFill>
              </a:rPr>
              <a:t>compartido</a:t>
            </a:r>
            <a:r>
              <a:rPr lang="en-US" sz="2353" kern="0" dirty="0">
                <a:solidFill>
                  <a:srgbClr val="70ACBB"/>
                </a:solidFill>
              </a:rPr>
              <a:t>  </a:t>
            </a:r>
            <a:r>
              <a:rPr lang="en-US" sz="2353" kern="0" dirty="0">
                <a:solidFill>
                  <a:srgbClr val="6FBD23"/>
                </a:solidFill>
              </a:rPr>
              <a:t>•</a:t>
            </a:r>
            <a:r>
              <a:rPr lang="en-US" sz="2353" kern="0" dirty="0">
                <a:solidFill>
                  <a:srgbClr val="16ACEE"/>
                </a:solidFill>
              </a:rPr>
              <a:t>  </a:t>
            </a:r>
            <a:r>
              <a:rPr lang="en-US" sz="2353" kern="0" dirty="0" err="1">
                <a:solidFill>
                  <a:srgbClr val="70ACBB"/>
                </a:solidFill>
              </a:rPr>
              <a:t>Acceso</a:t>
            </a:r>
            <a:r>
              <a:rPr lang="en-US" sz="2353" kern="0" dirty="0">
                <a:solidFill>
                  <a:srgbClr val="70ACBB"/>
                </a:solidFill>
              </a:rPr>
              <a:t> a APIs </a:t>
            </a:r>
            <a:r>
              <a:rPr lang="en-US" sz="2353" kern="0" dirty="0" err="1">
                <a:solidFill>
                  <a:srgbClr val="70ACBB"/>
                </a:solidFill>
              </a:rPr>
              <a:t>nativas</a:t>
            </a:r>
            <a:r>
              <a:rPr lang="en-US" sz="2353" kern="0" dirty="0">
                <a:solidFill>
                  <a:srgbClr val="70ACBB"/>
                </a:solidFill>
              </a:rPr>
              <a:t> 100% </a:t>
            </a:r>
            <a:r>
              <a:rPr lang="en-US" sz="2353" kern="0" dirty="0">
                <a:solidFill>
                  <a:srgbClr val="16ACEE"/>
                </a:solidFill>
              </a:rPr>
              <a:t>  </a:t>
            </a:r>
            <a:r>
              <a:rPr lang="en-US" sz="2353" kern="0" dirty="0">
                <a:solidFill>
                  <a:srgbClr val="6FBD23"/>
                </a:solidFill>
              </a:rPr>
              <a:t>•</a:t>
            </a:r>
            <a:r>
              <a:rPr lang="en-US" sz="2353" kern="0" dirty="0">
                <a:solidFill>
                  <a:srgbClr val="16ACEE"/>
                </a:solidFill>
              </a:rPr>
              <a:t>  </a:t>
            </a:r>
            <a:r>
              <a:rPr lang="en-US" sz="2353" kern="0" dirty="0">
                <a:solidFill>
                  <a:srgbClr val="70ACBB"/>
                </a:solidFill>
              </a:rPr>
              <a:t>Gran </a:t>
            </a:r>
            <a:r>
              <a:rPr lang="en-US" sz="2353" kern="0" dirty="0" err="1">
                <a:solidFill>
                  <a:srgbClr val="70ACBB"/>
                </a:solidFill>
              </a:rPr>
              <a:t>rendimiento</a:t>
            </a:r>
            <a:endParaRPr lang="en-US" sz="2353" kern="0" dirty="0">
              <a:solidFill>
                <a:srgbClr val="70ACBB"/>
              </a:solidFill>
            </a:endParaRPr>
          </a:p>
        </p:txBody>
      </p:sp>
      <p:grpSp>
        <p:nvGrpSpPr>
          <p:cNvPr id="11" name="Group 10"/>
          <p:cNvGrpSpPr/>
          <p:nvPr/>
        </p:nvGrpSpPr>
        <p:grpSpPr>
          <a:xfrm>
            <a:off x="1160902" y="1508521"/>
            <a:ext cx="9880632" cy="4069416"/>
            <a:chOff x="1195142" y="1537995"/>
            <a:chExt cx="10080188" cy="4151605"/>
          </a:xfrm>
        </p:grpSpPr>
        <p:sp>
          <p:nvSpPr>
            <p:cNvPr id="18" name="Rectangle 17"/>
            <p:cNvSpPr/>
            <p:nvPr/>
          </p:nvSpPr>
          <p:spPr bwMode="auto">
            <a:xfrm>
              <a:off x="1195142" y="2301954"/>
              <a:ext cx="2160116" cy="489101"/>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1195142" y="2818228"/>
              <a:ext cx="6535737" cy="110470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1208990" y="2274286"/>
              <a:ext cx="2146268" cy="546493"/>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iOS C# UI</a:t>
              </a:r>
            </a:p>
          </p:txBody>
        </p:sp>
        <p:sp>
          <p:nvSpPr>
            <p:cNvPr id="37" name="Rectangle 36"/>
            <p:cNvSpPr/>
            <p:nvPr/>
          </p:nvSpPr>
          <p:spPr bwMode="auto">
            <a:xfrm>
              <a:off x="3382952" y="2301954"/>
              <a:ext cx="2160116" cy="489101"/>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5570763" y="2301954"/>
              <a:ext cx="2160116" cy="489101"/>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42" name="TextBox 41"/>
            <p:cNvSpPr txBox="1"/>
            <p:nvPr/>
          </p:nvSpPr>
          <p:spPr>
            <a:xfrm>
              <a:off x="5584611" y="2274286"/>
              <a:ext cx="2146268" cy="541687"/>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Windows C# UI</a:t>
              </a:r>
            </a:p>
          </p:txBody>
        </p:sp>
        <p:sp>
          <p:nvSpPr>
            <p:cNvPr id="43" name="TextBox 42"/>
            <p:cNvSpPr txBox="1"/>
            <p:nvPr/>
          </p:nvSpPr>
          <p:spPr>
            <a:xfrm>
              <a:off x="3396800" y="2274286"/>
              <a:ext cx="2146268" cy="546493"/>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Android C# UI</a:t>
              </a:r>
            </a:p>
          </p:txBody>
        </p:sp>
        <p:sp>
          <p:nvSpPr>
            <p:cNvPr id="19" name="TextBox 18"/>
            <p:cNvSpPr txBox="1"/>
            <p:nvPr/>
          </p:nvSpPr>
          <p:spPr>
            <a:xfrm>
              <a:off x="1208990" y="2894802"/>
              <a:ext cx="6521889" cy="923231"/>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Shared C# Mobile</a:t>
              </a:r>
            </a:p>
          </p:txBody>
        </p:sp>
        <p:sp>
          <p:nvSpPr>
            <p:cNvPr id="20" name="Left Brace 19"/>
            <p:cNvSpPr/>
            <p:nvPr/>
          </p:nvSpPr>
          <p:spPr>
            <a:xfrm rot="5400000">
              <a:off x="6117741" y="547839"/>
              <a:ext cx="239493" cy="10044030"/>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65" kern="0">
                <a:ln w="38100" cmpd="sng">
                  <a:solidFill>
                    <a:srgbClr val="000000"/>
                  </a:solidFill>
                  <a:prstDash val="dash"/>
                </a:ln>
                <a:solidFill>
                  <a:srgbClr val="404040"/>
                </a:solidFill>
              </a:endParaRPr>
            </a:p>
          </p:txBody>
        </p:sp>
        <p:sp>
          <p:nvSpPr>
            <p:cNvPr id="5" name="Oval 44"/>
            <p:cNvSpPr/>
            <p:nvPr/>
          </p:nvSpPr>
          <p:spPr bwMode="auto">
            <a:xfrm>
              <a:off x="1969228" y="155492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4156896" y="1554924"/>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6343881" y="1554924"/>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7761222" y="2818228"/>
              <a:ext cx="3514108" cy="1106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TextBox 28"/>
            <p:cNvSpPr txBox="1"/>
            <p:nvPr/>
          </p:nvSpPr>
          <p:spPr>
            <a:xfrm>
              <a:off x="7764750" y="2894802"/>
              <a:ext cx="3507052" cy="923231"/>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C# Server</a:t>
              </a:r>
            </a:p>
          </p:txBody>
        </p:sp>
        <p:sp>
          <p:nvSpPr>
            <p:cNvPr id="47" name="Oval 46"/>
            <p:cNvSpPr/>
            <p:nvPr/>
          </p:nvSpPr>
          <p:spPr bwMode="auto">
            <a:xfrm>
              <a:off x="8309005" y="1554924"/>
              <a:ext cx="625793" cy="625793"/>
            </a:xfrm>
            <a:prstGeom prst="ellipse">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762932" y="2302147"/>
              <a:ext cx="1705758" cy="491783"/>
            </a:xfrm>
            <a:prstGeom prst="rect">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55" name="Rectangle 54"/>
            <p:cNvSpPr/>
            <p:nvPr/>
          </p:nvSpPr>
          <p:spPr bwMode="auto">
            <a:xfrm>
              <a:off x="9489856" y="2299329"/>
              <a:ext cx="1785083" cy="491783"/>
            </a:xfrm>
            <a:prstGeom prst="rect">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57" name="TextBox 56"/>
            <p:cNvSpPr txBox="1"/>
            <p:nvPr/>
          </p:nvSpPr>
          <p:spPr>
            <a:xfrm>
              <a:off x="9504648" y="2215218"/>
              <a:ext cx="1769552" cy="67194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175" kern="0" dirty="0">
                  <a:solidFill>
                    <a:srgbClr val="FFFFFF"/>
                  </a:solidFill>
                  <a:latin typeface="+mj-lt"/>
                </a:rPr>
                <a:t>Linux/Mono</a:t>
              </a:r>
            </a:p>
            <a:p>
              <a:pPr algn="ctr" defTabSz="913927" fontAlgn="base">
                <a:spcBef>
                  <a:spcPct val="0"/>
                </a:spcBef>
                <a:spcAft>
                  <a:spcPct val="0"/>
                </a:spcAft>
              </a:pPr>
              <a:r>
                <a:rPr lang="en-US" sz="1175" kern="0" dirty="0" err="1">
                  <a:solidFill>
                    <a:srgbClr val="FFFFFF"/>
                  </a:solidFill>
                  <a:latin typeface="+mj-lt"/>
                </a:rPr>
                <a:t>CoreCLR</a:t>
              </a:r>
              <a:endParaRPr lang="en-US" sz="1175" kern="0" dirty="0">
                <a:solidFill>
                  <a:srgbClr val="FFFFFF"/>
                </a:solidFill>
                <a:latin typeface="+mj-lt"/>
              </a:endParaRPr>
            </a:p>
          </p:txBody>
        </p:sp>
        <p:sp>
          <p:nvSpPr>
            <p:cNvPr id="52" name="Oval 51"/>
            <p:cNvSpPr/>
            <p:nvPr/>
          </p:nvSpPr>
          <p:spPr bwMode="auto">
            <a:xfrm>
              <a:off x="10112428" y="1537995"/>
              <a:ext cx="625793" cy="625793"/>
            </a:xfrm>
            <a:prstGeom prst="ellipse">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7777067" y="2274476"/>
              <a:ext cx="1690917" cy="541687"/>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Azure</a:t>
              </a:r>
            </a:p>
          </p:txBody>
        </p:sp>
      </p:grpSp>
      <p:sp>
        <p:nvSpPr>
          <p:cNvPr id="50" name="TextBox 49"/>
          <p:cNvSpPr txBox="1"/>
          <p:nvPr/>
        </p:nvSpPr>
        <p:spPr>
          <a:xfrm>
            <a:off x="1174477" y="3988304"/>
            <a:ext cx="9867056" cy="904954"/>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Shared C# Client/Server</a:t>
            </a:r>
          </a:p>
        </p:txBody>
      </p:sp>
      <p:sp>
        <p:nvSpPr>
          <p:cNvPr id="3" name="Title 2"/>
          <p:cNvSpPr>
            <a:spLocks noGrp="1"/>
          </p:cNvSpPr>
          <p:nvPr>
            <p:ph type="title"/>
          </p:nvPr>
        </p:nvSpPr>
        <p:spPr/>
        <p:txBody>
          <a:bodyPr/>
          <a:lstStyle/>
          <a:p>
            <a:r>
              <a:rPr lang="en-US" dirty="0"/>
              <a:t>Mobile + Server = </a:t>
            </a:r>
            <a:r>
              <a:rPr lang="en-US" dirty="0">
                <a:sym typeface="Wingdings" panose="05000000000000000000" pitchFamily="2" charset="2"/>
              </a:rPr>
              <a:t></a:t>
            </a:r>
            <a:endParaRPr lang="en-US" dirty="0"/>
          </a:p>
        </p:txBody>
      </p:sp>
      <p:pic>
        <p:nvPicPr>
          <p:cNvPr id="51" name="Picture 50"/>
          <p:cNvPicPr>
            <a:picLocks noChangeAspect="1"/>
          </p:cNvPicPr>
          <p:nvPr/>
        </p:nvPicPr>
        <p:blipFill rotWithShape="1">
          <a:blip r:embed="rId3"/>
          <a:srcRect r="61720" b="-3410"/>
          <a:stretch/>
        </p:blipFill>
        <p:spPr>
          <a:xfrm>
            <a:off x="2043987" y="1635196"/>
            <a:ext cx="462832" cy="394206"/>
          </a:xfrm>
          <a:prstGeom prst="rect">
            <a:avLst/>
          </a:prstGeom>
        </p:spPr>
      </p:pic>
      <p:pic>
        <p:nvPicPr>
          <p:cNvPr id="6" name="Picture 50"/>
          <p:cNvPicPr>
            <a:picLocks noChangeAspect="1"/>
          </p:cNvPicPr>
          <p:nvPr/>
        </p:nvPicPr>
        <p:blipFill rotWithShape="1">
          <a:blip r:embed="rId3"/>
          <a:srcRect r="61720" b="-3410"/>
          <a:stretch/>
        </p:blipFill>
        <p:spPr>
          <a:xfrm>
            <a:off x="2043987" y="1635196"/>
            <a:ext cx="462832" cy="394206"/>
          </a:xfrm>
          <a:prstGeom prst="rect">
            <a:avLst/>
          </a:prstGeom>
        </p:spPr>
      </p:pic>
      <p:pic>
        <p:nvPicPr>
          <p:cNvPr id="46" name="Picture 4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152742" y="1560972"/>
            <a:ext cx="475309" cy="553982"/>
          </a:xfrm>
          <a:prstGeom prst="rect">
            <a:avLst/>
          </a:prstGeom>
        </p:spPr>
      </p:pic>
      <p:pic>
        <p:nvPicPr>
          <p:cNvPr id="53" name="Picture 5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237720" y="1560972"/>
            <a:ext cx="475309" cy="553982"/>
          </a:xfrm>
          <a:prstGeom prst="rect">
            <a:avLst/>
          </a:prstGeom>
        </p:spPr>
      </p:pic>
      <p:pic>
        <p:nvPicPr>
          <p:cNvPr id="2" name="Picture 1"/>
          <p:cNvPicPr>
            <a:picLocks noChangeAspect="1"/>
          </p:cNvPicPr>
          <p:nvPr/>
        </p:nvPicPr>
        <p:blipFill>
          <a:blip r:embed="rId5">
            <a:lum bright="70000" contrast="-70000"/>
          </a:blip>
          <a:stretch>
            <a:fillRect/>
          </a:stretch>
        </p:blipFill>
        <p:spPr>
          <a:xfrm>
            <a:off x="9980904" y="1580107"/>
            <a:ext cx="454903" cy="454903"/>
          </a:xfrm>
          <a:prstGeom prst="rect">
            <a:avLst/>
          </a:prstGeom>
        </p:spPr>
      </p:pic>
      <p:pic>
        <p:nvPicPr>
          <p:cNvPr id="4" name="Picture 3"/>
          <p:cNvPicPr>
            <a:picLocks noChangeAspect="1"/>
          </p:cNvPicPr>
          <p:nvPr/>
        </p:nvPicPr>
        <p:blipFill>
          <a:blip r:embed="rId6">
            <a:biLevel thresh="25000"/>
          </a:blip>
          <a:stretch>
            <a:fillRect/>
          </a:stretch>
        </p:blipFill>
        <p:spPr>
          <a:xfrm>
            <a:off x="4091879" y="1552973"/>
            <a:ext cx="557690" cy="557690"/>
          </a:xfrm>
          <a:prstGeom prst="rect">
            <a:avLst/>
          </a:prstGeom>
        </p:spPr>
      </p:pic>
    </p:spTree>
    <p:extLst>
      <p:ext uri="{BB962C8B-B14F-4D97-AF65-F5344CB8AC3E}">
        <p14:creationId xmlns:p14="http://schemas.microsoft.com/office/powerpoint/2010/main" val="617977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5287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1307" y="249539"/>
            <a:ext cx="6358922" cy="6358922"/>
          </a:xfrm>
          <a:prstGeom prst="rect">
            <a:avLst/>
          </a:prstGeom>
        </p:spPr>
      </p:pic>
      <p:sp>
        <p:nvSpPr>
          <p:cNvPr id="3" name="Title 1"/>
          <p:cNvSpPr txBox="1">
            <a:spLocks/>
          </p:cNvSpPr>
          <p:nvPr/>
        </p:nvSpPr>
        <p:spPr>
          <a:xfrm>
            <a:off x="5539288" y="3036837"/>
            <a:ext cx="5950245" cy="78432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r>
              <a:rPr lang="x-none" sz="4704" dirty="0">
                <a:solidFill>
                  <a:srgbClr val="FFFFFF"/>
                </a:solidFill>
              </a:rPr>
              <a:t>C</a:t>
            </a:r>
            <a:r>
              <a:rPr lang="en-US" sz="4704" dirty="0" err="1">
                <a:solidFill>
                  <a:srgbClr val="FFFFFF"/>
                </a:solidFill>
              </a:rPr>
              <a:t>omienza</a:t>
            </a:r>
            <a:r>
              <a:rPr lang="en-US" sz="4704" dirty="0">
                <a:solidFill>
                  <a:srgbClr val="FFFFFF"/>
                </a:solidFill>
              </a:rPr>
              <a:t> hoy</a:t>
            </a:r>
          </a:p>
          <a:p>
            <a:pPr defTabSz="914192"/>
            <a:r>
              <a:rPr lang="en-US" sz="4704" dirty="0">
                <a:solidFill>
                  <a:srgbClr val="FFFFFF"/>
                </a:solidFill>
              </a:rPr>
              <a:t>xamarin.com/download</a:t>
            </a:r>
          </a:p>
          <a:p>
            <a:pPr defTabSz="914192"/>
            <a:r>
              <a:rPr lang="en-US" sz="4704" dirty="0">
                <a:solidFill>
                  <a:srgbClr val="FFFFFF"/>
                </a:solidFill>
              </a:rPr>
              <a:t>xamarin.com/azure</a:t>
            </a:r>
          </a:p>
          <a:p>
            <a:pPr defTabSz="914192"/>
            <a:r>
              <a:rPr lang="en-US" sz="4704" dirty="0">
                <a:solidFill>
                  <a:srgbClr val="FFFFFF"/>
                </a:solidFill>
              </a:rPr>
              <a:t>xamarin.com/dev-ops</a:t>
            </a:r>
          </a:p>
        </p:txBody>
      </p:sp>
    </p:spTree>
    <p:extLst>
      <p:ext uri="{BB962C8B-B14F-4D97-AF65-F5344CB8AC3E}">
        <p14:creationId xmlns:p14="http://schemas.microsoft.com/office/powerpoint/2010/main" val="1690492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457112" indent="-457112">
              <a:buFont typeface="Arial" charset="0"/>
              <a:buChar char="•"/>
            </a:pPr>
            <a:r>
              <a:rPr lang="x-none" dirty="0"/>
              <a:t>Errores</a:t>
            </a:r>
            <a:endParaRPr lang="en-US" dirty="0"/>
          </a:p>
          <a:p>
            <a:pPr marL="457112" indent="-457112">
              <a:buFont typeface="Arial" charset="0"/>
              <a:buChar char="•"/>
            </a:pPr>
            <a:r>
              <a:rPr lang="x-none" dirty="0"/>
              <a:t>Difíciles de utilizar</a:t>
            </a:r>
            <a:endParaRPr lang="en-US" dirty="0"/>
          </a:p>
          <a:p>
            <a:pPr marL="457112" indent="-457112">
              <a:buFont typeface="Arial" charset="0"/>
              <a:buChar char="•"/>
            </a:pPr>
            <a:r>
              <a:rPr lang="x-none" dirty="0"/>
              <a:t>Características no anunciadas</a:t>
            </a:r>
            <a:endParaRPr lang="en-US" dirty="0"/>
          </a:p>
          <a:p>
            <a:pPr marL="457112" indent="-457112">
              <a:buFont typeface="Arial" charset="0"/>
              <a:buChar char="•"/>
            </a:pPr>
            <a:r>
              <a:rPr lang="x-none" dirty="0"/>
              <a:t>Experiencia lenta</a:t>
            </a:r>
            <a:endParaRPr lang="en-US" dirty="0"/>
          </a:p>
          <a:p>
            <a:pPr marL="457112" indent="-457112">
              <a:buFont typeface="Arial" charset="0"/>
              <a:buChar char="•"/>
            </a:pPr>
            <a:r>
              <a:rPr lang="en-US" dirty="0" err="1"/>
              <a:t>Datos</a:t>
            </a:r>
            <a:r>
              <a:rPr lang="en-US" dirty="0"/>
              <a:t> no </a:t>
            </a:r>
            <a:r>
              <a:rPr lang="en-US" dirty="0" err="1"/>
              <a:t>disponibles</a:t>
            </a:r>
            <a:r>
              <a:rPr lang="en-US" dirty="0"/>
              <a:t> al </a:t>
            </a:r>
            <a:r>
              <a:rPr lang="en-US" dirty="0" err="1"/>
              <a:t>inicio</a:t>
            </a:r>
            <a:endParaRPr lang="en-US" dirty="0"/>
          </a:p>
          <a:p>
            <a:pPr marL="457112" indent="-457112">
              <a:buFont typeface="Arial" charset="0"/>
              <a:buChar char="•"/>
            </a:pPr>
            <a:endParaRPr lang="en-US" dirty="0"/>
          </a:p>
          <a:p>
            <a:pPr marL="457112" indent="-457112">
              <a:buFont typeface="Arial" charset="0"/>
              <a:buChar char="•"/>
            </a:pPr>
            <a:endParaRPr lang="en-US" dirty="0"/>
          </a:p>
        </p:txBody>
      </p:sp>
      <p:sp>
        <p:nvSpPr>
          <p:cNvPr id="2" name="Title 1"/>
          <p:cNvSpPr>
            <a:spLocks noGrp="1"/>
          </p:cNvSpPr>
          <p:nvPr>
            <p:ph type="title"/>
          </p:nvPr>
        </p:nvSpPr>
        <p:spPr/>
        <p:txBody>
          <a:bodyPr/>
          <a:lstStyle/>
          <a:p>
            <a:r>
              <a:rPr lang="x-none" dirty="0"/>
              <a:t>Malas experiencias de Apps</a:t>
            </a:r>
            <a:endParaRPr lang="en-US" dirty="0"/>
          </a:p>
        </p:txBody>
      </p:sp>
      <p:sp>
        <p:nvSpPr>
          <p:cNvPr id="4" name="Arrow: Down 3"/>
          <p:cNvSpPr/>
          <p:nvPr/>
        </p:nvSpPr>
        <p:spPr bwMode="auto">
          <a:xfrm rot="5400000">
            <a:off x="8574689" y="3525506"/>
            <a:ext cx="2214566" cy="148315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356415" y="3637250"/>
            <a:ext cx="8350335" cy="1422198"/>
          </a:xfrm>
          <a:prstGeom prst="rect">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0323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145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6364" y="2029583"/>
            <a:ext cx="8257553" cy="2798835"/>
          </a:xfrm>
        </p:spPr>
        <p:txBody>
          <a:bodyPr/>
          <a:lstStyle/>
          <a:p>
            <a:r>
              <a:rPr lang="en-US" sz="6600" dirty="0">
                <a:solidFill>
                  <a:schemeClr val="bg1"/>
                </a:solidFill>
              </a:rPr>
              <a:t>¿</a:t>
            </a:r>
            <a:r>
              <a:rPr lang="en-US" sz="6600" dirty="0" err="1">
                <a:solidFill>
                  <a:schemeClr val="bg1"/>
                </a:solidFill>
              </a:rPr>
              <a:t>Siempre</a:t>
            </a:r>
            <a:r>
              <a:rPr lang="en-US" sz="6600" dirty="0">
                <a:solidFill>
                  <a:schemeClr val="bg1"/>
                </a:solidFill>
              </a:rPr>
              <a:t> </a:t>
            </a:r>
            <a:r>
              <a:rPr lang="en-US" sz="6600" dirty="0" err="1">
                <a:solidFill>
                  <a:schemeClr val="bg1"/>
                </a:solidFill>
              </a:rPr>
              <a:t>conectados</a:t>
            </a:r>
            <a:r>
              <a:rPr lang="en-US" sz="6600" dirty="0">
                <a:solidFill>
                  <a:schemeClr val="bg1"/>
                </a:solidFill>
              </a:rPr>
              <a:t>?</a:t>
            </a:r>
          </a:p>
        </p:txBody>
      </p:sp>
    </p:spTree>
    <p:extLst>
      <p:ext uri="{BB962C8B-B14F-4D97-AF65-F5344CB8AC3E}">
        <p14:creationId xmlns:p14="http://schemas.microsoft.com/office/powerpoint/2010/main" val="41553679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grpSp>
        <p:nvGrpSpPr>
          <p:cNvPr id="6" name="Group 5"/>
          <p:cNvGrpSpPr/>
          <p:nvPr/>
        </p:nvGrpSpPr>
        <p:grpSpPr>
          <a:xfrm>
            <a:off x="4295009" y="1267139"/>
            <a:ext cx="7422184" cy="4166743"/>
            <a:chOff x="8238008" y="1111207"/>
            <a:chExt cx="14846474" cy="8334668"/>
          </a:xfrm>
        </p:grpSpPr>
        <p:grpSp>
          <p:nvGrpSpPr>
            <p:cNvPr id="3" name="Group 2"/>
            <p:cNvGrpSpPr/>
            <p:nvPr/>
          </p:nvGrpSpPr>
          <p:grpSpPr>
            <a:xfrm>
              <a:off x="8238008" y="1111207"/>
              <a:ext cx="14846474" cy="8334668"/>
              <a:chOff x="4465637" y="868368"/>
              <a:chExt cx="7572088" cy="4250898"/>
            </a:xfrm>
          </p:grpSpPr>
          <p:sp>
            <p:nvSpPr>
              <p:cNvPr id="28" name="Freeform 5"/>
              <p:cNvSpPr>
                <a:spLocks noEditPoints="1"/>
              </p:cNvSpPr>
              <p:nvPr/>
            </p:nvSpPr>
            <p:spPr bwMode="auto">
              <a:xfrm>
                <a:off x="4465637" y="868368"/>
                <a:ext cx="7572088" cy="4250898"/>
              </a:xfrm>
              <a:custGeom>
                <a:avLst/>
                <a:gdLst>
                  <a:gd name="T0" fmla="*/ 985 w 1283"/>
                  <a:gd name="T1" fmla="*/ 96 h 719"/>
                  <a:gd name="T2" fmla="*/ 670 w 1283"/>
                  <a:gd name="T3" fmla="*/ 523 h 719"/>
                  <a:gd name="T4" fmla="*/ 663 w 1283"/>
                  <a:gd name="T5" fmla="*/ 155 h 719"/>
                  <a:gd name="T6" fmla="*/ 1044 w 1283"/>
                  <a:gd name="T7" fmla="*/ 127 h 719"/>
                  <a:gd name="T8" fmla="*/ 647 w 1283"/>
                  <a:gd name="T9" fmla="*/ 414 h 719"/>
                  <a:gd name="T10" fmla="*/ 1092 w 1283"/>
                  <a:gd name="T11" fmla="*/ 468 h 719"/>
                  <a:gd name="T12" fmla="*/ 949 w 1283"/>
                  <a:gd name="T13" fmla="*/ 291 h 719"/>
                  <a:gd name="T14" fmla="*/ 643 w 1283"/>
                  <a:gd name="T15" fmla="*/ 196 h 719"/>
                  <a:gd name="T16" fmla="*/ 602 w 1283"/>
                  <a:gd name="T17" fmla="*/ 223 h 719"/>
                  <a:gd name="T18" fmla="*/ 742 w 1283"/>
                  <a:gd name="T19" fmla="*/ 141 h 719"/>
                  <a:gd name="T20" fmla="*/ 638 w 1283"/>
                  <a:gd name="T21" fmla="*/ 418 h 719"/>
                  <a:gd name="T22" fmla="*/ 1006 w 1283"/>
                  <a:gd name="T23" fmla="*/ 328 h 719"/>
                  <a:gd name="T24" fmla="*/ 842 w 1283"/>
                  <a:gd name="T25" fmla="*/ 273 h 719"/>
                  <a:gd name="T26" fmla="*/ 781 w 1283"/>
                  <a:gd name="T27" fmla="*/ 350 h 719"/>
                  <a:gd name="T28" fmla="*/ 1131 w 1283"/>
                  <a:gd name="T29" fmla="*/ 127 h 719"/>
                  <a:gd name="T30" fmla="*/ 652 w 1283"/>
                  <a:gd name="T31" fmla="*/ 364 h 719"/>
                  <a:gd name="T32" fmla="*/ 720 w 1283"/>
                  <a:gd name="T33" fmla="*/ 409 h 719"/>
                  <a:gd name="T34" fmla="*/ 856 w 1283"/>
                  <a:gd name="T35" fmla="*/ 246 h 719"/>
                  <a:gd name="T36" fmla="*/ 774 w 1283"/>
                  <a:gd name="T37" fmla="*/ 255 h 719"/>
                  <a:gd name="T38" fmla="*/ 615 w 1283"/>
                  <a:gd name="T39" fmla="*/ 332 h 719"/>
                  <a:gd name="T40" fmla="*/ 686 w 1283"/>
                  <a:gd name="T41" fmla="*/ 378 h 719"/>
                  <a:gd name="T42" fmla="*/ 731 w 1283"/>
                  <a:gd name="T43" fmla="*/ 237 h 719"/>
                  <a:gd name="T44" fmla="*/ 711 w 1283"/>
                  <a:gd name="T45" fmla="*/ 332 h 719"/>
                  <a:gd name="T46" fmla="*/ 1094 w 1283"/>
                  <a:gd name="T47" fmla="*/ 478 h 719"/>
                  <a:gd name="T48" fmla="*/ 1051 w 1283"/>
                  <a:gd name="T49" fmla="*/ 387 h 719"/>
                  <a:gd name="T50" fmla="*/ 767 w 1283"/>
                  <a:gd name="T51" fmla="*/ 177 h 719"/>
                  <a:gd name="T52" fmla="*/ 972 w 1283"/>
                  <a:gd name="T53" fmla="*/ 132 h 719"/>
                  <a:gd name="T54" fmla="*/ 994 w 1283"/>
                  <a:gd name="T55" fmla="*/ 237 h 719"/>
                  <a:gd name="T56" fmla="*/ 897 w 1283"/>
                  <a:gd name="T57" fmla="*/ 255 h 719"/>
                  <a:gd name="T58" fmla="*/ 988 w 1283"/>
                  <a:gd name="T59" fmla="*/ 168 h 719"/>
                  <a:gd name="T60" fmla="*/ 958 w 1283"/>
                  <a:gd name="T61" fmla="*/ 268 h 719"/>
                  <a:gd name="T62" fmla="*/ 475 w 1283"/>
                  <a:gd name="T63" fmla="*/ 82 h 719"/>
                  <a:gd name="T64" fmla="*/ 318 w 1283"/>
                  <a:gd name="T65" fmla="*/ 450 h 719"/>
                  <a:gd name="T66" fmla="*/ 198 w 1283"/>
                  <a:gd name="T67" fmla="*/ 32 h 719"/>
                  <a:gd name="T68" fmla="*/ 386 w 1283"/>
                  <a:gd name="T69" fmla="*/ 23 h 719"/>
                  <a:gd name="T70" fmla="*/ 422 w 1283"/>
                  <a:gd name="T71" fmla="*/ 46 h 719"/>
                  <a:gd name="T72" fmla="*/ 352 w 1283"/>
                  <a:gd name="T73" fmla="*/ 600 h 719"/>
                  <a:gd name="T74" fmla="*/ 168 w 1283"/>
                  <a:gd name="T75" fmla="*/ 259 h 719"/>
                  <a:gd name="T76" fmla="*/ 250 w 1283"/>
                  <a:gd name="T77" fmla="*/ 96 h 719"/>
                  <a:gd name="T78" fmla="*/ 801 w 1283"/>
                  <a:gd name="T79" fmla="*/ 355 h 719"/>
                  <a:gd name="T80" fmla="*/ 629 w 1283"/>
                  <a:gd name="T81" fmla="*/ 414 h 719"/>
                  <a:gd name="T82" fmla="*/ 1169 w 1283"/>
                  <a:gd name="T83" fmla="*/ 191 h 719"/>
                  <a:gd name="T84" fmla="*/ 988 w 1283"/>
                  <a:gd name="T85" fmla="*/ 441 h 719"/>
                  <a:gd name="T86" fmla="*/ 91 w 1283"/>
                  <a:gd name="T87" fmla="*/ 155 h 719"/>
                  <a:gd name="T88" fmla="*/ 59 w 1283"/>
                  <a:gd name="T89" fmla="*/ 105 h 719"/>
                  <a:gd name="T90" fmla="*/ 447 w 1283"/>
                  <a:gd name="T91" fmla="*/ 546 h 719"/>
                  <a:gd name="T92" fmla="*/ 277 w 1283"/>
                  <a:gd name="T93" fmla="*/ 368 h 719"/>
                  <a:gd name="T94" fmla="*/ 563 w 1283"/>
                  <a:gd name="T95" fmla="*/ 314 h 719"/>
                  <a:gd name="T96" fmla="*/ 722 w 1283"/>
                  <a:gd name="T97" fmla="*/ 100 h 719"/>
                  <a:gd name="T98" fmla="*/ 409 w 1283"/>
                  <a:gd name="T99" fmla="*/ 428 h 719"/>
                  <a:gd name="T100" fmla="*/ 372 w 1283"/>
                  <a:gd name="T101" fmla="*/ 514 h 719"/>
                  <a:gd name="T102" fmla="*/ 1133 w 1283"/>
                  <a:gd name="T103" fmla="*/ 605 h 719"/>
                  <a:gd name="T104" fmla="*/ 949 w 1283"/>
                  <a:gd name="T105" fmla="*/ 373 h 719"/>
                  <a:gd name="T106" fmla="*/ 1135 w 1283"/>
                  <a:gd name="T107" fmla="*/ 96 h 719"/>
                  <a:gd name="T108" fmla="*/ 1087 w 1283"/>
                  <a:gd name="T109" fmla="*/ 91 h 719"/>
                  <a:gd name="T110" fmla="*/ 431 w 1283"/>
                  <a:gd name="T111" fmla="*/ 482 h 719"/>
                  <a:gd name="T112" fmla="*/ 293 w 1283"/>
                  <a:gd name="T113" fmla="*/ 223 h 719"/>
                  <a:gd name="T114" fmla="*/ 184 w 1283"/>
                  <a:gd name="T115" fmla="*/ 250 h 719"/>
                  <a:gd name="T116" fmla="*/ 277 w 1283"/>
                  <a:gd name="T117" fmla="*/ 123 h 719"/>
                  <a:gd name="T118" fmla="*/ 370 w 1283"/>
                  <a:gd name="T119" fmla="*/ 168 h 719"/>
                  <a:gd name="T120" fmla="*/ 404 w 1283"/>
                  <a:gd name="T121" fmla="*/ 482 h 719"/>
                  <a:gd name="T122" fmla="*/ 184 w 1283"/>
                  <a:gd name="T123" fmla="*/ 168 h 719"/>
                  <a:gd name="T124" fmla="*/ 232 w 1283"/>
                  <a:gd name="T125" fmla="*/ 237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3" h="719">
                    <a:moveTo>
                      <a:pt x="829" y="137"/>
                    </a:moveTo>
                    <a:cubicBezTo>
                      <a:pt x="826" y="137"/>
                      <a:pt x="824" y="139"/>
                      <a:pt x="824" y="141"/>
                    </a:cubicBezTo>
                    <a:cubicBezTo>
                      <a:pt x="824" y="144"/>
                      <a:pt x="826" y="146"/>
                      <a:pt x="829" y="146"/>
                    </a:cubicBezTo>
                    <a:cubicBezTo>
                      <a:pt x="831" y="146"/>
                      <a:pt x="833" y="144"/>
                      <a:pt x="833" y="141"/>
                    </a:cubicBezTo>
                    <a:cubicBezTo>
                      <a:pt x="833" y="139"/>
                      <a:pt x="831" y="137"/>
                      <a:pt x="829" y="137"/>
                    </a:cubicBezTo>
                    <a:close/>
                    <a:moveTo>
                      <a:pt x="783" y="141"/>
                    </a:moveTo>
                    <a:cubicBezTo>
                      <a:pt x="783" y="144"/>
                      <a:pt x="785" y="146"/>
                      <a:pt x="788" y="146"/>
                    </a:cubicBezTo>
                    <a:cubicBezTo>
                      <a:pt x="790" y="146"/>
                      <a:pt x="792" y="144"/>
                      <a:pt x="792" y="141"/>
                    </a:cubicBezTo>
                    <a:cubicBezTo>
                      <a:pt x="792" y="139"/>
                      <a:pt x="790" y="137"/>
                      <a:pt x="788" y="137"/>
                    </a:cubicBezTo>
                    <a:cubicBezTo>
                      <a:pt x="785" y="137"/>
                      <a:pt x="783" y="139"/>
                      <a:pt x="783" y="141"/>
                    </a:cubicBezTo>
                    <a:close/>
                    <a:moveTo>
                      <a:pt x="822" y="123"/>
                    </a:moveTo>
                    <a:cubicBezTo>
                      <a:pt x="819" y="123"/>
                      <a:pt x="817" y="125"/>
                      <a:pt x="817" y="127"/>
                    </a:cubicBezTo>
                    <a:cubicBezTo>
                      <a:pt x="817" y="130"/>
                      <a:pt x="819" y="132"/>
                      <a:pt x="822" y="132"/>
                    </a:cubicBezTo>
                    <a:cubicBezTo>
                      <a:pt x="824" y="132"/>
                      <a:pt x="826" y="130"/>
                      <a:pt x="826" y="127"/>
                    </a:cubicBezTo>
                    <a:cubicBezTo>
                      <a:pt x="826" y="125"/>
                      <a:pt x="824" y="123"/>
                      <a:pt x="822" y="123"/>
                    </a:cubicBezTo>
                    <a:close/>
                    <a:moveTo>
                      <a:pt x="815" y="109"/>
                    </a:moveTo>
                    <a:cubicBezTo>
                      <a:pt x="813" y="109"/>
                      <a:pt x="810" y="111"/>
                      <a:pt x="810" y="114"/>
                    </a:cubicBezTo>
                    <a:cubicBezTo>
                      <a:pt x="810" y="116"/>
                      <a:pt x="813" y="118"/>
                      <a:pt x="815" y="118"/>
                    </a:cubicBezTo>
                    <a:cubicBezTo>
                      <a:pt x="818" y="118"/>
                      <a:pt x="820" y="116"/>
                      <a:pt x="820" y="114"/>
                    </a:cubicBezTo>
                    <a:cubicBezTo>
                      <a:pt x="820" y="111"/>
                      <a:pt x="818" y="109"/>
                      <a:pt x="815" y="109"/>
                    </a:cubicBezTo>
                    <a:close/>
                    <a:moveTo>
                      <a:pt x="804" y="127"/>
                    </a:moveTo>
                    <a:cubicBezTo>
                      <a:pt x="804" y="130"/>
                      <a:pt x="806" y="132"/>
                      <a:pt x="808" y="132"/>
                    </a:cubicBezTo>
                    <a:cubicBezTo>
                      <a:pt x="811" y="132"/>
                      <a:pt x="813" y="130"/>
                      <a:pt x="813" y="127"/>
                    </a:cubicBezTo>
                    <a:cubicBezTo>
                      <a:pt x="813" y="125"/>
                      <a:pt x="811" y="123"/>
                      <a:pt x="808" y="123"/>
                    </a:cubicBezTo>
                    <a:cubicBezTo>
                      <a:pt x="806" y="123"/>
                      <a:pt x="804" y="125"/>
                      <a:pt x="804" y="127"/>
                    </a:cubicBezTo>
                    <a:close/>
                    <a:moveTo>
                      <a:pt x="801" y="109"/>
                    </a:moveTo>
                    <a:cubicBezTo>
                      <a:pt x="799" y="109"/>
                      <a:pt x="797" y="111"/>
                      <a:pt x="797" y="114"/>
                    </a:cubicBezTo>
                    <a:cubicBezTo>
                      <a:pt x="797" y="116"/>
                      <a:pt x="799" y="118"/>
                      <a:pt x="801" y="118"/>
                    </a:cubicBezTo>
                    <a:cubicBezTo>
                      <a:pt x="804" y="118"/>
                      <a:pt x="806" y="116"/>
                      <a:pt x="806" y="114"/>
                    </a:cubicBezTo>
                    <a:cubicBezTo>
                      <a:pt x="806" y="111"/>
                      <a:pt x="804" y="109"/>
                      <a:pt x="801" y="109"/>
                    </a:cubicBezTo>
                    <a:close/>
                    <a:moveTo>
                      <a:pt x="790" y="127"/>
                    </a:moveTo>
                    <a:cubicBezTo>
                      <a:pt x="790" y="130"/>
                      <a:pt x="792" y="132"/>
                      <a:pt x="795" y="132"/>
                    </a:cubicBezTo>
                    <a:cubicBezTo>
                      <a:pt x="797" y="132"/>
                      <a:pt x="799" y="130"/>
                      <a:pt x="799" y="127"/>
                    </a:cubicBezTo>
                    <a:cubicBezTo>
                      <a:pt x="799" y="125"/>
                      <a:pt x="797" y="123"/>
                      <a:pt x="795" y="123"/>
                    </a:cubicBezTo>
                    <a:cubicBezTo>
                      <a:pt x="792" y="123"/>
                      <a:pt x="790" y="125"/>
                      <a:pt x="790" y="127"/>
                    </a:cubicBezTo>
                    <a:close/>
                    <a:moveTo>
                      <a:pt x="860" y="141"/>
                    </a:moveTo>
                    <a:cubicBezTo>
                      <a:pt x="860" y="139"/>
                      <a:pt x="858" y="137"/>
                      <a:pt x="856" y="137"/>
                    </a:cubicBezTo>
                    <a:cubicBezTo>
                      <a:pt x="853" y="137"/>
                      <a:pt x="851" y="139"/>
                      <a:pt x="851" y="141"/>
                    </a:cubicBezTo>
                    <a:cubicBezTo>
                      <a:pt x="851" y="144"/>
                      <a:pt x="853" y="146"/>
                      <a:pt x="856" y="146"/>
                    </a:cubicBezTo>
                    <a:cubicBezTo>
                      <a:pt x="858" y="146"/>
                      <a:pt x="860" y="144"/>
                      <a:pt x="860" y="141"/>
                    </a:cubicBezTo>
                    <a:close/>
                    <a:moveTo>
                      <a:pt x="856" y="164"/>
                    </a:moveTo>
                    <a:cubicBezTo>
                      <a:pt x="853" y="164"/>
                      <a:pt x="851" y="166"/>
                      <a:pt x="851" y="168"/>
                    </a:cubicBezTo>
                    <a:cubicBezTo>
                      <a:pt x="851" y="171"/>
                      <a:pt x="853" y="173"/>
                      <a:pt x="856" y="173"/>
                    </a:cubicBezTo>
                    <a:cubicBezTo>
                      <a:pt x="858" y="173"/>
                      <a:pt x="860" y="171"/>
                      <a:pt x="860" y="168"/>
                    </a:cubicBezTo>
                    <a:cubicBezTo>
                      <a:pt x="860" y="166"/>
                      <a:pt x="858" y="164"/>
                      <a:pt x="856" y="164"/>
                    </a:cubicBezTo>
                    <a:close/>
                    <a:moveTo>
                      <a:pt x="863" y="177"/>
                    </a:moveTo>
                    <a:cubicBezTo>
                      <a:pt x="860" y="177"/>
                      <a:pt x="858" y="179"/>
                      <a:pt x="858" y="182"/>
                    </a:cubicBezTo>
                    <a:cubicBezTo>
                      <a:pt x="858" y="185"/>
                      <a:pt x="860" y="187"/>
                      <a:pt x="863" y="187"/>
                    </a:cubicBezTo>
                    <a:cubicBezTo>
                      <a:pt x="865" y="187"/>
                      <a:pt x="867" y="185"/>
                      <a:pt x="867" y="182"/>
                    </a:cubicBezTo>
                    <a:cubicBezTo>
                      <a:pt x="867" y="179"/>
                      <a:pt x="865" y="177"/>
                      <a:pt x="863" y="177"/>
                    </a:cubicBezTo>
                    <a:close/>
                    <a:moveTo>
                      <a:pt x="849" y="123"/>
                    </a:moveTo>
                    <a:cubicBezTo>
                      <a:pt x="847" y="123"/>
                      <a:pt x="845" y="125"/>
                      <a:pt x="845" y="127"/>
                    </a:cubicBezTo>
                    <a:cubicBezTo>
                      <a:pt x="845" y="130"/>
                      <a:pt x="847" y="132"/>
                      <a:pt x="849" y="132"/>
                    </a:cubicBezTo>
                    <a:cubicBezTo>
                      <a:pt x="852" y="132"/>
                      <a:pt x="854" y="130"/>
                      <a:pt x="854" y="127"/>
                    </a:cubicBezTo>
                    <a:cubicBezTo>
                      <a:pt x="854" y="125"/>
                      <a:pt x="852" y="123"/>
                      <a:pt x="849" y="123"/>
                    </a:cubicBezTo>
                    <a:close/>
                    <a:moveTo>
                      <a:pt x="831" y="155"/>
                    </a:moveTo>
                    <a:cubicBezTo>
                      <a:pt x="831" y="157"/>
                      <a:pt x="833" y="159"/>
                      <a:pt x="835" y="159"/>
                    </a:cubicBezTo>
                    <a:cubicBezTo>
                      <a:pt x="838" y="159"/>
                      <a:pt x="840" y="157"/>
                      <a:pt x="840" y="155"/>
                    </a:cubicBezTo>
                    <a:cubicBezTo>
                      <a:pt x="840" y="152"/>
                      <a:pt x="838" y="150"/>
                      <a:pt x="835" y="150"/>
                    </a:cubicBezTo>
                    <a:cubicBezTo>
                      <a:pt x="833" y="150"/>
                      <a:pt x="831" y="152"/>
                      <a:pt x="831" y="155"/>
                    </a:cubicBezTo>
                    <a:close/>
                    <a:moveTo>
                      <a:pt x="838" y="141"/>
                    </a:moveTo>
                    <a:cubicBezTo>
                      <a:pt x="838" y="144"/>
                      <a:pt x="840" y="146"/>
                      <a:pt x="842" y="146"/>
                    </a:cubicBezTo>
                    <a:cubicBezTo>
                      <a:pt x="845" y="146"/>
                      <a:pt x="847" y="144"/>
                      <a:pt x="847" y="141"/>
                    </a:cubicBezTo>
                    <a:cubicBezTo>
                      <a:pt x="847" y="139"/>
                      <a:pt x="845" y="137"/>
                      <a:pt x="842" y="137"/>
                    </a:cubicBezTo>
                    <a:cubicBezTo>
                      <a:pt x="840" y="137"/>
                      <a:pt x="838" y="139"/>
                      <a:pt x="838" y="141"/>
                    </a:cubicBezTo>
                    <a:close/>
                    <a:moveTo>
                      <a:pt x="736" y="182"/>
                    </a:moveTo>
                    <a:cubicBezTo>
                      <a:pt x="736" y="185"/>
                      <a:pt x="738" y="187"/>
                      <a:pt x="740" y="187"/>
                    </a:cubicBezTo>
                    <a:cubicBezTo>
                      <a:pt x="743" y="187"/>
                      <a:pt x="745" y="185"/>
                      <a:pt x="745" y="182"/>
                    </a:cubicBezTo>
                    <a:cubicBezTo>
                      <a:pt x="745" y="179"/>
                      <a:pt x="743" y="177"/>
                      <a:pt x="740" y="177"/>
                    </a:cubicBezTo>
                    <a:cubicBezTo>
                      <a:pt x="738" y="177"/>
                      <a:pt x="736" y="179"/>
                      <a:pt x="736" y="182"/>
                    </a:cubicBezTo>
                    <a:close/>
                    <a:moveTo>
                      <a:pt x="715" y="168"/>
                    </a:moveTo>
                    <a:cubicBezTo>
                      <a:pt x="715" y="171"/>
                      <a:pt x="717" y="173"/>
                      <a:pt x="720" y="173"/>
                    </a:cubicBezTo>
                    <a:cubicBezTo>
                      <a:pt x="722" y="173"/>
                      <a:pt x="724" y="171"/>
                      <a:pt x="724" y="168"/>
                    </a:cubicBezTo>
                    <a:cubicBezTo>
                      <a:pt x="724" y="166"/>
                      <a:pt x="722" y="164"/>
                      <a:pt x="720" y="164"/>
                    </a:cubicBezTo>
                    <a:cubicBezTo>
                      <a:pt x="717" y="164"/>
                      <a:pt x="715" y="166"/>
                      <a:pt x="715" y="168"/>
                    </a:cubicBezTo>
                    <a:close/>
                    <a:moveTo>
                      <a:pt x="727" y="150"/>
                    </a:moveTo>
                    <a:cubicBezTo>
                      <a:pt x="724" y="150"/>
                      <a:pt x="722" y="152"/>
                      <a:pt x="722" y="155"/>
                    </a:cubicBezTo>
                    <a:cubicBezTo>
                      <a:pt x="722" y="157"/>
                      <a:pt x="724" y="159"/>
                      <a:pt x="727" y="159"/>
                    </a:cubicBezTo>
                    <a:cubicBezTo>
                      <a:pt x="729" y="159"/>
                      <a:pt x="731" y="157"/>
                      <a:pt x="731" y="155"/>
                    </a:cubicBezTo>
                    <a:cubicBezTo>
                      <a:pt x="731" y="152"/>
                      <a:pt x="729" y="150"/>
                      <a:pt x="727" y="150"/>
                    </a:cubicBezTo>
                    <a:close/>
                    <a:moveTo>
                      <a:pt x="776" y="155"/>
                    </a:moveTo>
                    <a:cubicBezTo>
                      <a:pt x="776" y="157"/>
                      <a:pt x="778" y="159"/>
                      <a:pt x="781" y="159"/>
                    </a:cubicBezTo>
                    <a:cubicBezTo>
                      <a:pt x="784" y="159"/>
                      <a:pt x="786" y="157"/>
                      <a:pt x="786" y="155"/>
                    </a:cubicBezTo>
                    <a:cubicBezTo>
                      <a:pt x="786" y="152"/>
                      <a:pt x="784" y="150"/>
                      <a:pt x="781" y="150"/>
                    </a:cubicBezTo>
                    <a:cubicBezTo>
                      <a:pt x="778" y="150"/>
                      <a:pt x="776" y="152"/>
                      <a:pt x="776" y="155"/>
                    </a:cubicBezTo>
                    <a:close/>
                    <a:moveTo>
                      <a:pt x="706" y="137"/>
                    </a:moveTo>
                    <a:cubicBezTo>
                      <a:pt x="704" y="137"/>
                      <a:pt x="702" y="139"/>
                      <a:pt x="702" y="141"/>
                    </a:cubicBezTo>
                    <a:cubicBezTo>
                      <a:pt x="702" y="144"/>
                      <a:pt x="704" y="146"/>
                      <a:pt x="706" y="146"/>
                    </a:cubicBezTo>
                    <a:cubicBezTo>
                      <a:pt x="709" y="146"/>
                      <a:pt x="711" y="144"/>
                      <a:pt x="711" y="141"/>
                    </a:cubicBezTo>
                    <a:cubicBezTo>
                      <a:pt x="711" y="139"/>
                      <a:pt x="709" y="137"/>
                      <a:pt x="706" y="137"/>
                    </a:cubicBezTo>
                    <a:close/>
                    <a:moveTo>
                      <a:pt x="733" y="164"/>
                    </a:moveTo>
                    <a:cubicBezTo>
                      <a:pt x="731" y="164"/>
                      <a:pt x="729" y="166"/>
                      <a:pt x="729" y="168"/>
                    </a:cubicBezTo>
                    <a:cubicBezTo>
                      <a:pt x="729" y="171"/>
                      <a:pt x="731" y="173"/>
                      <a:pt x="733" y="173"/>
                    </a:cubicBezTo>
                    <a:cubicBezTo>
                      <a:pt x="736" y="173"/>
                      <a:pt x="738" y="171"/>
                      <a:pt x="738" y="168"/>
                    </a:cubicBezTo>
                    <a:cubicBezTo>
                      <a:pt x="738" y="166"/>
                      <a:pt x="736" y="164"/>
                      <a:pt x="733" y="164"/>
                    </a:cubicBezTo>
                    <a:close/>
                    <a:moveTo>
                      <a:pt x="699" y="123"/>
                    </a:moveTo>
                    <a:cubicBezTo>
                      <a:pt x="697" y="123"/>
                      <a:pt x="695" y="125"/>
                      <a:pt x="695" y="127"/>
                    </a:cubicBezTo>
                    <a:cubicBezTo>
                      <a:pt x="695" y="130"/>
                      <a:pt x="697" y="132"/>
                      <a:pt x="699" y="132"/>
                    </a:cubicBezTo>
                    <a:cubicBezTo>
                      <a:pt x="702" y="132"/>
                      <a:pt x="704" y="130"/>
                      <a:pt x="704" y="127"/>
                    </a:cubicBezTo>
                    <a:cubicBezTo>
                      <a:pt x="704" y="125"/>
                      <a:pt x="702" y="123"/>
                      <a:pt x="699" y="123"/>
                    </a:cubicBezTo>
                    <a:close/>
                    <a:moveTo>
                      <a:pt x="708" y="182"/>
                    </a:moveTo>
                    <a:cubicBezTo>
                      <a:pt x="708" y="185"/>
                      <a:pt x="710" y="187"/>
                      <a:pt x="713" y="187"/>
                    </a:cubicBezTo>
                    <a:cubicBezTo>
                      <a:pt x="715" y="187"/>
                      <a:pt x="717" y="185"/>
                      <a:pt x="717" y="182"/>
                    </a:cubicBezTo>
                    <a:cubicBezTo>
                      <a:pt x="717" y="179"/>
                      <a:pt x="715" y="177"/>
                      <a:pt x="713" y="177"/>
                    </a:cubicBezTo>
                    <a:cubicBezTo>
                      <a:pt x="710" y="177"/>
                      <a:pt x="708" y="179"/>
                      <a:pt x="708" y="182"/>
                    </a:cubicBezTo>
                    <a:close/>
                    <a:moveTo>
                      <a:pt x="767" y="150"/>
                    </a:moveTo>
                    <a:cubicBezTo>
                      <a:pt x="765" y="150"/>
                      <a:pt x="763" y="152"/>
                      <a:pt x="763" y="155"/>
                    </a:cubicBezTo>
                    <a:cubicBezTo>
                      <a:pt x="763" y="157"/>
                      <a:pt x="765" y="159"/>
                      <a:pt x="767" y="159"/>
                    </a:cubicBezTo>
                    <a:cubicBezTo>
                      <a:pt x="770" y="159"/>
                      <a:pt x="772" y="157"/>
                      <a:pt x="772" y="155"/>
                    </a:cubicBezTo>
                    <a:cubicBezTo>
                      <a:pt x="772" y="152"/>
                      <a:pt x="770" y="150"/>
                      <a:pt x="767" y="150"/>
                    </a:cubicBezTo>
                    <a:close/>
                    <a:moveTo>
                      <a:pt x="756" y="168"/>
                    </a:moveTo>
                    <a:cubicBezTo>
                      <a:pt x="756" y="171"/>
                      <a:pt x="758" y="173"/>
                      <a:pt x="761" y="173"/>
                    </a:cubicBezTo>
                    <a:cubicBezTo>
                      <a:pt x="763" y="173"/>
                      <a:pt x="765" y="171"/>
                      <a:pt x="765" y="168"/>
                    </a:cubicBezTo>
                    <a:cubicBezTo>
                      <a:pt x="765" y="166"/>
                      <a:pt x="763" y="164"/>
                      <a:pt x="761" y="164"/>
                    </a:cubicBezTo>
                    <a:cubicBezTo>
                      <a:pt x="758" y="164"/>
                      <a:pt x="756" y="166"/>
                      <a:pt x="756" y="168"/>
                    </a:cubicBezTo>
                    <a:close/>
                    <a:moveTo>
                      <a:pt x="770" y="168"/>
                    </a:moveTo>
                    <a:cubicBezTo>
                      <a:pt x="770" y="171"/>
                      <a:pt x="772" y="173"/>
                      <a:pt x="774" y="173"/>
                    </a:cubicBezTo>
                    <a:cubicBezTo>
                      <a:pt x="777" y="173"/>
                      <a:pt x="779" y="171"/>
                      <a:pt x="779" y="168"/>
                    </a:cubicBezTo>
                    <a:cubicBezTo>
                      <a:pt x="779" y="166"/>
                      <a:pt x="777" y="164"/>
                      <a:pt x="774" y="164"/>
                    </a:cubicBezTo>
                    <a:cubicBezTo>
                      <a:pt x="772" y="164"/>
                      <a:pt x="770" y="166"/>
                      <a:pt x="770" y="168"/>
                    </a:cubicBezTo>
                    <a:close/>
                    <a:moveTo>
                      <a:pt x="865" y="196"/>
                    </a:moveTo>
                    <a:cubicBezTo>
                      <a:pt x="865" y="198"/>
                      <a:pt x="867" y="200"/>
                      <a:pt x="869" y="200"/>
                    </a:cubicBezTo>
                    <a:cubicBezTo>
                      <a:pt x="872" y="200"/>
                      <a:pt x="874" y="198"/>
                      <a:pt x="874" y="196"/>
                    </a:cubicBezTo>
                    <a:cubicBezTo>
                      <a:pt x="874" y="193"/>
                      <a:pt x="872" y="191"/>
                      <a:pt x="869" y="191"/>
                    </a:cubicBezTo>
                    <a:cubicBezTo>
                      <a:pt x="867" y="191"/>
                      <a:pt x="865" y="193"/>
                      <a:pt x="865" y="196"/>
                    </a:cubicBezTo>
                    <a:close/>
                    <a:moveTo>
                      <a:pt x="742" y="168"/>
                    </a:moveTo>
                    <a:cubicBezTo>
                      <a:pt x="742" y="171"/>
                      <a:pt x="744" y="173"/>
                      <a:pt x="747" y="173"/>
                    </a:cubicBezTo>
                    <a:cubicBezTo>
                      <a:pt x="749" y="173"/>
                      <a:pt x="751" y="171"/>
                      <a:pt x="751" y="168"/>
                    </a:cubicBezTo>
                    <a:cubicBezTo>
                      <a:pt x="751" y="166"/>
                      <a:pt x="749" y="164"/>
                      <a:pt x="747" y="164"/>
                    </a:cubicBezTo>
                    <a:cubicBezTo>
                      <a:pt x="744" y="164"/>
                      <a:pt x="742" y="166"/>
                      <a:pt x="742" y="168"/>
                    </a:cubicBezTo>
                    <a:close/>
                    <a:moveTo>
                      <a:pt x="754" y="150"/>
                    </a:moveTo>
                    <a:cubicBezTo>
                      <a:pt x="751" y="150"/>
                      <a:pt x="749" y="152"/>
                      <a:pt x="749" y="155"/>
                    </a:cubicBezTo>
                    <a:cubicBezTo>
                      <a:pt x="749" y="157"/>
                      <a:pt x="751" y="159"/>
                      <a:pt x="754" y="159"/>
                    </a:cubicBezTo>
                    <a:cubicBezTo>
                      <a:pt x="756" y="159"/>
                      <a:pt x="758" y="157"/>
                      <a:pt x="758" y="155"/>
                    </a:cubicBezTo>
                    <a:cubicBezTo>
                      <a:pt x="758" y="152"/>
                      <a:pt x="756" y="150"/>
                      <a:pt x="754" y="150"/>
                    </a:cubicBezTo>
                    <a:close/>
                    <a:moveTo>
                      <a:pt x="913" y="127"/>
                    </a:moveTo>
                    <a:cubicBezTo>
                      <a:pt x="913" y="130"/>
                      <a:pt x="915" y="132"/>
                      <a:pt x="917" y="132"/>
                    </a:cubicBezTo>
                    <a:cubicBezTo>
                      <a:pt x="920" y="132"/>
                      <a:pt x="922" y="130"/>
                      <a:pt x="922" y="127"/>
                    </a:cubicBezTo>
                    <a:cubicBezTo>
                      <a:pt x="922" y="125"/>
                      <a:pt x="920" y="123"/>
                      <a:pt x="917" y="123"/>
                    </a:cubicBezTo>
                    <a:cubicBezTo>
                      <a:pt x="915" y="123"/>
                      <a:pt x="913" y="125"/>
                      <a:pt x="913" y="127"/>
                    </a:cubicBezTo>
                    <a:close/>
                    <a:moveTo>
                      <a:pt x="985" y="96"/>
                    </a:moveTo>
                    <a:cubicBezTo>
                      <a:pt x="983" y="96"/>
                      <a:pt x="981" y="98"/>
                      <a:pt x="981" y="100"/>
                    </a:cubicBezTo>
                    <a:cubicBezTo>
                      <a:pt x="981" y="103"/>
                      <a:pt x="983" y="105"/>
                      <a:pt x="985" y="105"/>
                    </a:cubicBezTo>
                    <a:cubicBezTo>
                      <a:pt x="988" y="105"/>
                      <a:pt x="990" y="103"/>
                      <a:pt x="990" y="100"/>
                    </a:cubicBezTo>
                    <a:cubicBezTo>
                      <a:pt x="990" y="98"/>
                      <a:pt x="988" y="96"/>
                      <a:pt x="985" y="96"/>
                    </a:cubicBezTo>
                    <a:close/>
                    <a:moveTo>
                      <a:pt x="1006" y="109"/>
                    </a:moveTo>
                    <a:cubicBezTo>
                      <a:pt x="1003" y="109"/>
                      <a:pt x="1001" y="111"/>
                      <a:pt x="1001" y="114"/>
                    </a:cubicBezTo>
                    <a:cubicBezTo>
                      <a:pt x="1001" y="116"/>
                      <a:pt x="1003" y="118"/>
                      <a:pt x="1006" y="118"/>
                    </a:cubicBezTo>
                    <a:cubicBezTo>
                      <a:pt x="1008" y="118"/>
                      <a:pt x="1010" y="116"/>
                      <a:pt x="1010" y="114"/>
                    </a:cubicBezTo>
                    <a:cubicBezTo>
                      <a:pt x="1010" y="111"/>
                      <a:pt x="1008" y="109"/>
                      <a:pt x="1006" y="109"/>
                    </a:cubicBezTo>
                    <a:close/>
                    <a:moveTo>
                      <a:pt x="999" y="96"/>
                    </a:moveTo>
                    <a:cubicBezTo>
                      <a:pt x="996" y="96"/>
                      <a:pt x="994" y="98"/>
                      <a:pt x="994" y="100"/>
                    </a:cubicBezTo>
                    <a:cubicBezTo>
                      <a:pt x="994" y="103"/>
                      <a:pt x="996" y="105"/>
                      <a:pt x="999" y="105"/>
                    </a:cubicBezTo>
                    <a:cubicBezTo>
                      <a:pt x="1001" y="105"/>
                      <a:pt x="1003" y="103"/>
                      <a:pt x="1003" y="100"/>
                    </a:cubicBezTo>
                    <a:cubicBezTo>
                      <a:pt x="1003" y="98"/>
                      <a:pt x="1001" y="96"/>
                      <a:pt x="999" y="96"/>
                    </a:cubicBezTo>
                    <a:close/>
                    <a:moveTo>
                      <a:pt x="988" y="114"/>
                    </a:moveTo>
                    <a:cubicBezTo>
                      <a:pt x="988" y="116"/>
                      <a:pt x="990" y="118"/>
                      <a:pt x="992" y="118"/>
                    </a:cubicBezTo>
                    <a:cubicBezTo>
                      <a:pt x="995" y="118"/>
                      <a:pt x="997" y="116"/>
                      <a:pt x="997" y="114"/>
                    </a:cubicBezTo>
                    <a:cubicBezTo>
                      <a:pt x="997" y="111"/>
                      <a:pt x="995" y="109"/>
                      <a:pt x="992" y="109"/>
                    </a:cubicBezTo>
                    <a:cubicBezTo>
                      <a:pt x="990" y="109"/>
                      <a:pt x="988" y="111"/>
                      <a:pt x="988" y="114"/>
                    </a:cubicBezTo>
                    <a:close/>
                    <a:moveTo>
                      <a:pt x="978" y="82"/>
                    </a:moveTo>
                    <a:cubicBezTo>
                      <a:pt x="976" y="82"/>
                      <a:pt x="974" y="84"/>
                      <a:pt x="974" y="87"/>
                    </a:cubicBezTo>
                    <a:cubicBezTo>
                      <a:pt x="974" y="89"/>
                      <a:pt x="976" y="91"/>
                      <a:pt x="978" y="91"/>
                    </a:cubicBezTo>
                    <a:cubicBezTo>
                      <a:pt x="981" y="91"/>
                      <a:pt x="983" y="89"/>
                      <a:pt x="983" y="87"/>
                    </a:cubicBezTo>
                    <a:cubicBezTo>
                      <a:pt x="983" y="84"/>
                      <a:pt x="981" y="82"/>
                      <a:pt x="978" y="82"/>
                    </a:cubicBezTo>
                    <a:close/>
                    <a:moveTo>
                      <a:pt x="965" y="82"/>
                    </a:moveTo>
                    <a:cubicBezTo>
                      <a:pt x="962" y="82"/>
                      <a:pt x="960" y="84"/>
                      <a:pt x="960" y="87"/>
                    </a:cubicBezTo>
                    <a:cubicBezTo>
                      <a:pt x="960" y="89"/>
                      <a:pt x="962" y="91"/>
                      <a:pt x="965" y="91"/>
                    </a:cubicBezTo>
                    <a:cubicBezTo>
                      <a:pt x="967" y="91"/>
                      <a:pt x="969" y="89"/>
                      <a:pt x="969" y="87"/>
                    </a:cubicBezTo>
                    <a:cubicBezTo>
                      <a:pt x="969" y="84"/>
                      <a:pt x="967" y="82"/>
                      <a:pt x="965" y="82"/>
                    </a:cubicBezTo>
                    <a:close/>
                    <a:moveTo>
                      <a:pt x="872" y="182"/>
                    </a:moveTo>
                    <a:cubicBezTo>
                      <a:pt x="872" y="185"/>
                      <a:pt x="874" y="187"/>
                      <a:pt x="876" y="187"/>
                    </a:cubicBezTo>
                    <a:cubicBezTo>
                      <a:pt x="879" y="187"/>
                      <a:pt x="881" y="185"/>
                      <a:pt x="881" y="182"/>
                    </a:cubicBezTo>
                    <a:cubicBezTo>
                      <a:pt x="881" y="179"/>
                      <a:pt x="879" y="177"/>
                      <a:pt x="876" y="177"/>
                    </a:cubicBezTo>
                    <a:cubicBezTo>
                      <a:pt x="874" y="177"/>
                      <a:pt x="872" y="179"/>
                      <a:pt x="872" y="182"/>
                    </a:cubicBezTo>
                    <a:close/>
                    <a:moveTo>
                      <a:pt x="1053" y="123"/>
                    </a:moveTo>
                    <a:cubicBezTo>
                      <a:pt x="1051" y="123"/>
                      <a:pt x="1049" y="125"/>
                      <a:pt x="1049" y="127"/>
                    </a:cubicBezTo>
                    <a:cubicBezTo>
                      <a:pt x="1049" y="130"/>
                      <a:pt x="1051" y="132"/>
                      <a:pt x="1053" y="132"/>
                    </a:cubicBezTo>
                    <a:cubicBezTo>
                      <a:pt x="1056" y="132"/>
                      <a:pt x="1058" y="130"/>
                      <a:pt x="1058" y="127"/>
                    </a:cubicBezTo>
                    <a:cubicBezTo>
                      <a:pt x="1058" y="125"/>
                      <a:pt x="1056" y="123"/>
                      <a:pt x="1053" y="123"/>
                    </a:cubicBezTo>
                    <a:close/>
                    <a:moveTo>
                      <a:pt x="1042" y="141"/>
                    </a:moveTo>
                    <a:cubicBezTo>
                      <a:pt x="1042" y="144"/>
                      <a:pt x="1044" y="146"/>
                      <a:pt x="1047" y="146"/>
                    </a:cubicBezTo>
                    <a:cubicBezTo>
                      <a:pt x="1049" y="146"/>
                      <a:pt x="1051" y="144"/>
                      <a:pt x="1051" y="141"/>
                    </a:cubicBezTo>
                    <a:cubicBezTo>
                      <a:pt x="1051" y="139"/>
                      <a:pt x="1049" y="137"/>
                      <a:pt x="1047" y="137"/>
                    </a:cubicBezTo>
                    <a:cubicBezTo>
                      <a:pt x="1044" y="137"/>
                      <a:pt x="1042" y="139"/>
                      <a:pt x="1042" y="141"/>
                    </a:cubicBezTo>
                    <a:close/>
                    <a:moveTo>
                      <a:pt x="1028" y="141"/>
                    </a:moveTo>
                    <a:cubicBezTo>
                      <a:pt x="1028" y="144"/>
                      <a:pt x="1030" y="146"/>
                      <a:pt x="1033" y="146"/>
                    </a:cubicBezTo>
                    <a:cubicBezTo>
                      <a:pt x="1035" y="146"/>
                      <a:pt x="1037" y="144"/>
                      <a:pt x="1037" y="141"/>
                    </a:cubicBezTo>
                    <a:cubicBezTo>
                      <a:pt x="1037" y="139"/>
                      <a:pt x="1035" y="137"/>
                      <a:pt x="1033" y="137"/>
                    </a:cubicBezTo>
                    <a:cubicBezTo>
                      <a:pt x="1030" y="137"/>
                      <a:pt x="1028" y="139"/>
                      <a:pt x="1028" y="141"/>
                    </a:cubicBezTo>
                    <a:close/>
                    <a:moveTo>
                      <a:pt x="1015" y="141"/>
                    </a:moveTo>
                    <a:cubicBezTo>
                      <a:pt x="1015" y="144"/>
                      <a:pt x="1017" y="146"/>
                      <a:pt x="1019" y="146"/>
                    </a:cubicBezTo>
                    <a:cubicBezTo>
                      <a:pt x="1022" y="146"/>
                      <a:pt x="1024" y="144"/>
                      <a:pt x="1024" y="141"/>
                    </a:cubicBezTo>
                    <a:cubicBezTo>
                      <a:pt x="1024" y="139"/>
                      <a:pt x="1022" y="137"/>
                      <a:pt x="1019" y="137"/>
                    </a:cubicBezTo>
                    <a:cubicBezTo>
                      <a:pt x="1017" y="137"/>
                      <a:pt x="1015" y="139"/>
                      <a:pt x="1015" y="141"/>
                    </a:cubicBezTo>
                    <a:close/>
                    <a:moveTo>
                      <a:pt x="1013" y="123"/>
                    </a:moveTo>
                    <a:cubicBezTo>
                      <a:pt x="1010" y="123"/>
                      <a:pt x="1008" y="125"/>
                      <a:pt x="1008" y="127"/>
                    </a:cubicBezTo>
                    <a:cubicBezTo>
                      <a:pt x="1008" y="130"/>
                      <a:pt x="1010" y="132"/>
                      <a:pt x="1013" y="132"/>
                    </a:cubicBezTo>
                    <a:cubicBezTo>
                      <a:pt x="1015" y="132"/>
                      <a:pt x="1017" y="130"/>
                      <a:pt x="1017" y="127"/>
                    </a:cubicBezTo>
                    <a:cubicBezTo>
                      <a:pt x="1017" y="125"/>
                      <a:pt x="1015" y="123"/>
                      <a:pt x="1013" y="123"/>
                    </a:cubicBezTo>
                    <a:close/>
                    <a:moveTo>
                      <a:pt x="1026" y="123"/>
                    </a:moveTo>
                    <a:cubicBezTo>
                      <a:pt x="1024" y="123"/>
                      <a:pt x="1022" y="125"/>
                      <a:pt x="1022" y="127"/>
                    </a:cubicBezTo>
                    <a:cubicBezTo>
                      <a:pt x="1022" y="130"/>
                      <a:pt x="1024" y="132"/>
                      <a:pt x="1026" y="132"/>
                    </a:cubicBezTo>
                    <a:cubicBezTo>
                      <a:pt x="1029" y="132"/>
                      <a:pt x="1031" y="130"/>
                      <a:pt x="1031" y="127"/>
                    </a:cubicBezTo>
                    <a:cubicBezTo>
                      <a:pt x="1031" y="125"/>
                      <a:pt x="1029" y="123"/>
                      <a:pt x="1026" y="123"/>
                    </a:cubicBezTo>
                    <a:close/>
                    <a:moveTo>
                      <a:pt x="967" y="100"/>
                    </a:moveTo>
                    <a:cubicBezTo>
                      <a:pt x="967" y="103"/>
                      <a:pt x="969" y="105"/>
                      <a:pt x="972" y="105"/>
                    </a:cubicBezTo>
                    <a:cubicBezTo>
                      <a:pt x="974" y="105"/>
                      <a:pt x="976" y="103"/>
                      <a:pt x="976" y="100"/>
                    </a:cubicBezTo>
                    <a:cubicBezTo>
                      <a:pt x="976" y="98"/>
                      <a:pt x="974" y="96"/>
                      <a:pt x="972" y="96"/>
                    </a:cubicBezTo>
                    <a:cubicBezTo>
                      <a:pt x="969" y="96"/>
                      <a:pt x="967" y="98"/>
                      <a:pt x="967" y="100"/>
                    </a:cubicBezTo>
                    <a:close/>
                    <a:moveTo>
                      <a:pt x="892" y="141"/>
                    </a:moveTo>
                    <a:cubicBezTo>
                      <a:pt x="892" y="144"/>
                      <a:pt x="894" y="146"/>
                      <a:pt x="897" y="146"/>
                    </a:cubicBezTo>
                    <a:cubicBezTo>
                      <a:pt x="899" y="146"/>
                      <a:pt x="901" y="144"/>
                      <a:pt x="901" y="141"/>
                    </a:cubicBezTo>
                    <a:cubicBezTo>
                      <a:pt x="901" y="139"/>
                      <a:pt x="899" y="137"/>
                      <a:pt x="897" y="137"/>
                    </a:cubicBezTo>
                    <a:cubicBezTo>
                      <a:pt x="894" y="137"/>
                      <a:pt x="892" y="139"/>
                      <a:pt x="892" y="141"/>
                    </a:cubicBezTo>
                    <a:close/>
                    <a:moveTo>
                      <a:pt x="954" y="100"/>
                    </a:moveTo>
                    <a:cubicBezTo>
                      <a:pt x="954" y="103"/>
                      <a:pt x="956" y="105"/>
                      <a:pt x="958" y="105"/>
                    </a:cubicBezTo>
                    <a:cubicBezTo>
                      <a:pt x="961" y="105"/>
                      <a:pt x="963" y="103"/>
                      <a:pt x="963" y="100"/>
                    </a:cubicBezTo>
                    <a:cubicBezTo>
                      <a:pt x="963" y="98"/>
                      <a:pt x="961" y="96"/>
                      <a:pt x="958" y="96"/>
                    </a:cubicBezTo>
                    <a:cubicBezTo>
                      <a:pt x="956" y="96"/>
                      <a:pt x="954" y="98"/>
                      <a:pt x="954" y="100"/>
                    </a:cubicBezTo>
                    <a:close/>
                    <a:moveTo>
                      <a:pt x="904" y="123"/>
                    </a:moveTo>
                    <a:cubicBezTo>
                      <a:pt x="901" y="123"/>
                      <a:pt x="899" y="125"/>
                      <a:pt x="899" y="127"/>
                    </a:cubicBezTo>
                    <a:cubicBezTo>
                      <a:pt x="899" y="130"/>
                      <a:pt x="901" y="132"/>
                      <a:pt x="904" y="132"/>
                    </a:cubicBezTo>
                    <a:cubicBezTo>
                      <a:pt x="906" y="132"/>
                      <a:pt x="908" y="130"/>
                      <a:pt x="908" y="127"/>
                    </a:cubicBezTo>
                    <a:cubicBezTo>
                      <a:pt x="908" y="125"/>
                      <a:pt x="906" y="123"/>
                      <a:pt x="904" y="123"/>
                    </a:cubicBezTo>
                    <a:close/>
                    <a:moveTo>
                      <a:pt x="654" y="182"/>
                    </a:moveTo>
                    <a:cubicBezTo>
                      <a:pt x="654" y="185"/>
                      <a:pt x="656" y="187"/>
                      <a:pt x="658" y="187"/>
                    </a:cubicBezTo>
                    <a:cubicBezTo>
                      <a:pt x="661" y="187"/>
                      <a:pt x="663" y="185"/>
                      <a:pt x="663" y="182"/>
                    </a:cubicBezTo>
                    <a:cubicBezTo>
                      <a:pt x="663" y="179"/>
                      <a:pt x="661" y="177"/>
                      <a:pt x="658" y="177"/>
                    </a:cubicBezTo>
                    <a:cubicBezTo>
                      <a:pt x="656" y="177"/>
                      <a:pt x="654" y="179"/>
                      <a:pt x="654" y="182"/>
                    </a:cubicBezTo>
                    <a:close/>
                    <a:moveTo>
                      <a:pt x="879" y="168"/>
                    </a:moveTo>
                    <a:cubicBezTo>
                      <a:pt x="879" y="171"/>
                      <a:pt x="881" y="173"/>
                      <a:pt x="883" y="173"/>
                    </a:cubicBezTo>
                    <a:cubicBezTo>
                      <a:pt x="886" y="173"/>
                      <a:pt x="888" y="171"/>
                      <a:pt x="888" y="168"/>
                    </a:cubicBezTo>
                    <a:cubicBezTo>
                      <a:pt x="888" y="166"/>
                      <a:pt x="886" y="164"/>
                      <a:pt x="883" y="164"/>
                    </a:cubicBezTo>
                    <a:cubicBezTo>
                      <a:pt x="881" y="164"/>
                      <a:pt x="879" y="166"/>
                      <a:pt x="879" y="168"/>
                    </a:cubicBezTo>
                    <a:close/>
                    <a:moveTo>
                      <a:pt x="906" y="141"/>
                    </a:moveTo>
                    <a:cubicBezTo>
                      <a:pt x="906" y="144"/>
                      <a:pt x="908" y="146"/>
                      <a:pt x="910" y="146"/>
                    </a:cubicBezTo>
                    <a:cubicBezTo>
                      <a:pt x="913" y="146"/>
                      <a:pt x="915" y="144"/>
                      <a:pt x="915" y="141"/>
                    </a:cubicBezTo>
                    <a:cubicBezTo>
                      <a:pt x="915" y="139"/>
                      <a:pt x="913" y="137"/>
                      <a:pt x="910" y="137"/>
                    </a:cubicBezTo>
                    <a:cubicBezTo>
                      <a:pt x="908" y="137"/>
                      <a:pt x="906" y="139"/>
                      <a:pt x="906" y="141"/>
                    </a:cubicBezTo>
                    <a:close/>
                    <a:moveTo>
                      <a:pt x="890" y="123"/>
                    </a:moveTo>
                    <a:cubicBezTo>
                      <a:pt x="887" y="123"/>
                      <a:pt x="885" y="125"/>
                      <a:pt x="885" y="127"/>
                    </a:cubicBezTo>
                    <a:cubicBezTo>
                      <a:pt x="885" y="130"/>
                      <a:pt x="887" y="132"/>
                      <a:pt x="890" y="132"/>
                    </a:cubicBezTo>
                    <a:cubicBezTo>
                      <a:pt x="892" y="132"/>
                      <a:pt x="894" y="130"/>
                      <a:pt x="894" y="127"/>
                    </a:cubicBezTo>
                    <a:cubicBezTo>
                      <a:pt x="894" y="125"/>
                      <a:pt x="892" y="123"/>
                      <a:pt x="890" y="123"/>
                    </a:cubicBezTo>
                    <a:close/>
                    <a:moveTo>
                      <a:pt x="940" y="100"/>
                    </a:moveTo>
                    <a:cubicBezTo>
                      <a:pt x="940" y="103"/>
                      <a:pt x="942" y="105"/>
                      <a:pt x="944" y="105"/>
                    </a:cubicBezTo>
                    <a:cubicBezTo>
                      <a:pt x="947" y="105"/>
                      <a:pt x="949" y="103"/>
                      <a:pt x="949" y="100"/>
                    </a:cubicBezTo>
                    <a:cubicBezTo>
                      <a:pt x="949" y="98"/>
                      <a:pt x="947" y="96"/>
                      <a:pt x="944" y="96"/>
                    </a:cubicBezTo>
                    <a:cubicBezTo>
                      <a:pt x="942" y="96"/>
                      <a:pt x="940" y="98"/>
                      <a:pt x="940" y="100"/>
                    </a:cubicBezTo>
                    <a:close/>
                    <a:moveTo>
                      <a:pt x="938" y="82"/>
                    </a:moveTo>
                    <a:cubicBezTo>
                      <a:pt x="935" y="82"/>
                      <a:pt x="933" y="84"/>
                      <a:pt x="933" y="87"/>
                    </a:cubicBezTo>
                    <a:cubicBezTo>
                      <a:pt x="933" y="89"/>
                      <a:pt x="935" y="91"/>
                      <a:pt x="938" y="91"/>
                    </a:cubicBezTo>
                    <a:cubicBezTo>
                      <a:pt x="940" y="91"/>
                      <a:pt x="942" y="89"/>
                      <a:pt x="942" y="87"/>
                    </a:cubicBezTo>
                    <a:cubicBezTo>
                      <a:pt x="942" y="84"/>
                      <a:pt x="940" y="82"/>
                      <a:pt x="938" y="82"/>
                    </a:cubicBezTo>
                    <a:close/>
                    <a:moveTo>
                      <a:pt x="951" y="82"/>
                    </a:moveTo>
                    <a:cubicBezTo>
                      <a:pt x="949" y="82"/>
                      <a:pt x="947" y="84"/>
                      <a:pt x="947" y="87"/>
                    </a:cubicBezTo>
                    <a:cubicBezTo>
                      <a:pt x="947" y="89"/>
                      <a:pt x="949" y="91"/>
                      <a:pt x="951" y="91"/>
                    </a:cubicBezTo>
                    <a:cubicBezTo>
                      <a:pt x="954" y="91"/>
                      <a:pt x="956" y="89"/>
                      <a:pt x="956" y="87"/>
                    </a:cubicBezTo>
                    <a:cubicBezTo>
                      <a:pt x="956" y="84"/>
                      <a:pt x="954" y="82"/>
                      <a:pt x="951" y="82"/>
                    </a:cubicBezTo>
                    <a:close/>
                    <a:moveTo>
                      <a:pt x="688" y="141"/>
                    </a:moveTo>
                    <a:cubicBezTo>
                      <a:pt x="688" y="144"/>
                      <a:pt x="690" y="146"/>
                      <a:pt x="692" y="146"/>
                    </a:cubicBezTo>
                    <a:cubicBezTo>
                      <a:pt x="695" y="146"/>
                      <a:pt x="697" y="144"/>
                      <a:pt x="697" y="141"/>
                    </a:cubicBezTo>
                    <a:cubicBezTo>
                      <a:pt x="697" y="139"/>
                      <a:pt x="695" y="137"/>
                      <a:pt x="692" y="137"/>
                    </a:cubicBezTo>
                    <a:cubicBezTo>
                      <a:pt x="690" y="137"/>
                      <a:pt x="688" y="139"/>
                      <a:pt x="688" y="141"/>
                    </a:cubicBezTo>
                    <a:close/>
                    <a:moveTo>
                      <a:pt x="926" y="100"/>
                    </a:moveTo>
                    <a:cubicBezTo>
                      <a:pt x="926" y="103"/>
                      <a:pt x="928" y="105"/>
                      <a:pt x="931" y="105"/>
                    </a:cubicBezTo>
                    <a:cubicBezTo>
                      <a:pt x="933" y="105"/>
                      <a:pt x="935" y="103"/>
                      <a:pt x="935" y="100"/>
                    </a:cubicBezTo>
                    <a:cubicBezTo>
                      <a:pt x="935" y="98"/>
                      <a:pt x="933" y="96"/>
                      <a:pt x="931" y="96"/>
                    </a:cubicBezTo>
                    <a:cubicBezTo>
                      <a:pt x="928" y="96"/>
                      <a:pt x="926" y="98"/>
                      <a:pt x="926" y="100"/>
                    </a:cubicBezTo>
                    <a:close/>
                    <a:moveTo>
                      <a:pt x="919" y="114"/>
                    </a:moveTo>
                    <a:cubicBezTo>
                      <a:pt x="919" y="116"/>
                      <a:pt x="921" y="118"/>
                      <a:pt x="924" y="118"/>
                    </a:cubicBezTo>
                    <a:cubicBezTo>
                      <a:pt x="926" y="118"/>
                      <a:pt x="929" y="116"/>
                      <a:pt x="929" y="114"/>
                    </a:cubicBezTo>
                    <a:cubicBezTo>
                      <a:pt x="929" y="111"/>
                      <a:pt x="926" y="109"/>
                      <a:pt x="924" y="109"/>
                    </a:cubicBezTo>
                    <a:cubicBezTo>
                      <a:pt x="921" y="109"/>
                      <a:pt x="919" y="111"/>
                      <a:pt x="919" y="114"/>
                    </a:cubicBezTo>
                    <a:close/>
                    <a:moveTo>
                      <a:pt x="779" y="359"/>
                    </a:moveTo>
                    <a:cubicBezTo>
                      <a:pt x="779" y="357"/>
                      <a:pt x="777" y="355"/>
                      <a:pt x="774" y="355"/>
                    </a:cubicBezTo>
                    <a:cubicBezTo>
                      <a:pt x="772" y="355"/>
                      <a:pt x="770" y="357"/>
                      <a:pt x="770" y="359"/>
                    </a:cubicBezTo>
                    <a:cubicBezTo>
                      <a:pt x="770" y="362"/>
                      <a:pt x="772" y="364"/>
                      <a:pt x="774" y="364"/>
                    </a:cubicBezTo>
                    <a:cubicBezTo>
                      <a:pt x="777" y="364"/>
                      <a:pt x="779" y="362"/>
                      <a:pt x="779" y="359"/>
                    </a:cubicBezTo>
                    <a:close/>
                    <a:moveTo>
                      <a:pt x="665" y="528"/>
                    </a:moveTo>
                    <a:cubicBezTo>
                      <a:pt x="668" y="528"/>
                      <a:pt x="670" y="526"/>
                      <a:pt x="670" y="523"/>
                    </a:cubicBezTo>
                    <a:cubicBezTo>
                      <a:pt x="670" y="521"/>
                      <a:pt x="668" y="519"/>
                      <a:pt x="665" y="519"/>
                    </a:cubicBezTo>
                    <a:cubicBezTo>
                      <a:pt x="663" y="519"/>
                      <a:pt x="661" y="521"/>
                      <a:pt x="661" y="523"/>
                    </a:cubicBezTo>
                    <a:cubicBezTo>
                      <a:pt x="661" y="526"/>
                      <a:pt x="663" y="528"/>
                      <a:pt x="665" y="528"/>
                    </a:cubicBezTo>
                    <a:close/>
                    <a:moveTo>
                      <a:pt x="654" y="509"/>
                    </a:moveTo>
                    <a:cubicBezTo>
                      <a:pt x="654" y="512"/>
                      <a:pt x="656" y="514"/>
                      <a:pt x="658" y="514"/>
                    </a:cubicBezTo>
                    <a:cubicBezTo>
                      <a:pt x="661" y="514"/>
                      <a:pt x="663" y="512"/>
                      <a:pt x="663" y="509"/>
                    </a:cubicBezTo>
                    <a:cubicBezTo>
                      <a:pt x="663" y="507"/>
                      <a:pt x="661" y="505"/>
                      <a:pt x="658" y="505"/>
                    </a:cubicBezTo>
                    <a:cubicBezTo>
                      <a:pt x="656" y="505"/>
                      <a:pt x="654" y="507"/>
                      <a:pt x="654" y="509"/>
                    </a:cubicBezTo>
                    <a:close/>
                    <a:moveTo>
                      <a:pt x="654" y="482"/>
                    </a:moveTo>
                    <a:cubicBezTo>
                      <a:pt x="654" y="485"/>
                      <a:pt x="656" y="487"/>
                      <a:pt x="658" y="487"/>
                    </a:cubicBezTo>
                    <a:cubicBezTo>
                      <a:pt x="661" y="487"/>
                      <a:pt x="663" y="485"/>
                      <a:pt x="663" y="482"/>
                    </a:cubicBezTo>
                    <a:cubicBezTo>
                      <a:pt x="663" y="480"/>
                      <a:pt x="661" y="478"/>
                      <a:pt x="658" y="478"/>
                    </a:cubicBezTo>
                    <a:cubicBezTo>
                      <a:pt x="656" y="478"/>
                      <a:pt x="654" y="480"/>
                      <a:pt x="654" y="482"/>
                    </a:cubicBezTo>
                    <a:close/>
                    <a:moveTo>
                      <a:pt x="704" y="537"/>
                    </a:moveTo>
                    <a:cubicBezTo>
                      <a:pt x="704" y="534"/>
                      <a:pt x="702" y="532"/>
                      <a:pt x="699" y="532"/>
                    </a:cubicBezTo>
                    <a:cubicBezTo>
                      <a:pt x="697" y="532"/>
                      <a:pt x="695" y="534"/>
                      <a:pt x="695" y="537"/>
                    </a:cubicBezTo>
                    <a:cubicBezTo>
                      <a:pt x="695" y="539"/>
                      <a:pt x="697" y="541"/>
                      <a:pt x="699" y="541"/>
                    </a:cubicBezTo>
                    <a:cubicBezTo>
                      <a:pt x="702" y="541"/>
                      <a:pt x="704" y="539"/>
                      <a:pt x="704" y="537"/>
                    </a:cubicBezTo>
                    <a:close/>
                    <a:moveTo>
                      <a:pt x="692" y="555"/>
                    </a:moveTo>
                    <a:cubicBezTo>
                      <a:pt x="695" y="555"/>
                      <a:pt x="697" y="553"/>
                      <a:pt x="697" y="550"/>
                    </a:cubicBezTo>
                    <a:cubicBezTo>
                      <a:pt x="697" y="548"/>
                      <a:pt x="695" y="546"/>
                      <a:pt x="692" y="546"/>
                    </a:cubicBezTo>
                    <a:cubicBezTo>
                      <a:pt x="690" y="546"/>
                      <a:pt x="688" y="548"/>
                      <a:pt x="688" y="550"/>
                    </a:cubicBezTo>
                    <a:cubicBezTo>
                      <a:pt x="688" y="553"/>
                      <a:pt x="690" y="555"/>
                      <a:pt x="692" y="555"/>
                    </a:cubicBezTo>
                    <a:close/>
                    <a:moveTo>
                      <a:pt x="679" y="555"/>
                    </a:moveTo>
                    <a:cubicBezTo>
                      <a:pt x="681" y="555"/>
                      <a:pt x="683" y="553"/>
                      <a:pt x="683" y="550"/>
                    </a:cubicBezTo>
                    <a:cubicBezTo>
                      <a:pt x="683" y="548"/>
                      <a:pt x="681" y="546"/>
                      <a:pt x="679" y="546"/>
                    </a:cubicBezTo>
                    <a:cubicBezTo>
                      <a:pt x="676" y="546"/>
                      <a:pt x="674" y="548"/>
                      <a:pt x="674" y="550"/>
                    </a:cubicBezTo>
                    <a:cubicBezTo>
                      <a:pt x="674" y="553"/>
                      <a:pt x="676" y="555"/>
                      <a:pt x="679" y="555"/>
                    </a:cubicBezTo>
                    <a:close/>
                    <a:moveTo>
                      <a:pt x="690" y="537"/>
                    </a:moveTo>
                    <a:cubicBezTo>
                      <a:pt x="690" y="534"/>
                      <a:pt x="688" y="532"/>
                      <a:pt x="686" y="532"/>
                    </a:cubicBezTo>
                    <a:cubicBezTo>
                      <a:pt x="683" y="532"/>
                      <a:pt x="681" y="534"/>
                      <a:pt x="681" y="537"/>
                    </a:cubicBezTo>
                    <a:cubicBezTo>
                      <a:pt x="681" y="539"/>
                      <a:pt x="683" y="541"/>
                      <a:pt x="686" y="541"/>
                    </a:cubicBezTo>
                    <a:cubicBezTo>
                      <a:pt x="688" y="541"/>
                      <a:pt x="690" y="539"/>
                      <a:pt x="690" y="537"/>
                    </a:cubicBezTo>
                    <a:close/>
                    <a:moveTo>
                      <a:pt x="672" y="541"/>
                    </a:moveTo>
                    <a:cubicBezTo>
                      <a:pt x="675" y="541"/>
                      <a:pt x="677" y="539"/>
                      <a:pt x="677" y="537"/>
                    </a:cubicBezTo>
                    <a:cubicBezTo>
                      <a:pt x="677" y="534"/>
                      <a:pt x="675" y="532"/>
                      <a:pt x="672" y="532"/>
                    </a:cubicBezTo>
                    <a:cubicBezTo>
                      <a:pt x="670" y="532"/>
                      <a:pt x="667" y="534"/>
                      <a:pt x="667" y="537"/>
                    </a:cubicBezTo>
                    <a:cubicBezTo>
                      <a:pt x="667" y="539"/>
                      <a:pt x="670" y="541"/>
                      <a:pt x="672" y="541"/>
                    </a:cubicBezTo>
                    <a:close/>
                    <a:moveTo>
                      <a:pt x="645" y="405"/>
                    </a:moveTo>
                    <a:cubicBezTo>
                      <a:pt x="647" y="405"/>
                      <a:pt x="649" y="403"/>
                      <a:pt x="649" y="400"/>
                    </a:cubicBezTo>
                    <a:cubicBezTo>
                      <a:pt x="649" y="398"/>
                      <a:pt x="647" y="396"/>
                      <a:pt x="645" y="396"/>
                    </a:cubicBezTo>
                    <a:cubicBezTo>
                      <a:pt x="642" y="396"/>
                      <a:pt x="640" y="398"/>
                      <a:pt x="640" y="400"/>
                    </a:cubicBezTo>
                    <a:cubicBezTo>
                      <a:pt x="640" y="403"/>
                      <a:pt x="642" y="405"/>
                      <a:pt x="645" y="405"/>
                    </a:cubicBezTo>
                    <a:close/>
                    <a:moveTo>
                      <a:pt x="638" y="391"/>
                    </a:moveTo>
                    <a:cubicBezTo>
                      <a:pt x="640" y="391"/>
                      <a:pt x="643" y="389"/>
                      <a:pt x="643" y="387"/>
                    </a:cubicBezTo>
                    <a:cubicBezTo>
                      <a:pt x="643" y="384"/>
                      <a:pt x="640" y="382"/>
                      <a:pt x="638" y="382"/>
                    </a:cubicBezTo>
                    <a:cubicBezTo>
                      <a:pt x="635" y="382"/>
                      <a:pt x="633" y="384"/>
                      <a:pt x="633" y="387"/>
                    </a:cubicBezTo>
                    <a:cubicBezTo>
                      <a:pt x="633" y="389"/>
                      <a:pt x="635" y="391"/>
                      <a:pt x="638" y="391"/>
                    </a:cubicBezTo>
                    <a:close/>
                    <a:moveTo>
                      <a:pt x="631" y="378"/>
                    </a:moveTo>
                    <a:cubicBezTo>
                      <a:pt x="634" y="378"/>
                      <a:pt x="636" y="375"/>
                      <a:pt x="636" y="373"/>
                    </a:cubicBezTo>
                    <a:cubicBezTo>
                      <a:pt x="636" y="370"/>
                      <a:pt x="634" y="368"/>
                      <a:pt x="631" y="368"/>
                    </a:cubicBezTo>
                    <a:cubicBezTo>
                      <a:pt x="629" y="368"/>
                      <a:pt x="627" y="370"/>
                      <a:pt x="627" y="373"/>
                    </a:cubicBezTo>
                    <a:cubicBezTo>
                      <a:pt x="627" y="375"/>
                      <a:pt x="629" y="378"/>
                      <a:pt x="631" y="378"/>
                    </a:cubicBezTo>
                    <a:close/>
                    <a:moveTo>
                      <a:pt x="658" y="459"/>
                    </a:moveTo>
                    <a:cubicBezTo>
                      <a:pt x="661" y="459"/>
                      <a:pt x="663" y="457"/>
                      <a:pt x="663" y="455"/>
                    </a:cubicBezTo>
                    <a:cubicBezTo>
                      <a:pt x="663" y="452"/>
                      <a:pt x="661" y="450"/>
                      <a:pt x="658" y="450"/>
                    </a:cubicBezTo>
                    <a:cubicBezTo>
                      <a:pt x="656" y="450"/>
                      <a:pt x="654" y="452"/>
                      <a:pt x="654" y="455"/>
                    </a:cubicBezTo>
                    <a:cubicBezTo>
                      <a:pt x="654" y="457"/>
                      <a:pt x="656" y="459"/>
                      <a:pt x="658" y="459"/>
                    </a:cubicBezTo>
                    <a:close/>
                    <a:moveTo>
                      <a:pt x="652" y="446"/>
                    </a:moveTo>
                    <a:cubicBezTo>
                      <a:pt x="654" y="446"/>
                      <a:pt x="656" y="444"/>
                      <a:pt x="656" y="441"/>
                    </a:cubicBezTo>
                    <a:cubicBezTo>
                      <a:pt x="656" y="439"/>
                      <a:pt x="654" y="437"/>
                      <a:pt x="652" y="437"/>
                    </a:cubicBezTo>
                    <a:cubicBezTo>
                      <a:pt x="649" y="437"/>
                      <a:pt x="647" y="439"/>
                      <a:pt x="647" y="441"/>
                    </a:cubicBezTo>
                    <a:cubicBezTo>
                      <a:pt x="647" y="444"/>
                      <a:pt x="649" y="446"/>
                      <a:pt x="652" y="446"/>
                    </a:cubicBezTo>
                    <a:close/>
                    <a:moveTo>
                      <a:pt x="640" y="428"/>
                    </a:moveTo>
                    <a:cubicBezTo>
                      <a:pt x="640" y="430"/>
                      <a:pt x="642" y="432"/>
                      <a:pt x="645" y="432"/>
                    </a:cubicBezTo>
                    <a:cubicBezTo>
                      <a:pt x="647" y="432"/>
                      <a:pt x="649" y="430"/>
                      <a:pt x="649" y="428"/>
                    </a:cubicBezTo>
                    <a:cubicBezTo>
                      <a:pt x="649" y="425"/>
                      <a:pt x="647" y="423"/>
                      <a:pt x="645" y="423"/>
                    </a:cubicBezTo>
                    <a:cubicBezTo>
                      <a:pt x="642" y="423"/>
                      <a:pt x="640" y="425"/>
                      <a:pt x="640" y="428"/>
                    </a:cubicBezTo>
                    <a:close/>
                    <a:moveTo>
                      <a:pt x="745" y="482"/>
                    </a:moveTo>
                    <a:cubicBezTo>
                      <a:pt x="745" y="480"/>
                      <a:pt x="743" y="478"/>
                      <a:pt x="740" y="478"/>
                    </a:cubicBezTo>
                    <a:cubicBezTo>
                      <a:pt x="738" y="478"/>
                      <a:pt x="736" y="480"/>
                      <a:pt x="736" y="482"/>
                    </a:cubicBezTo>
                    <a:cubicBezTo>
                      <a:pt x="736" y="485"/>
                      <a:pt x="738" y="487"/>
                      <a:pt x="740" y="487"/>
                    </a:cubicBezTo>
                    <a:cubicBezTo>
                      <a:pt x="743" y="487"/>
                      <a:pt x="745" y="485"/>
                      <a:pt x="745" y="482"/>
                    </a:cubicBezTo>
                    <a:close/>
                    <a:moveTo>
                      <a:pt x="767" y="432"/>
                    </a:moveTo>
                    <a:cubicBezTo>
                      <a:pt x="770" y="432"/>
                      <a:pt x="772" y="430"/>
                      <a:pt x="772" y="428"/>
                    </a:cubicBezTo>
                    <a:cubicBezTo>
                      <a:pt x="772" y="425"/>
                      <a:pt x="770" y="423"/>
                      <a:pt x="767" y="423"/>
                    </a:cubicBezTo>
                    <a:cubicBezTo>
                      <a:pt x="765" y="423"/>
                      <a:pt x="763" y="425"/>
                      <a:pt x="763" y="428"/>
                    </a:cubicBezTo>
                    <a:cubicBezTo>
                      <a:pt x="763" y="430"/>
                      <a:pt x="765" y="432"/>
                      <a:pt x="767" y="432"/>
                    </a:cubicBezTo>
                    <a:close/>
                    <a:moveTo>
                      <a:pt x="751" y="441"/>
                    </a:moveTo>
                    <a:cubicBezTo>
                      <a:pt x="751" y="439"/>
                      <a:pt x="749" y="437"/>
                      <a:pt x="747" y="437"/>
                    </a:cubicBezTo>
                    <a:cubicBezTo>
                      <a:pt x="744" y="437"/>
                      <a:pt x="742" y="439"/>
                      <a:pt x="742" y="441"/>
                    </a:cubicBezTo>
                    <a:cubicBezTo>
                      <a:pt x="742" y="444"/>
                      <a:pt x="744" y="446"/>
                      <a:pt x="747" y="446"/>
                    </a:cubicBezTo>
                    <a:cubicBezTo>
                      <a:pt x="749" y="446"/>
                      <a:pt x="751" y="444"/>
                      <a:pt x="751" y="441"/>
                    </a:cubicBezTo>
                    <a:close/>
                    <a:moveTo>
                      <a:pt x="758" y="428"/>
                    </a:moveTo>
                    <a:cubicBezTo>
                      <a:pt x="758" y="425"/>
                      <a:pt x="756" y="423"/>
                      <a:pt x="754" y="423"/>
                    </a:cubicBezTo>
                    <a:cubicBezTo>
                      <a:pt x="751" y="423"/>
                      <a:pt x="749" y="425"/>
                      <a:pt x="749" y="428"/>
                    </a:cubicBezTo>
                    <a:cubicBezTo>
                      <a:pt x="749" y="430"/>
                      <a:pt x="751" y="432"/>
                      <a:pt x="754" y="432"/>
                    </a:cubicBezTo>
                    <a:cubicBezTo>
                      <a:pt x="756" y="432"/>
                      <a:pt x="758" y="430"/>
                      <a:pt x="758" y="428"/>
                    </a:cubicBezTo>
                    <a:close/>
                    <a:moveTo>
                      <a:pt x="765" y="414"/>
                    </a:moveTo>
                    <a:cubicBezTo>
                      <a:pt x="765" y="411"/>
                      <a:pt x="763" y="409"/>
                      <a:pt x="761" y="409"/>
                    </a:cubicBezTo>
                    <a:cubicBezTo>
                      <a:pt x="758" y="409"/>
                      <a:pt x="756" y="411"/>
                      <a:pt x="756" y="414"/>
                    </a:cubicBezTo>
                    <a:cubicBezTo>
                      <a:pt x="756" y="416"/>
                      <a:pt x="758" y="418"/>
                      <a:pt x="761" y="418"/>
                    </a:cubicBezTo>
                    <a:cubicBezTo>
                      <a:pt x="763" y="418"/>
                      <a:pt x="765" y="416"/>
                      <a:pt x="765" y="414"/>
                    </a:cubicBezTo>
                    <a:close/>
                    <a:moveTo>
                      <a:pt x="779" y="387"/>
                    </a:moveTo>
                    <a:cubicBezTo>
                      <a:pt x="779" y="384"/>
                      <a:pt x="777" y="382"/>
                      <a:pt x="774" y="382"/>
                    </a:cubicBezTo>
                    <a:cubicBezTo>
                      <a:pt x="772" y="382"/>
                      <a:pt x="770" y="384"/>
                      <a:pt x="770" y="387"/>
                    </a:cubicBezTo>
                    <a:cubicBezTo>
                      <a:pt x="770" y="389"/>
                      <a:pt x="772" y="391"/>
                      <a:pt x="774" y="391"/>
                    </a:cubicBezTo>
                    <a:cubicBezTo>
                      <a:pt x="777" y="391"/>
                      <a:pt x="779" y="389"/>
                      <a:pt x="779" y="387"/>
                    </a:cubicBezTo>
                    <a:close/>
                    <a:moveTo>
                      <a:pt x="779" y="414"/>
                    </a:moveTo>
                    <a:cubicBezTo>
                      <a:pt x="779" y="411"/>
                      <a:pt x="777" y="409"/>
                      <a:pt x="774" y="409"/>
                    </a:cubicBezTo>
                    <a:cubicBezTo>
                      <a:pt x="772" y="409"/>
                      <a:pt x="770" y="411"/>
                      <a:pt x="770" y="414"/>
                    </a:cubicBezTo>
                    <a:cubicBezTo>
                      <a:pt x="770" y="416"/>
                      <a:pt x="772" y="418"/>
                      <a:pt x="774" y="418"/>
                    </a:cubicBezTo>
                    <a:cubicBezTo>
                      <a:pt x="777" y="418"/>
                      <a:pt x="779" y="416"/>
                      <a:pt x="779" y="414"/>
                    </a:cubicBezTo>
                    <a:close/>
                    <a:moveTo>
                      <a:pt x="745" y="455"/>
                    </a:moveTo>
                    <a:cubicBezTo>
                      <a:pt x="745" y="452"/>
                      <a:pt x="743" y="450"/>
                      <a:pt x="740" y="450"/>
                    </a:cubicBezTo>
                    <a:cubicBezTo>
                      <a:pt x="738" y="450"/>
                      <a:pt x="736" y="452"/>
                      <a:pt x="736" y="455"/>
                    </a:cubicBezTo>
                    <a:cubicBezTo>
                      <a:pt x="736" y="457"/>
                      <a:pt x="738" y="459"/>
                      <a:pt x="740" y="459"/>
                    </a:cubicBezTo>
                    <a:cubicBezTo>
                      <a:pt x="743" y="459"/>
                      <a:pt x="745" y="457"/>
                      <a:pt x="745" y="455"/>
                    </a:cubicBezTo>
                    <a:close/>
                    <a:moveTo>
                      <a:pt x="724" y="523"/>
                    </a:moveTo>
                    <a:cubicBezTo>
                      <a:pt x="724" y="521"/>
                      <a:pt x="722" y="519"/>
                      <a:pt x="720" y="519"/>
                    </a:cubicBezTo>
                    <a:cubicBezTo>
                      <a:pt x="717" y="519"/>
                      <a:pt x="715" y="521"/>
                      <a:pt x="715" y="523"/>
                    </a:cubicBezTo>
                    <a:cubicBezTo>
                      <a:pt x="715" y="526"/>
                      <a:pt x="717" y="528"/>
                      <a:pt x="720" y="528"/>
                    </a:cubicBezTo>
                    <a:cubicBezTo>
                      <a:pt x="722" y="528"/>
                      <a:pt x="724" y="526"/>
                      <a:pt x="724" y="523"/>
                    </a:cubicBezTo>
                    <a:close/>
                    <a:moveTo>
                      <a:pt x="711" y="523"/>
                    </a:moveTo>
                    <a:cubicBezTo>
                      <a:pt x="711" y="521"/>
                      <a:pt x="709" y="519"/>
                      <a:pt x="706" y="519"/>
                    </a:cubicBezTo>
                    <a:cubicBezTo>
                      <a:pt x="704" y="519"/>
                      <a:pt x="702" y="521"/>
                      <a:pt x="702" y="523"/>
                    </a:cubicBezTo>
                    <a:cubicBezTo>
                      <a:pt x="702" y="526"/>
                      <a:pt x="704" y="528"/>
                      <a:pt x="706" y="528"/>
                    </a:cubicBezTo>
                    <a:cubicBezTo>
                      <a:pt x="709" y="528"/>
                      <a:pt x="711" y="526"/>
                      <a:pt x="711" y="523"/>
                    </a:cubicBezTo>
                    <a:close/>
                    <a:moveTo>
                      <a:pt x="731" y="509"/>
                    </a:moveTo>
                    <a:cubicBezTo>
                      <a:pt x="731" y="507"/>
                      <a:pt x="729" y="505"/>
                      <a:pt x="727" y="505"/>
                    </a:cubicBezTo>
                    <a:cubicBezTo>
                      <a:pt x="724" y="505"/>
                      <a:pt x="722" y="507"/>
                      <a:pt x="722" y="509"/>
                    </a:cubicBezTo>
                    <a:cubicBezTo>
                      <a:pt x="722" y="512"/>
                      <a:pt x="724" y="514"/>
                      <a:pt x="727" y="514"/>
                    </a:cubicBezTo>
                    <a:cubicBezTo>
                      <a:pt x="729" y="514"/>
                      <a:pt x="731" y="512"/>
                      <a:pt x="731" y="509"/>
                    </a:cubicBezTo>
                    <a:close/>
                    <a:moveTo>
                      <a:pt x="713" y="541"/>
                    </a:moveTo>
                    <a:cubicBezTo>
                      <a:pt x="715" y="541"/>
                      <a:pt x="717" y="539"/>
                      <a:pt x="717" y="537"/>
                    </a:cubicBezTo>
                    <a:cubicBezTo>
                      <a:pt x="717" y="534"/>
                      <a:pt x="715" y="532"/>
                      <a:pt x="713" y="532"/>
                    </a:cubicBezTo>
                    <a:cubicBezTo>
                      <a:pt x="710" y="532"/>
                      <a:pt x="708" y="534"/>
                      <a:pt x="708" y="537"/>
                    </a:cubicBezTo>
                    <a:cubicBezTo>
                      <a:pt x="708" y="539"/>
                      <a:pt x="710" y="541"/>
                      <a:pt x="713" y="541"/>
                    </a:cubicBezTo>
                    <a:close/>
                    <a:moveTo>
                      <a:pt x="629" y="359"/>
                    </a:moveTo>
                    <a:cubicBezTo>
                      <a:pt x="629" y="357"/>
                      <a:pt x="627" y="355"/>
                      <a:pt x="624" y="355"/>
                    </a:cubicBezTo>
                    <a:cubicBezTo>
                      <a:pt x="622" y="355"/>
                      <a:pt x="620" y="357"/>
                      <a:pt x="620" y="359"/>
                    </a:cubicBezTo>
                    <a:cubicBezTo>
                      <a:pt x="620" y="362"/>
                      <a:pt x="622" y="364"/>
                      <a:pt x="624" y="364"/>
                    </a:cubicBezTo>
                    <a:cubicBezTo>
                      <a:pt x="627" y="364"/>
                      <a:pt x="629" y="362"/>
                      <a:pt x="629" y="359"/>
                    </a:cubicBezTo>
                    <a:close/>
                    <a:moveTo>
                      <a:pt x="738" y="496"/>
                    </a:moveTo>
                    <a:cubicBezTo>
                      <a:pt x="738" y="493"/>
                      <a:pt x="736" y="491"/>
                      <a:pt x="733" y="491"/>
                    </a:cubicBezTo>
                    <a:cubicBezTo>
                      <a:pt x="731" y="491"/>
                      <a:pt x="729" y="493"/>
                      <a:pt x="729" y="496"/>
                    </a:cubicBezTo>
                    <a:cubicBezTo>
                      <a:pt x="729" y="498"/>
                      <a:pt x="731" y="500"/>
                      <a:pt x="733" y="500"/>
                    </a:cubicBezTo>
                    <a:cubicBezTo>
                      <a:pt x="736" y="500"/>
                      <a:pt x="738" y="498"/>
                      <a:pt x="738" y="496"/>
                    </a:cubicBezTo>
                    <a:close/>
                    <a:moveTo>
                      <a:pt x="654" y="155"/>
                    </a:moveTo>
                    <a:cubicBezTo>
                      <a:pt x="654" y="157"/>
                      <a:pt x="656" y="159"/>
                      <a:pt x="658" y="159"/>
                    </a:cubicBezTo>
                    <a:cubicBezTo>
                      <a:pt x="661" y="159"/>
                      <a:pt x="663" y="157"/>
                      <a:pt x="663" y="155"/>
                    </a:cubicBezTo>
                    <a:cubicBezTo>
                      <a:pt x="663" y="152"/>
                      <a:pt x="661" y="150"/>
                      <a:pt x="658" y="150"/>
                    </a:cubicBezTo>
                    <a:cubicBezTo>
                      <a:pt x="656" y="150"/>
                      <a:pt x="654" y="152"/>
                      <a:pt x="654" y="155"/>
                    </a:cubicBezTo>
                    <a:close/>
                    <a:moveTo>
                      <a:pt x="627" y="237"/>
                    </a:moveTo>
                    <a:cubicBezTo>
                      <a:pt x="627" y="239"/>
                      <a:pt x="629" y="241"/>
                      <a:pt x="631" y="241"/>
                    </a:cubicBezTo>
                    <a:cubicBezTo>
                      <a:pt x="634" y="241"/>
                      <a:pt x="636" y="239"/>
                      <a:pt x="636" y="237"/>
                    </a:cubicBezTo>
                    <a:cubicBezTo>
                      <a:pt x="636" y="234"/>
                      <a:pt x="634" y="232"/>
                      <a:pt x="631" y="232"/>
                    </a:cubicBezTo>
                    <a:cubicBezTo>
                      <a:pt x="629" y="232"/>
                      <a:pt x="627" y="234"/>
                      <a:pt x="627" y="237"/>
                    </a:cubicBezTo>
                    <a:close/>
                    <a:moveTo>
                      <a:pt x="633" y="223"/>
                    </a:moveTo>
                    <a:cubicBezTo>
                      <a:pt x="633" y="225"/>
                      <a:pt x="635" y="227"/>
                      <a:pt x="638" y="227"/>
                    </a:cubicBezTo>
                    <a:cubicBezTo>
                      <a:pt x="640" y="227"/>
                      <a:pt x="643" y="225"/>
                      <a:pt x="643" y="223"/>
                    </a:cubicBezTo>
                    <a:cubicBezTo>
                      <a:pt x="643" y="220"/>
                      <a:pt x="640" y="218"/>
                      <a:pt x="638" y="218"/>
                    </a:cubicBezTo>
                    <a:cubicBezTo>
                      <a:pt x="635" y="218"/>
                      <a:pt x="633" y="220"/>
                      <a:pt x="633" y="223"/>
                    </a:cubicBezTo>
                    <a:close/>
                    <a:moveTo>
                      <a:pt x="640" y="209"/>
                    </a:moveTo>
                    <a:cubicBezTo>
                      <a:pt x="640" y="212"/>
                      <a:pt x="642" y="214"/>
                      <a:pt x="645" y="214"/>
                    </a:cubicBezTo>
                    <a:cubicBezTo>
                      <a:pt x="647" y="214"/>
                      <a:pt x="649" y="212"/>
                      <a:pt x="649" y="209"/>
                    </a:cubicBezTo>
                    <a:cubicBezTo>
                      <a:pt x="649" y="207"/>
                      <a:pt x="647" y="205"/>
                      <a:pt x="645" y="205"/>
                    </a:cubicBezTo>
                    <a:cubicBezTo>
                      <a:pt x="642" y="205"/>
                      <a:pt x="640" y="207"/>
                      <a:pt x="640" y="209"/>
                    </a:cubicBezTo>
                    <a:close/>
                    <a:moveTo>
                      <a:pt x="620" y="250"/>
                    </a:moveTo>
                    <a:cubicBezTo>
                      <a:pt x="620" y="253"/>
                      <a:pt x="622" y="255"/>
                      <a:pt x="624" y="255"/>
                    </a:cubicBezTo>
                    <a:cubicBezTo>
                      <a:pt x="627" y="255"/>
                      <a:pt x="629" y="253"/>
                      <a:pt x="629" y="250"/>
                    </a:cubicBezTo>
                    <a:cubicBezTo>
                      <a:pt x="629" y="248"/>
                      <a:pt x="627" y="246"/>
                      <a:pt x="624" y="246"/>
                    </a:cubicBezTo>
                    <a:cubicBezTo>
                      <a:pt x="622" y="246"/>
                      <a:pt x="620" y="248"/>
                      <a:pt x="620" y="250"/>
                    </a:cubicBezTo>
                    <a:close/>
                    <a:moveTo>
                      <a:pt x="652" y="200"/>
                    </a:moveTo>
                    <a:cubicBezTo>
                      <a:pt x="654" y="200"/>
                      <a:pt x="656" y="198"/>
                      <a:pt x="656" y="196"/>
                    </a:cubicBezTo>
                    <a:cubicBezTo>
                      <a:pt x="656" y="193"/>
                      <a:pt x="654" y="191"/>
                      <a:pt x="652" y="191"/>
                    </a:cubicBezTo>
                    <a:cubicBezTo>
                      <a:pt x="649" y="191"/>
                      <a:pt x="647" y="193"/>
                      <a:pt x="647" y="196"/>
                    </a:cubicBezTo>
                    <a:cubicBezTo>
                      <a:pt x="647" y="198"/>
                      <a:pt x="649" y="200"/>
                      <a:pt x="652" y="200"/>
                    </a:cubicBezTo>
                    <a:close/>
                    <a:moveTo>
                      <a:pt x="613" y="291"/>
                    </a:moveTo>
                    <a:cubicBezTo>
                      <a:pt x="613" y="294"/>
                      <a:pt x="615" y="296"/>
                      <a:pt x="618" y="296"/>
                    </a:cubicBezTo>
                    <a:cubicBezTo>
                      <a:pt x="620" y="296"/>
                      <a:pt x="622" y="294"/>
                      <a:pt x="622" y="291"/>
                    </a:cubicBezTo>
                    <a:cubicBezTo>
                      <a:pt x="622" y="289"/>
                      <a:pt x="620" y="287"/>
                      <a:pt x="618" y="287"/>
                    </a:cubicBezTo>
                    <a:cubicBezTo>
                      <a:pt x="615" y="287"/>
                      <a:pt x="613" y="289"/>
                      <a:pt x="613" y="291"/>
                    </a:cubicBezTo>
                    <a:close/>
                    <a:moveTo>
                      <a:pt x="686" y="187"/>
                    </a:moveTo>
                    <a:cubicBezTo>
                      <a:pt x="688" y="187"/>
                      <a:pt x="690" y="185"/>
                      <a:pt x="690" y="182"/>
                    </a:cubicBezTo>
                    <a:cubicBezTo>
                      <a:pt x="690" y="179"/>
                      <a:pt x="688" y="177"/>
                      <a:pt x="686" y="177"/>
                    </a:cubicBezTo>
                    <a:cubicBezTo>
                      <a:pt x="683" y="177"/>
                      <a:pt x="681" y="179"/>
                      <a:pt x="681" y="182"/>
                    </a:cubicBezTo>
                    <a:cubicBezTo>
                      <a:pt x="681" y="185"/>
                      <a:pt x="683" y="187"/>
                      <a:pt x="686" y="187"/>
                    </a:cubicBezTo>
                    <a:close/>
                    <a:moveTo>
                      <a:pt x="674" y="196"/>
                    </a:moveTo>
                    <a:cubicBezTo>
                      <a:pt x="674" y="198"/>
                      <a:pt x="676" y="200"/>
                      <a:pt x="679" y="200"/>
                    </a:cubicBezTo>
                    <a:cubicBezTo>
                      <a:pt x="681" y="200"/>
                      <a:pt x="683" y="198"/>
                      <a:pt x="683" y="196"/>
                    </a:cubicBezTo>
                    <a:cubicBezTo>
                      <a:pt x="683" y="193"/>
                      <a:pt x="681" y="191"/>
                      <a:pt x="679" y="191"/>
                    </a:cubicBezTo>
                    <a:cubicBezTo>
                      <a:pt x="676" y="191"/>
                      <a:pt x="674" y="193"/>
                      <a:pt x="674" y="196"/>
                    </a:cubicBezTo>
                    <a:close/>
                    <a:moveTo>
                      <a:pt x="606" y="305"/>
                    </a:moveTo>
                    <a:cubicBezTo>
                      <a:pt x="606" y="307"/>
                      <a:pt x="608" y="309"/>
                      <a:pt x="611" y="309"/>
                    </a:cubicBezTo>
                    <a:cubicBezTo>
                      <a:pt x="613" y="309"/>
                      <a:pt x="615" y="307"/>
                      <a:pt x="615" y="305"/>
                    </a:cubicBezTo>
                    <a:cubicBezTo>
                      <a:pt x="615" y="302"/>
                      <a:pt x="613" y="300"/>
                      <a:pt x="611" y="300"/>
                    </a:cubicBezTo>
                    <a:cubicBezTo>
                      <a:pt x="608" y="300"/>
                      <a:pt x="606" y="302"/>
                      <a:pt x="606" y="305"/>
                    </a:cubicBezTo>
                    <a:close/>
                    <a:moveTo>
                      <a:pt x="672" y="123"/>
                    </a:moveTo>
                    <a:cubicBezTo>
                      <a:pt x="670" y="123"/>
                      <a:pt x="667" y="125"/>
                      <a:pt x="667" y="127"/>
                    </a:cubicBezTo>
                    <a:cubicBezTo>
                      <a:pt x="667" y="130"/>
                      <a:pt x="670" y="132"/>
                      <a:pt x="672" y="132"/>
                    </a:cubicBezTo>
                    <a:cubicBezTo>
                      <a:pt x="675" y="132"/>
                      <a:pt x="677" y="130"/>
                      <a:pt x="677" y="127"/>
                    </a:cubicBezTo>
                    <a:cubicBezTo>
                      <a:pt x="677" y="125"/>
                      <a:pt x="675" y="123"/>
                      <a:pt x="672" y="123"/>
                    </a:cubicBezTo>
                    <a:close/>
                    <a:moveTo>
                      <a:pt x="647" y="168"/>
                    </a:moveTo>
                    <a:cubicBezTo>
                      <a:pt x="647" y="171"/>
                      <a:pt x="649" y="173"/>
                      <a:pt x="652" y="173"/>
                    </a:cubicBezTo>
                    <a:cubicBezTo>
                      <a:pt x="654" y="173"/>
                      <a:pt x="656" y="171"/>
                      <a:pt x="656" y="168"/>
                    </a:cubicBezTo>
                    <a:cubicBezTo>
                      <a:pt x="656" y="166"/>
                      <a:pt x="654" y="164"/>
                      <a:pt x="652" y="164"/>
                    </a:cubicBezTo>
                    <a:cubicBezTo>
                      <a:pt x="649" y="164"/>
                      <a:pt x="647" y="166"/>
                      <a:pt x="647" y="168"/>
                    </a:cubicBezTo>
                    <a:close/>
                    <a:moveTo>
                      <a:pt x="681" y="155"/>
                    </a:moveTo>
                    <a:cubicBezTo>
                      <a:pt x="681" y="157"/>
                      <a:pt x="683" y="159"/>
                      <a:pt x="686" y="159"/>
                    </a:cubicBezTo>
                    <a:cubicBezTo>
                      <a:pt x="688" y="159"/>
                      <a:pt x="690" y="157"/>
                      <a:pt x="690" y="155"/>
                    </a:cubicBezTo>
                    <a:cubicBezTo>
                      <a:pt x="690" y="152"/>
                      <a:pt x="688" y="150"/>
                      <a:pt x="686" y="150"/>
                    </a:cubicBezTo>
                    <a:cubicBezTo>
                      <a:pt x="683" y="150"/>
                      <a:pt x="681" y="152"/>
                      <a:pt x="681" y="155"/>
                    </a:cubicBezTo>
                    <a:close/>
                    <a:moveTo>
                      <a:pt x="661" y="141"/>
                    </a:moveTo>
                    <a:cubicBezTo>
                      <a:pt x="661" y="144"/>
                      <a:pt x="663" y="146"/>
                      <a:pt x="665" y="146"/>
                    </a:cubicBezTo>
                    <a:cubicBezTo>
                      <a:pt x="668" y="146"/>
                      <a:pt x="670" y="144"/>
                      <a:pt x="670" y="141"/>
                    </a:cubicBezTo>
                    <a:cubicBezTo>
                      <a:pt x="670" y="139"/>
                      <a:pt x="668" y="137"/>
                      <a:pt x="665" y="137"/>
                    </a:cubicBezTo>
                    <a:cubicBezTo>
                      <a:pt x="663" y="137"/>
                      <a:pt x="661" y="139"/>
                      <a:pt x="661" y="141"/>
                    </a:cubicBezTo>
                    <a:close/>
                    <a:moveTo>
                      <a:pt x="590" y="378"/>
                    </a:moveTo>
                    <a:cubicBezTo>
                      <a:pt x="593" y="378"/>
                      <a:pt x="595" y="375"/>
                      <a:pt x="595" y="373"/>
                    </a:cubicBezTo>
                    <a:cubicBezTo>
                      <a:pt x="595" y="370"/>
                      <a:pt x="593" y="368"/>
                      <a:pt x="590" y="368"/>
                    </a:cubicBezTo>
                    <a:cubicBezTo>
                      <a:pt x="588" y="368"/>
                      <a:pt x="586" y="370"/>
                      <a:pt x="586" y="373"/>
                    </a:cubicBezTo>
                    <a:cubicBezTo>
                      <a:pt x="586" y="375"/>
                      <a:pt x="588" y="378"/>
                      <a:pt x="590" y="378"/>
                    </a:cubicBezTo>
                    <a:close/>
                    <a:moveTo>
                      <a:pt x="577" y="378"/>
                    </a:moveTo>
                    <a:cubicBezTo>
                      <a:pt x="579" y="378"/>
                      <a:pt x="581" y="375"/>
                      <a:pt x="581" y="373"/>
                    </a:cubicBezTo>
                    <a:cubicBezTo>
                      <a:pt x="581" y="370"/>
                      <a:pt x="579" y="368"/>
                      <a:pt x="577" y="368"/>
                    </a:cubicBezTo>
                    <a:cubicBezTo>
                      <a:pt x="574" y="368"/>
                      <a:pt x="572" y="370"/>
                      <a:pt x="572" y="373"/>
                    </a:cubicBezTo>
                    <a:cubicBezTo>
                      <a:pt x="572" y="375"/>
                      <a:pt x="574" y="378"/>
                      <a:pt x="577" y="378"/>
                    </a:cubicBezTo>
                    <a:close/>
                    <a:moveTo>
                      <a:pt x="618" y="378"/>
                    </a:moveTo>
                    <a:cubicBezTo>
                      <a:pt x="620" y="378"/>
                      <a:pt x="622" y="375"/>
                      <a:pt x="622" y="373"/>
                    </a:cubicBezTo>
                    <a:cubicBezTo>
                      <a:pt x="622" y="370"/>
                      <a:pt x="620" y="368"/>
                      <a:pt x="618" y="368"/>
                    </a:cubicBezTo>
                    <a:cubicBezTo>
                      <a:pt x="615" y="368"/>
                      <a:pt x="613" y="370"/>
                      <a:pt x="613" y="373"/>
                    </a:cubicBezTo>
                    <a:cubicBezTo>
                      <a:pt x="613" y="375"/>
                      <a:pt x="615" y="378"/>
                      <a:pt x="618" y="378"/>
                    </a:cubicBezTo>
                    <a:close/>
                    <a:moveTo>
                      <a:pt x="588" y="359"/>
                    </a:moveTo>
                    <a:cubicBezTo>
                      <a:pt x="588" y="357"/>
                      <a:pt x="586" y="355"/>
                      <a:pt x="583" y="355"/>
                    </a:cubicBezTo>
                    <a:cubicBezTo>
                      <a:pt x="581" y="355"/>
                      <a:pt x="579" y="357"/>
                      <a:pt x="579" y="359"/>
                    </a:cubicBezTo>
                    <a:cubicBezTo>
                      <a:pt x="579" y="362"/>
                      <a:pt x="581" y="364"/>
                      <a:pt x="583" y="364"/>
                    </a:cubicBezTo>
                    <a:cubicBezTo>
                      <a:pt x="586" y="364"/>
                      <a:pt x="588" y="362"/>
                      <a:pt x="588" y="359"/>
                    </a:cubicBezTo>
                    <a:close/>
                    <a:moveTo>
                      <a:pt x="602" y="359"/>
                    </a:moveTo>
                    <a:cubicBezTo>
                      <a:pt x="602" y="357"/>
                      <a:pt x="600" y="355"/>
                      <a:pt x="597" y="355"/>
                    </a:cubicBezTo>
                    <a:cubicBezTo>
                      <a:pt x="595" y="355"/>
                      <a:pt x="593" y="357"/>
                      <a:pt x="593" y="359"/>
                    </a:cubicBezTo>
                    <a:cubicBezTo>
                      <a:pt x="593" y="362"/>
                      <a:pt x="595" y="364"/>
                      <a:pt x="597" y="364"/>
                    </a:cubicBezTo>
                    <a:cubicBezTo>
                      <a:pt x="600" y="364"/>
                      <a:pt x="602" y="362"/>
                      <a:pt x="602" y="359"/>
                    </a:cubicBezTo>
                    <a:close/>
                    <a:moveTo>
                      <a:pt x="615" y="359"/>
                    </a:moveTo>
                    <a:cubicBezTo>
                      <a:pt x="615" y="357"/>
                      <a:pt x="613" y="355"/>
                      <a:pt x="611" y="355"/>
                    </a:cubicBezTo>
                    <a:cubicBezTo>
                      <a:pt x="608" y="355"/>
                      <a:pt x="606" y="357"/>
                      <a:pt x="606" y="359"/>
                    </a:cubicBezTo>
                    <a:cubicBezTo>
                      <a:pt x="606" y="362"/>
                      <a:pt x="608" y="364"/>
                      <a:pt x="611" y="364"/>
                    </a:cubicBezTo>
                    <a:cubicBezTo>
                      <a:pt x="613" y="364"/>
                      <a:pt x="615" y="362"/>
                      <a:pt x="615" y="359"/>
                    </a:cubicBezTo>
                    <a:close/>
                    <a:moveTo>
                      <a:pt x="604" y="378"/>
                    </a:moveTo>
                    <a:cubicBezTo>
                      <a:pt x="606" y="378"/>
                      <a:pt x="608" y="375"/>
                      <a:pt x="608" y="373"/>
                    </a:cubicBezTo>
                    <a:cubicBezTo>
                      <a:pt x="608" y="370"/>
                      <a:pt x="606" y="368"/>
                      <a:pt x="604" y="368"/>
                    </a:cubicBezTo>
                    <a:cubicBezTo>
                      <a:pt x="601" y="368"/>
                      <a:pt x="599" y="370"/>
                      <a:pt x="599" y="373"/>
                    </a:cubicBezTo>
                    <a:cubicBezTo>
                      <a:pt x="599" y="375"/>
                      <a:pt x="601" y="378"/>
                      <a:pt x="604" y="378"/>
                    </a:cubicBezTo>
                    <a:close/>
                    <a:moveTo>
                      <a:pt x="597" y="246"/>
                    </a:moveTo>
                    <a:cubicBezTo>
                      <a:pt x="595" y="246"/>
                      <a:pt x="593" y="248"/>
                      <a:pt x="593" y="250"/>
                    </a:cubicBezTo>
                    <a:cubicBezTo>
                      <a:pt x="593" y="253"/>
                      <a:pt x="595" y="255"/>
                      <a:pt x="597" y="255"/>
                    </a:cubicBezTo>
                    <a:cubicBezTo>
                      <a:pt x="600" y="255"/>
                      <a:pt x="602" y="253"/>
                      <a:pt x="602" y="250"/>
                    </a:cubicBezTo>
                    <a:cubicBezTo>
                      <a:pt x="602" y="248"/>
                      <a:pt x="600" y="246"/>
                      <a:pt x="597" y="246"/>
                    </a:cubicBezTo>
                    <a:close/>
                    <a:moveTo>
                      <a:pt x="586" y="264"/>
                    </a:moveTo>
                    <a:cubicBezTo>
                      <a:pt x="586" y="266"/>
                      <a:pt x="588" y="268"/>
                      <a:pt x="590" y="268"/>
                    </a:cubicBezTo>
                    <a:cubicBezTo>
                      <a:pt x="593" y="268"/>
                      <a:pt x="595" y="266"/>
                      <a:pt x="595" y="264"/>
                    </a:cubicBezTo>
                    <a:cubicBezTo>
                      <a:pt x="595" y="261"/>
                      <a:pt x="593" y="259"/>
                      <a:pt x="590" y="259"/>
                    </a:cubicBezTo>
                    <a:cubicBezTo>
                      <a:pt x="588" y="259"/>
                      <a:pt x="586" y="261"/>
                      <a:pt x="586" y="264"/>
                    </a:cubicBezTo>
                    <a:close/>
                    <a:moveTo>
                      <a:pt x="604" y="259"/>
                    </a:moveTo>
                    <a:cubicBezTo>
                      <a:pt x="601" y="259"/>
                      <a:pt x="599" y="261"/>
                      <a:pt x="599" y="264"/>
                    </a:cubicBezTo>
                    <a:cubicBezTo>
                      <a:pt x="599" y="266"/>
                      <a:pt x="601" y="268"/>
                      <a:pt x="604" y="268"/>
                    </a:cubicBezTo>
                    <a:cubicBezTo>
                      <a:pt x="606" y="268"/>
                      <a:pt x="608" y="266"/>
                      <a:pt x="608" y="264"/>
                    </a:cubicBezTo>
                    <a:cubicBezTo>
                      <a:pt x="608" y="261"/>
                      <a:pt x="606" y="259"/>
                      <a:pt x="604" y="259"/>
                    </a:cubicBezTo>
                    <a:close/>
                    <a:moveTo>
                      <a:pt x="579" y="278"/>
                    </a:moveTo>
                    <a:cubicBezTo>
                      <a:pt x="579" y="280"/>
                      <a:pt x="581" y="282"/>
                      <a:pt x="583" y="282"/>
                    </a:cubicBezTo>
                    <a:cubicBezTo>
                      <a:pt x="586" y="282"/>
                      <a:pt x="588" y="280"/>
                      <a:pt x="588" y="278"/>
                    </a:cubicBezTo>
                    <a:cubicBezTo>
                      <a:pt x="588" y="275"/>
                      <a:pt x="586" y="273"/>
                      <a:pt x="583" y="273"/>
                    </a:cubicBezTo>
                    <a:cubicBezTo>
                      <a:pt x="581" y="273"/>
                      <a:pt x="579" y="275"/>
                      <a:pt x="579" y="278"/>
                    </a:cubicBezTo>
                    <a:close/>
                    <a:moveTo>
                      <a:pt x="572" y="318"/>
                    </a:moveTo>
                    <a:cubicBezTo>
                      <a:pt x="572" y="321"/>
                      <a:pt x="574" y="323"/>
                      <a:pt x="577" y="323"/>
                    </a:cubicBezTo>
                    <a:cubicBezTo>
                      <a:pt x="579" y="323"/>
                      <a:pt x="581" y="321"/>
                      <a:pt x="581" y="318"/>
                    </a:cubicBezTo>
                    <a:cubicBezTo>
                      <a:pt x="581" y="316"/>
                      <a:pt x="579" y="314"/>
                      <a:pt x="577" y="314"/>
                    </a:cubicBezTo>
                    <a:cubicBezTo>
                      <a:pt x="574" y="314"/>
                      <a:pt x="572" y="316"/>
                      <a:pt x="572" y="318"/>
                    </a:cubicBezTo>
                    <a:close/>
                    <a:moveTo>
                      <a:pt x="572" y="291"/>
                    </a:moveTo>
                    <a:cubicBezTo>
                      <a:pt x="572" y="294"/>
                      <a:pt x="574" y="296"/>
                      <a:pt x="577" y="296"/>
                    </a:cubicBezTo>
                    <a:cubicBezTo>
                      <a:pt x="579" y="296"/>
                      <a:pt x="581" y="294"/>
                      <a:pt x="581" y="291"/>
                    </a:cubicBezTo>
                    <a:cubicBezTo>
                      <a:pt x="581" y="289"/>
                      <a:pt x="579" y="287"/>
                      <a:pt x="577" y="287"/>
                    </a:cubicBezTo>
                    <a:cubicBezTo>
                      <a:pt x="574" y="287"/>
                      <a:pt x="572" y="289"/>
                      <a:pt x="572" y="291"/>
                    </a:cubicBezTo>
                    <a:close/>
                    <a:moveTo>
                      <a:pt x="572" y="346"/>
                    </a:moveTo>
                    <a:cubicBezTo>
                      <a:pt x="572" y="348"/>
                      <a:pt x="574" y="350"/>
                      <a:pt x="577" y="350"/>
                    </a:cubicBezTo>
                    <a:cubicBezTo>
                      <a:pt x="579" y="350"/>
                      <a:pt x="581" y="348"/>
                      <a:pt x="581" y="346"/>
                    </a:cubicBezTo>
                    <a:cubicBezTo>
                      <a:pt x="581" y="343"/>
                      <a:pt x="579" y="341"/>
                      <a:pt x="577" y="341"/>
                    </a:cubicBezTo>
                    <a:cubicBezTo>
                      <a:pt x="574" y="341"/>
                      <a:pt x="572" y="343"/>
                      <a:pt x="572" y="346"/>
                    </a:cubicBezTo>
                    <a:close/>
                    <a:moveTo>
                      <a:pt x="1040" y="123"/>
                    </a:moveTo>
                    <a:cubicBezTo>
                      <a:pt x="1037" y="123"/>
                      <a:pt x="1035" y="125"/>
                      <a:pt x="1035" y="127"/>
                    </a:cubicBezTo>
                    <a:cubicBezTo>
                      <a:pt x="1035" y="130"/>
                      <a:pt x="1037" y="132"/>
                      <a:pt x="1040" y="132"/>
                    </a:cubicBezTo>
                    <a:cubicBezTo>
                      <a:pt x="1042" y="132"/>
                      <a:pt x="1044" y="130"/>
                      <a:pt x="1044" y="127"/>
                    </a:cubicBezTo>
                    <a:cubicBezTo>
                      <a:pt x="1044" y="125"/>
                      <a:pt x="1042" y="123"/>
                      <a:pt x="1040" y="123"/>
                    </a:cubicBezTo>
                    <a:close/>
                    <a:moveTo>
                      <a:pt x="779" y="332"/>
                    </a:moveTo>
                    <a:cubicBezTo>
                      <a:pt x="779" y="330"/>
                      <a:pt x="777" y="328"/>
                      <a:pt x="774" y="328"/>
                    </a:cubicBezTo>
                    <a:cubicBezTo>
                      <a:pt x="772" y="328"/>
                      <a:pt x="770" y="330"/>
                      <a:pt x="770" y="332"/>
                    </a:cubicBezTo>
                    <a:cubicBezTo>
                      <a:pt x="770" y="335"/>
                      <a:pt x="772" y="337"/>
                      <a:pt x="774" y="337"/>
                    </a:cubicBezTo>
                    <a:cubicBezTo>
                      <a:pt x="777" y="337"/>
                      <a:pt x="779" y="335"/>
                      <a:pt x="779" y="332"/>
                    </a:cubicBezTo>
                    <a:close/>
                    <a:moveTo>
                      <a:pt x="779" y="305"/>
                    </a:moveTo>
                    <a:cubicBezTo>
                      <a:pt x="779" y="302"/>
                      <a:pt x="777" y="300"/>
                      <a:pt x="774" y="300"/>
                    </a:cubicBezTo>
                    <a:cubicBezTo>
                      <a:pt x="772" y="300"/>
                      <a:pt x="770" y="302"/>
                      <a:pt x="770" y="305"/>
                    </a:cubicBezTo>
                    <a:cubicBezTo>
                      <a:pt x="770" y="307"/>
                      <a:pt x="772" y="309"/>
                      <a:pt x="774" y="309"/>
                    </a:cubicBezTo>
                    <a:cubicBezTo>
                      <a:pt x="777" y="309"/>
                      <a:pt x="779" y="307"/>
                      <a:pt x="779" y="305"/>
                    </a:cubicBezTo>
                    <a:close/>
                    <a:moveTo>
                      <a:pt x="772" y="346"/>
                    </a:moveTo>
                    <a:cubicBezTo>
                      <a:pt x="772" y="343"/>
                      <a:pt x="770" y="341"/>
                      <a:pt x="767" y="341"/>
                    </a:cubicBezTo>
                    <a:cubicBezTo>
                      <a:pt x="765" y="341"/>
                      <a:pt x="763" y="343"/>
                      <a:pt x="763" y="346"/>
                    </a:cubicBezTo>
                    <a:cubicBezTo>
                      <a:pt x="763" y="348"/>
                      <a:pt x="765" y="350"/>
                      <a:pt x="767" y="350"/>
                    </a:cubicBezTo>
                    <a:cubicBezTo>
                      <a:pt x="770" y="350"/>
                      <a:pt x="772" y="348"/>
                      <a:pt x="772" y="346"/>
                    </a:cubicBezTo>
                    <a:close/>
                    <a:moveTo>
                      <a:pt x="786" y="291"/>
                    </a:moveTo>
                    <a:cubicBezTo>
                      <a:pt x="786" y="289"/>
                      <a:pt x="784" y="287"/>
                      <a:pt x="781" y="287"/>
                    </a:cubicBezTo>
                    <a:cubicBezTo>
                      <a:pt x="778" y="287"/>
                      <a:pt x="776" y="289"/>
                      <a:pt x="776" y="291"/>
                    </a:cubicBezTo>
                    <a:cubicBezTo>
                      <a:pt x="776" y="294"/>
                      <a:pt x="778" y="296"/>
                      <a:pt x="781" y="296"/>
                    </a:cubicBezTo>
                    <a:cubicBezTo>
                      <a:pt x="784" y="296"/>
                      <a:pt x="786" y="294"/>
                      <a:pt x="786" y="291"/>
                    </a:cubicBezTo>
                    <a:close/>
                    <a:moveTo>
                      <a:pt x="781" y="259"/>
                    </a:moveTo>
                    <a:cubicBezTo>
                      <a:pt x="778" y="259"/>
                      <a:pt x="776" y="261"/>
                      <a:pt x="776" y="264"/>
                    </a:cubicBezTo>
                    <a:cubicBezTo>
                      <a:pt x="776" y="266"/>
                      <a:pt x="778" y="268"/>
                      <a:pt x="781" y="268"/>
                    </a:cubicBezTo>
                    <a:cubicBezTo>
                      <a:pt x="784" y="268"/>
                      <a:pt x="786" y="266"/>
                      <a:pt x="786" y="264"/>
                    </a:cubicBezTo>
                    <a:cubicBezTo>
                      <a:pt x="786" y="261"/>
                      <a:pt x="784" y="259"/>
                      <a:pt x="781" y="259"/>
                    </a:cubicBezTo>
                    <a:close/>
                    <a:moveTo>
                      <a:pt x="767" y="378"/>
                    </a:moveTo>
                    <a:cubicBezTo>
                      <a:pt x="770" y="378"/>
                      <a:pt x="772" y="375"/>
                      <a:pt x="772" y="373"/>
                    </a:cubicBezTo>
                    <a:cubicBezTo>
                      <a:pt x="772" y="370"/>
                      <a:pt x="770" y="368"/>
                      <a:pt x="767" y="368"/>
                    </a:cubicBezTo>
                    <a:cubicBezTo>
                      <a:pt x="765" y="368"/>
                      <a:pt x="763" y="370"/>
                      <a:pt x="763" y="373"/>
                    </a:cubicBezTo>
                    <a:cubicBezTo>
                      <a:pt x="763" y="375"/>
                      <a:pt x="765" y="378"/>
                      <a:pt x="767" y="378"/>
                    </a:cubicBezTo>
                    <a:close/>
                    <a:moveTo>
                      <a:pt x="758" y="400"/>
                    </a:moveTo>
                    <a:cubicBezTo>
                      <a:pt x="758" y="398"/>
                      <a:pt x="756" y="396"/>
                      <a:pt x="754" y="396"/>
                    </a:cubicBezTo>
                    <a:cubicBezTo>
                      <a:pt x="751" y="396"/>
                      <a:pt x="749" y="398"/>
                      <a:pt x="749" y="400"/>
                    </a:cubicBezTo>
                    <a:cubicBezTo>
                      <a:pt x="749" y="403"/>
                      <a:pt x="751" y="405"/>
                      <a:pt x="754" y="405"/>
                    </a:cubicBezTo>
                    <a:cubicBezTo>
                      <a:pt x="756" y="405"/>
                      <a:pt x="758" y="403"/>
                      <a:pt x="758" y="400"/>
                    </a:cubicBezTo>
                    <a:close/>
                    <a:moveTo>
                      <a:pt x="745" y="428"/>
                    </a:moveTo>
                    <a:cubicBezTo>
                      <a:pt x="745" y="425"/>
                      <a:pt x="743" y="423"/>
                      <a:pt x="740" y="423"/>
                    </a:cubicBezTo>
                    <a:cubicBezTo>
                      <a:pt x="738" y="423"/>
                      <a:pt x="736" y="425"/>
                      <a:pt x="736" y="428"/>
                    </a:cubicBezTo>
                    <a:cubicBezTo>
                      <a:pt x="736" y="430"/>
                      <a:pt x="738" y="432"/>
                      <a:pt x="740" y="432"/>
                    </a:cubicBezTo>
                    <a:cubicBezTo>
                      <a:pt x="743" y="432"/>
                      <a:pt x="745" y="430"/>
                      <a:pt x="745" y="428"/>
                    </a:cubicBezTo>
                    <a:close/>
                    <a:moveTo>
                      <a:pt x="731" y="482"/>
                    </a:moveTo>
                    <a:cubicBezTo>
                      <a:pt x="731" y="480"/>
                      <a:pt x="729" y="478"/>
                      <a:pt x="727" y="478"/>
                    </a:cubicBezTo>
                    <a:cubicBezTo>
                      <a:pt x="724" y="478"/>
                      <a:pt x="722" y="480"/>
                      <a:pt x="722" y="482"/>
                    </a:cubicBezTo>
                    <a:cubicBezTo>
                      <a:pt x="722" y="485"/>
                      <a:pt x="724" y="487"/>
                      <a:pt x="727" y="487"/>
                    </a:cubicBezTo>
                    <a:cubicBezTo>
                      <a:pt x="729" y="487"/>
                      <a:pt x="731" y="485"/>
                      <a:pt x="731" y="482"/>
                    </a:cubicBezTo>
                    <a:close/>
                    <a:moveTo>
                      <a:pt x="738" y="468"/>
                    </a:moveTo>
                    <a:cubicBezTo>
                      <a:pt x="738" y="466"/>
                      <a:pt x="736" y="464"/>
                      <a:pt x="733" y="464"/>
                    </a:cubicBezTo>
                    <a:cubicBezTo>
                      <a:pt x="731" y="464"/>
                      <a:pt x="729" y="466"/>
                      <a:pt x="729" y="468"/>
                    </a:cubicBezTo>
                    <a:cubicBezTo>
                      <a:pt x="729" y="471"/>
                      <a:pt x="731" y="473"/>
                      <a:pt x="733" y="473"/>
                    </a:cubicBezTo>
                    <a:cubicBezTo>
                      <a:pt x="736" y="473"/>
                      <a:pt x="738" y="471"/>
                      <a:pt x="738" y="468"/>
                    </a:cubicBezTo>
                    <a:close/>
                    <a:moveTo>
                      <a:pt x="751" y="414"/>
                    </a:moveTo>
                    <a:cubicBezTo>
                      <a:pt x="751" y="411"/>
                      <a:pt x="749" y="409"/>
                      <a:pt x="747" y="409"/>
                    </a:cubicBezTo>
                    <a:cubicBezTo>
                      <a:pt x="744" y="409"/>
                      <a:pt x="742" y="411"/>
                      <a:pt x="742" y="414"/>
                    </a:cubicBezTo>
                    <a:cubicBezTo>
                      <a:pt x="742" y="416"/>
                      <a:pt x="744" y="418"/>
                      <a:pt x="747" y="418"/>
                    </a:cubicBezTo>
                    <a:cubicBezTo>
                      <a:pt x="749" y="418"/>
                      <a:pt x="751" y="416"/>
                      <a:pt x="751" y="414"/>
                    </a:cubicBezTo>
                    <a:close/>
                    <a:moveTo>
                      <a:pt x="765" y="359"/>
                    </a:moveTo>
                    <a:cubicBezTo>
                      <a:pt x="765" y="357"/>
                      <a:pt x="763" y="355"/>
                      <a:pt x="761" y="355"/>
                    </a:cubicBezTo>
                    <a:cubicBezTo>
                      <a:pt x="758" y="355"/>
                      <a:pt x="756" y="357"/>
                      <a:pt x="756" y="359"/>
                    </a:cubicBezTo>
                    <a:cubicBezTo>
                      <a:pt x="756" y="362"/>
                      <a:pt x="758" y="364"/>
                      <a:pt x="761" y="364"/>
                    </a:cubicBezTo>
                    <a:cubicBezTo>
                      <a:pt x="763" y="364"/>
                      <a:pt x="765" y="362"/>
                      <a:pt x="765" y="359"/>
                    </a:cubicBezTo>
                    <a:close/>
                    <a:moveTo>
                      <a:pt x="792" y="223"/>
                    </a:moveTo>
                    <a:cubicBezTo>
                      <a:pt x="792" y="220"/>
                      <a:pt x="790" y="218"/>
                      <a:pt x="788" y="218"/>
                    </a:cubicBezTo>
                    <a:cubicBezTo>
                      <a:pt x="785" y="218"/>
                      <a:pt x="783" y="220"/>
                      <a:pt x="783" y="223"/>
                    </a:cubicBezTo>
                    <a:cubicBezTo>
                      <a:pt x="783" y="225"/>
                      <a:pt x="785" y="227"/>
                      <a:pt x="788" y="227"/>
                    </a:cubicBezTo>
                    <a:cubicBezTo>
                      <a:pt x="790" y="227"/>
                      <a:pt x="792" y="225"/>
                      <a:pt x="792" y="223"/>
                    </a:cubicBezTo>
                    <a:close/>
                    <a:moveTo>
                      <a:pt x="738" y="441"/>
                    </a:moveTo>
                    <a:cubicBezTo>
                      <a:pt x="738" y="439"/>
                      <a:pt x="736" y="437"/>
                      <a:pt x="733" y="437"/>
                    </a:cubicBezTo>
                    <a:cubicBezTo>
                      <a:pt x="731" y="437"/>
                      <a:pt x="729" y="439"/>
                      <a:pt x="729" y="441"/>
                    </a:cubicBezTo>
                    <a:cubicBezTo>
                      <a:pt x="729" y="444"/>
                      <a:pt x="731" y="446"/>
                      <a:pt x="733" y="446"/>
                    </a:cubicBezTo>
                    <a:cubicBezTo>
                      <a:pt x="736" y="446"/>
                      <a:pt x="738" y="444"/>
                      <a:pt x="738" y="441"/>
                    </a:cubicBezTo>
                    <a:close/>
                    <a:moveTo>
                      <a:pt x="849" y="268"/>
                    </a:moveTo>
                    <a:cubicBezTo>
                      <a:pt x="852" y="268"/>
                      <a:pt x="854" y="266"/>
                      <a:pt x="854" y="264"/>
                    </a:cubicBezTo>
                    <a:cubicBezTo>
                      <a:pt x="854" y="261"/>
                      <a:pt x="852" y="259"/>
                      <a:pt x="849" y="259"/>
                    </a:cubicBezTo>
                    <a:cubicBezTo>
                      <a:pt x="847" y="259"/>
                      <a:pt x="845" y="261"/>
                      <a:pt x="845" y="264"/>
                    </a:cubicBezTo>
                    <a:cubicBezTo>
                      <a:pt x="845" y="266"/>
                      <a:pt x="847" y="268"/>
                      <a:pt x="849" y="268"/>
                    </a:cubicBezTo>
                    <a:close/>
                    <a:moveTo>
                      <a:pt x="840" y="237"/>
                    </a:moveTo>
                    <a:cubicBezTo>
                      <a:pt x="840" y="234"/>
                      <a:pt x="838" y="232"/>
                      <a:pt x="835" y="232"/>
                    </a:cubicBezTo>
                    <a:cubicBezTo>
                      <a:pt x="833" y="232"/>
                      <a:pt x="831" y="234"/>
                      <a:pt x="831" y="237"/>
                    </a:cubicBezTo>
                    <a:cubicBezTo>
                      <a:pt x="831" y="239"/>
                      <a:pt x="833" y="241"/>
                      <a:pt x="835" y="241"/>
                    </a:cubicBezTo>
                    <a:cubicBezTo>
                      <a:pt x="838" y="241"/>
                      <a:pt x="840" y="239"/>
                      <a:pt x="840" y="237"/>
                    </a:cubicBezTo>
                    <a:close/>
                    <a:moveTo>
                      <a:pt x="856" y="282"/>
                    </a:moveTo>
                    <a:cubicBezTo>
                      <a:pt x="858" y="282"/>
                      <a:pt x="860" y="280"/>
                      <a:pt x="860" y="278"/>
                    </a:cubicBezTo>
                    <a:cubicBezTo>
                      <a:pt x="860" y="275"/>
                      <a:pt x="858" y="273"/>
                      <a:pt x="856" y="273"/>
                    </a:cubicBezTo>
                    <a:cubicBezTo>
                      <a:pt x="853" y="273"/>
                      <a:pt x="851" y="275"/>
                      <a:pt x="851" y="278"/>
                    </a:cubicBezTo>
                    <a:cubicBezTo>
                      <a:pt x="851" y="280"/>
                      <a:pt x="853" y="282"/>
                      <a:pt x="856" y="282"/>
                    </a:cubicBezTo>
                    <a:close/>
                    <a:moveTo>
                      <a:pt x="842" y="255"/>
                    </a:moveTo>
                    <a:cubicBezTo>
                      <a:pt x="845" y="255"/>
                      <a:pt x="847" y="253"/>
                      <a:pt x="847" y="250"/>
                    </a:cubicBezTo>
                    <a:cubicBezTo>
                      <a:pt x="847" y="248"/>
                      <a:pt x="845" y="246"/>
                      <a:pt x="842" y="246"/>
                    </a:cubicBezTo>
                    <a:cubicBezTo>
                      <a:pt x="840" y="246"/>
                      <a:pt x="838" y="248"/>
                      <a:pt x="838" y="250"/>
                    </a:cubicBezTo>
                    <a:cubicBezTo>
                      <a:pt x="838" y="253"/>
                      <a:pt x="840" y="255"/>
                      <a:pt x="842" y="255"/>
                    </a:cubicBezTo>
                    <a:close/>
                    <a:moveTo>
                      <a:pt x="869" y="282"/>
                    </a:moveTo>
                    <a:cubicBezTo>
                      <a:pt x="872" y="282"/>
                      <a:pt x="874" y="280"/>
                      <a:pt x="874" y="278"/>
                    </a:cubicBezTo>
                    <a:cubicBezTo>
                      <a:pt x="874" y="275"/>
                      <a:pt x="872" y="273"/>
                      <a:pt x="869" y="273"/>
                    </a:cubicBezTo>
                    <a:cubicBezTo>
                      <a:pt x="867" y="273"/>
                      <a:pt x="865" y="275"/>
                      <a:pt x="865" y="278"/>
                    </a:cubicBezTo>
                    <a:cubicBezTo>
                      <a:pt x="865" y="280"/>
                      <a:pt x="867" y="282"/>
                      <a:pt x="869" y="282"/>
                    </a:cubicBezTo>
                    <a:close/>
                    <a:moveTo>
                      <a:pt x="795" y="296"/>
                    </a:moveTo>
                    <a:cubicBezTo>
                      <a:pt x="797" y="296"/>
                      <a:pt x="799" y="294"/>
                      <a:pt x="799" y="291"/>
                    </a:cubicBezTo>
                    <a:cubicBezTo>
                      <a:pt x="799" y="289"/>
                      <a:pt x="797" y="287"/>
                      <a:pt x="795" y="287"/>
                    </a:cubicBezTo>
                    <a:cubicBezTo>
                      <a:pt x="792" y="287"/>
                      <a:pt x="790" y="289"/>
                      <a:pt x="790" y="291"/>
                    </a:cubicBezTo>
                    <a:cubicBezTo>
                      <a:pt x="790" y="294"/>
                      <a:pt x="792" y="296"/>
                      <a:pt x="795" y="296"/>
                    </a:cubicBezTo>
                    <a:close/>
                    <a:moveTo>
                      <a:pt x="867" y="264"/>
                    </a:moveTo>
                    <a:cubicBezTo>
                      <a:pt x="867" y="261"/>
                      <a:pt x="865" y="259"/>
                      <a:pt x="863" y="259"/>
                    </a:cubicBezTo>
                    <a:cubicBezTo>
                      <a:pt x="860" y="259"/>
                      <a:pt x="858" y="261"/>
                      <a:pt x="858" y="264"/>
                    </a:cubicBezTo>
                    <a:cubicBezTo>
                      <a:pt x="858" y="266"/>
                      <a:pt x="860" y="268"/>
                      <a:pt x="863" y="268"/>
                    </a:cubicBezTo>
                    <a:cubicBezTo>
                      <a:pt x="865" y="268"/>
                      <a:pt x="867" y="266"/>
                      <a:pt x="867" y="264"/>
                    </a:cubicBezTo>
                    <a:close/>
                    <a:moveTo>
                      <a:pt x="813" y="264"/>
                    </a:moveTo>
                    <a:cubicBezTo>
                      <a:pt x="813" y="261"/>
                      <a:pt x="811" y="259"/>
                      <a:pt x="808" y="259"/>
                    </a:cubicBezTo>
                    <a:cubicBezTo>
                      <a:pt x="806" y="259"/>
                      <a:pt x="804" y="261"/>
                      <a:pt x="804" y="264"/>
                    </a:cubicBezTo>
                    <a:cubicBezTo>
                      <a:pt x="804" y="266"/>
                      <a:pt x="806" y="268"/>
                      <a:pt x="808" y="268"/>
                    </a:cubicBezTo>
                    <a:cubicBezTo>
                      <a:pt x="811" y="268"/>
                      <a:pt x="813" y="266"/>
                      <a:pt x="813" y="264"/>
                    </a:cubicBezTo>
                    <a:close/>
                    <a:moveTo>
                      <a:pt x="806" y="278"/>
                    </a:moveTo>
                    <a:cubicBezTo>
                      <a:pt x="806" y="275"/>
                      <a:pt x="804" y="273"/>
                      <a:pt x="801" y="273"/>
                    </a:cubicBezTo>
                    <a:cubicBezTo>
                      <a:pt x="799" y="273"/>
                      <a:pt x="797" y="275"/>
                      <a:pt x="797" y="278"/>
                    </a:cubicBezTo>
                    <a:cubicBezTo>
                      <a:pt x="797" y="280"/>
                      <a:pt x="799" y="282"/>
                      <a:pt x="801" y="282"/>
                    </a:cubicBezTo>
                    <a:cubicBezTo>
                      <a:pt x="804" y="282"/>
                      <a:pt x="806" y="280"/>
                      <a:pt x="806" y="278"/>
                    </a:cubicBezTo>
                    <a:close/>
                    <a:moveTo>
                      <a:pt x="820" y="250"/>
                    </a:moveTo>
                    <a:cubicBezTo>
                      <a:pt x="820" y="248"/>
                      <a:pt x="818" y="246"/>
                      <a:pt x="815" y="246"/>
                    </a:cubicBezTo>
                    <a:cubicBezTo>
                      <a:pt x="813" y="246"/>
                      <a:pt x="810" y="248"/>
                      <a:pt x="810" y="250"/>
                    </a:cubicBezTo>
                    <a:cubicBezTo>
                      <a:pt x="810" y="253"/>
                      <a:pt x="813" y="255"/>
                      <a:pt x="815" y="255"/>
                    </a:cubicBezTo>
                    <a:cubicBezTo>
                      <a:pt x="818" y="255"/>
                      <a:pt x="820" y="253"/>
                      <a:pt x="820" y="250"/>
                    </a:cubicBezTo>
                    <a:close/>
                    <a:moveTo>
                      <a:pt x="815" y="218"/>
                    </a:moveTo>
                    <a:cubicBezTo>
                      <a:pt x="813" y="218"/>
                      <a:pt x="810" y="220"/>
                      <a:pt x="810" y="223"/>
                    </a:cubicBezTo>
                    <a:cubicBezTo>
                      <a:pt x="810" y="225"/>
                      <a:pt x="813" y="227"/>
                      <a:pt x="815" y="227"/>
                    </a:cubicBezTo>
                    <a:cubicBezTo>
                      <a:pt x="818" y="227"/>
                      <a:pt x="820" y="225"/>
                      <a:pt x="820" y="223"/>
                    </a:cubicBezTo>
                    <a:cubicBezTo>
                      <a:pt x="820" y="220"/>
                      <a:pt x="818" y="218"/>
                      <a:pt x="815" y="218"/>
                    </a:cubicBezTo>
                    <a:close/>
                    <a:moveTo>
                      <a:pt x="829" y="255"/>
                    </a:moveTo>
                    <a:cubicBezTo>
                      <a:pt x="831" y="255"/>
                      <a:pt x="833" y="253"/>
                      <a:pt x="833" y="250"/>
                    </a:cubicBezTo>
                    <a:cubicBezTo>
                      <a:pt x="833" y="248"/>
                      <a:pt x="831" y="246"/>
                      <a:pt x="829" y="246"/>
                    </a:cubicBezTo>
                    <a:cubicBezTo>
                      <a:pt x="826" y="246"/>
                      <a:pt x="824" y="248"/>
                      <a:pt x="824" y="250"/>
                    </a:cubicBezTo>
                    <a:cubicBezTo>
                      <a:pt x="824" y="253"/>
                      <a:pt x="826" y="255"/>
                      <a:pt x="829" y="255"/>
                    </a:cubicBezTo>
                    <a:close/>
                    <a:moveTo>
                      <a:pt x="826" y="209"/>
                    </a:moveTo>
                    <a:cubicBezTo>
                      <a:pt x="826" y="207"/>
                      <a:pt x="824" y="205"/>
                      <a:pt x="822" y="205"/>
                    </a:cubicBezTo>
                    <a:cubicBezTo>
                      <a:pt x="819" y="205"/>
                      <a:pt x="817" y="207"/>
                      <a:pt x="817" y="209"/>
                    </a:cubicBezTo>
                    <a:cubicBezTo>
                      <a:pt x="817" y="212"/>
                      <a:pt x="819" y="214"/>
                      <a:pt x="822" y="214"/>
                    </a:cubicBezTo>
                    <a:cubicBezTo>
                      <a:pt x="824" y="214"/>
                      <a:pt x="826" y="212"/>
                      <a:pt x="826" y="209"/>
                    </a:cubicBezTo>
                    <a:close/>
                    <a:moveTo>
                      <a:pt x="647" y="414"/>
                    </a:moveTo>
                    <a:cubicBezTo>
                      <a:pt x="647" y="416"/>
                      <a:pt x="649" y="418"/>
                      <a:pt x="652" y="418"/>
                    </a:cubicBezTo>
                    <a:cubicBezTo>
                      <a:pt x="654" y="418"/>
                      <a:pt x="656" y="416"/>
                      <a:pt x="656" y="414"/>
                    </a:cubicBezTo>
                    <a:cubicBezTo>
                      <a:pt x="656" y="411"/>
                      <a:pt x="654" y="409"/>
                      <a:pt x="652" y="409"/>
                    </a:cubicBezTo>
                    <a:cubicBezTo>
                      <a:pt x="649" y="409"/>
                      <a:pt x="647" y="411"/>
                      <a:pt x="647" y="414"/>
                    </a:cubicBezTo>
                    <a:close/>
                    <a:moveTo>
                      <a:pt x="618" y="350"/>
                    </a:moveTo>
                    <a:cubicBezTo>
                      <a:pt x="620" y="350"/>
                      <a:pt x="622" y="348"/>
                      <a:pt x="622" y="346"/>
                    </a:cubicBezTo>
                    <a:cubicBezTo>
                      <a:pt x="622" y="343"/>
                      <a:pt x="620" y="341"/>
                      <a:pt x="618" y="341"/>
                    </a:cubicBezTo>
                    <a:cubicBezTo>
                      <a:pt x="615" y="341"/>
                      <a:pt x="613" y="343"/>
                      <a:pt x="613" y="346"/>
                    </a:cubicBezTo>
                    <a:cubicBezTo>
                      <a:pt x="613" y="348"/>
                      <a:pt x="615" y="350"/>
                      <a:pt x="618" y="350"/>
                    </a:cubicBezTo>
                    <a:close/>
                    <a:moveTo>
                      <a:pt x="613" y="318"/>
                    </a:moveTo>
                    <a:cubicBezTo>
                      <a:pt x="613" y="321"/>
                      <a:pt x="615" y="323"/>
                      <a:pt x="618" y="323"/>
                    </a:cubicBezTo>
                    <a:cubicBezTo>
                      <a:pt x="620" y="323"/>
                      <a:pt x="622" y="321"/>
                      <a:pt x="622" y="318"/>
                    </a:cubicBezTo>
                    <a:cubicBezTo>
                      <a:pt x="622" y="316"/>
                      <a:pt x="620" y="314"/>
                      <a:pt x="618" y="314"/>
                    </a:cubicBezTo>
                    <a:cubicBezTo>
                      <a:pt x="615" y="314"/>
                      <a:pt x="613" y="316"/>
                      <a:pt x="613" y="318"/>
                    </a:cubicBezTo>
                    <a:close/>
                    <a:moveTo>
                      <a:pt x="620" y="305"/>
                    </a:moveTo>
                    <a:cubicBezTo>
                      <a:pt x="620" y="307"/>
                      <a:pt x="622" y="309"/>
                      <a:pt x="624" y="309"/>
                    </a:cubicBezTo>
                    <a:cubicBezTo>
                      <a:pt x="627" y="309"/>
                      <a:pt x="629" y="307"/>
                      <a:pt x="629" y="305"/>
                    </a:cubicBezTo>
                    <a:cubicBezTo>
                      <a:pt x="629" y="302"/>
                      <a:pt x="627" y="300"/>
                      <a:pt x="624" y="300"/>
                    </a:cubicBezTo>
                    <a:cubicBezTo>
                      <a:pt x="622" y="300"/>
                      <a:pt x="620" y="302"/>
                      <a:pt x="620" y="305"/>
                    </a:cubicBezTo>
                    <a:close/>
                    <a:moveTo>
                      <a:pt x="629" y="332"/>
                    </a:moveTo>
                    <a:cubicBezTo>
                      <a:pt x="629" y="330"/>
                      <a:pt x="627" y="328"/>
                      <a:pt x="624" y="328"/>
                    </a:cubicBezTo>
                    <a:cubicBezTo>
                      <a:pt x="622" y="328"/>
                      <a:pt x="620" y="330"/>
                      <a:pt x="620" y="332"/>
                    </a:cubicBezTo>
                    <a:cubicBezTo>
                      <a:pt x="620" y="335"/>
                      <a:pt x="622" y="337"/>
                      <a:pt x="624" y="337"/>
                    </a:cubicBezTo>
                    <a:cubicBezTo>
                      <a:pt x="627" y="337"/>
                      <a:pt x="629" y="335"/>
                      <a:pt x="629" y="332"/>
                    </a:cubicBezTo>
                    <a:close/>
                    <a:moveTo>
                      <a:pt x="631" y="350"/>
                    </a:moveTo>
                    <a:cubicBezTo>
                      <a:pt x="634" y="350"/>
                      <a:pt x="636" y="348"/>
                      <a:pt x="636" y="346"/>
                    </a:cubicBezTo>
                    <a:cubicBezTo>
                      <a:pt x="636" y="343"/>
                      <a:pt x="634" y="341"/>
                      <a:pt x="631" y="341"/>
                    </a:cubicBezTo>
                    <a:cubicBezTo>
                      <a:pt x="629" y="341"/>
                      <a:pt x="627" y="343"/>
                      <a:pt x="627" y="346"/>
                    </a:cubicBezTo>
                    <a:cubicBezTo>
                      <a:pt x="627" y="348"/>
                      <a:pt x="629" y="350"/>
                      <a:pt x="631" y="350"/>
                    </a:cubicBezTo>
                    <a:close/>
                    <a:moveTo>
                      <a:pt x="638" y="364"/>
                    </a:moveTo>
                    <a:cubicBezTo>
                      <a:pt x="640" y="364"/>
                      <a:pt x="643" y="362"/>
                      <a:pt x="643" y="359"/>
                    </a:cubicBezTo>
                    <a:cubicBezTo>
                      <a:pt x="643" y="357"/>
                      <a:pt x="640" y="355"/>
                      <a:pt x="638" y="355"/>
                    </a:cubicBezTo>
                    <a:cubicBezTo>
                      <a:pt x="635" y="355"/>
                      <a:pt x="633" y="357"/>
                      <a:pt x="633" y="359"/>
                    </a:cubicBezTo>
                    <a:cubicBezTo>
                      <a:pt x="633" y="362"/>
                      <a:pt x="635" y="364"/>
                      <a:pt x="638" y="364"/>
                    </a:cubicBezTo>
                    <a:close/>
                    <a:moveTo>
                      <a:pt x="647" y="223"/>
                    </a:moveTo>
                    <a:cubicBezTo>
                      <a:pt x="647" y="225"/>
                      <a:pt x="649" y="227"/>
                      <a:pt x="652" y="227"/>
                    </a:cubicBezTo>
                    <a:cubicBezTo>
                      <a:pt x="654" y="227"/>
                      <a:pt x="656" y="225"/>
                      <a:pt x="656" y="223"/>
                    </a:cubicBezTo>
                    <a:cubicBezTo>
                      <a:pt x="656" y="220"/>
                      <a:pt x="654" y="218"/>
                      <a:pt x="652" y="218"/>
                    </a:cubicBezTo>
                    <a:cubicBezTo>
                      <a:pt x="649" y="218"/>
                      <a:pt x="647" y="220"/>
                      <a:pt x="647" y="223"/>
                    </a:cubicBezTo>
                    <a:close/>
                    <a:moveTo>
                      <a:pt x="627" y="291"/>
                    </a:moveTo>
                    <a:cubicBezTo>
                      <a:pt x="627" y="294"/>
                      <a:pt x="629" y="296"/>
                      <a:pt x="631" y="296"/>
                    </a:cubicBezTo>
                    <a:cubicBezTo>
                      <a:pt x="634" y="296"/>
                      <a:pt x="636" y="294"/>
                      <a:pt x="636" y="291"/>
                    </a:cubicBezTo>
                    <a:cubicBezTo>
                      <a:pt x="636" y="289"/>
                      <a:pt x="634" y="287"/>
                      <a:pt x="631" y="287"/>
                    </a:cubicBezTo>
                    <a:cubicBezTo>
                      <a:pt x="629" y="287"/>
                      <a:pt x="627" y="289"/>
                      <a:pt x="627" y="291"/>
                    </a:cubicBezTo>
                    <a:close/>
                    <a:moveTo>
                      <a:pt x="654" y="209"/>
                    </a:moveTo>
                    <a:cubicBezTo>
                      <a:pt x="654" y="212"/>
                      <a:pt x="656" y="214"/>
                      <a:pt x="658" y="214"/>
                    </a:cubicBezTo>
                    <a:cubicBezTo>
                      <a:pt x="661" y="214"/>
                      <a:pt x="663" y="212"/>
                      <a:pt x="663" y="209"/>
                    </a:cubicBezTo>
                    <a:cubicBezTo>
                      <a:pt x="663" y="207"/>
                      <a:pt x="661" y="205"/>
                      <a:pt x="658" y="205"/>
                    </a:cubicBezTo>
                    <a:cubicBezTo>
                      <a:pt x="656" y="205"/>
                      <a:pt x="654" y="207"/>
                      <a:pt x="654" y="209"/>
                    </a:cubicBezTo>
                    <a:close/>
                    <a:moveTo>
                      <a:pt x="640" y="237"/>
                    </a:moveTo>
                    <a:cubicBezTo>
                      <a:pt x="640" y="239"/>
                      <a:pt x="642" y="241"/>
                      <a:pt x="645" y="241"/>
                    </a:cubicBezTo>
                    <a:cubicBezTo>
                      <a:pt x="647" y="241"/>
                      <a:pt x="649" y="239"/>
                      <a:pt x="649" y="237"/>
                    </a:cubicBezTo>
                    <a:cubicBezTo>
                      <a:pt x="649" y="234"/>
                      <a:pt x="647" y="232"/>
                      <a:pt x="645" y="232"/>
                    </a:cubicBezTo>
                    <a:cubicBezTo>
                      <a:pt x="642" y="232"/>
                      <a:pt x="640" y="234"/>
                      <a:pt x="640" y="237"/>
                    </a:cubicBezTo>
                    <a:close/>
                    <a:moveTo>
                      <a:pt x="645" y="378"/>
                    </a:moveTo>
                    <a:cubicBezTo>
                      <a:pt x="647" y="378"/>
                      <a:pt x="649" y="375"/>
                      <a:pt x="649" y="373"/>
                    </a:cubicBezTo>
                    <a:cubicBezTo>
                      <a:pt x="649" y="370"/>
                      <a:pt x="647" y="368"/>
                      <a:pt x="645" y="368"/>
                    </a:cubicBezTo>
                    <a:cubicBezTo>
                      <a:pt x="642" y="368"/>
                      <a:pt x="640" y="370"/>
                      <a:pt x="640" y="373"/>
                    </a:cubicBezTo>
                    <a:cubicBezTo>
                      <a:pt x="640" y="375"/>
                      <a:pt x="642" y="378"/>
                      <a:pt x="645" y="378"/>
                    </a:cubicBezTo>
                    <a:close/>
                    <a:moveTo>
                      <a:pt x="638" y="282"/>
                    </a:moveTo>
                    <a:cubicBezTo>
                      <a:pt x="640" y="282"/>
                      <a:pt x="643" y="280"/>
                      <a:pt x="643" y="278"/>
                    </a:cubicBezTo>
                    <a:cubicBezTo>
                      <a:pt x="643" y="275"/>
                      <a:pt x="640" y="273"/>
                      <a:pt x="638" y="273"/>
                    </a:cubicBezTo>
                    <a:cubicBezTo>
                      <a:pt x="635" y="273"/>
                      <a:pt x="633" y="275"/>
                      <a:pt x="633" y="278"/>
                    </a:cubicBezTo>
                    <a:cubicBezTo>
                      <a:pt x="633" y="280"/>
                      <a:pt x="635" y="282"/>
                      <a:pt x="638" y="282"/>
                    </a:cubicBezTo>
                    <a:close/>
                    <a:moveTo>
                      <a:pt x="633" y="250"/>
                    </a:moveTo>
                    <a:cubicBezTo>
                      <a:pt x="633" y="253"/>
                      <a:pt x="635" y="255"/>
                      <a:pt x="638" y="255"/>
                    </a:cubicBezTo>
                    <a:cubicBezTo>
                      <a:pt x="640" y="255"/>
                      <a:pt x="643" y="253"/>
                      <a:pt x="643" y="250"/>
                    </a:cubicBezTo>
                    <a:cubicBezTo>
                      <a:pt x="643" y="248"/>
                      <a:pt x="640" y="246"/>
                      <a:pt x="638" y="246"/>
                    </a:cubicBezTo>
                    <a:cubicBezTo>
                      <a:pt x="635" y="246"/>
                      <a:pt x="633" y="248"/>
                      <a:pt x="633" y="250"/>
                    </a:cubicBezTo>
                    <a:close/>
                    <a:moveTo>
                      <a:pt x="661" y="468"/>
                    </a:moveTo>
                    <a:cubicBezTo>
                      <a:pt x="661" y="471"/>
                      <a:pt x="663" y="473"/>
                      <a:pt x="665" y="473"/>
                    </a:cubicBezTo>
                    <a:cubicBezTo>
                      <a:pt x="668" y="473"/>
                      <a:pt x="670" y="471"/>
                      <a:pt x="670" y="468"/>
                    </a:cubicBezTo>
                    <a:cubicBezTo>
                      <a:pt x="670" y="466"/>
                      <a:pt x="668" y="464"/>
                      <a:pt x="665" y="464"/>
                    </a:cubicBezTo>
                    <a:cubicBezTo>
                      <a:pt x="663" y="464"/>
                      <a:pt x="661" y="466"/>
                      <a:pt x="661" y="468"/>
                    </a:cubicBezTo>
                    <a:close/>
                    <a:moveTo>
                      <a:pt x="692" y="528"/>
                    </a:moveTo>
                    <a:cubicBezTo>
                      <a:pt x="695" y="528"/>
                      <a:pt x="697" y="526"/>
                      <a:pt x="697" y="523"/>
                    </a:cubicBezTo>
                    <a:cubicBezTo>
                      <a:pt x="697" y="521"/>
                      <a:pt x="695" y="519"/>
                      <a:pt x="692" y="519"/>
                    </a:cubicBezTo>
                    <a:cubicBezTo>
                      <a:pt x="690" y="519"/>
                      <a:pt x="688" y="521"/>
                      <a:pt x="688" y="523"/>
                    </a:cubicBezTo>
                    <a:cubicBezTo>
                      <a:pt x="688" y="526"/>
                      <a:pt x="690" y="528"/>
                      <a:pt x="692" y="528"/>
                    </a:cubicBezTo>
                    <a:close/>
                    <a:moveTo>
                      <a:pt x="679" y="528"/>
                    </a:moveTo>
                    <a:cubicBezTo>
                      <a:pt x="681" y="528"/>
                      <a:pt x="683" y="526"/>
                      <a:pt x="683" y="523"/>
                    </a:cubicBezTo>
                    <a:cubicBezTo>
                      <a:pt x="683" y="521"/>
                      <a:pt x="681" y="519"/>
                      <a:pt x="679" y="519"/>
                    </a:cubicBezTo>
                    <a:cubicBezTo>
                      <a:pt x="676" y="519"/>
                      <a:pt x="674" y="521"/>
                      <a:pt x="674" y="523"/>
                    </a:cubicBezTo>
                    <a:cubicBezTo>
                      <a:pt x="674" y="526"/>
                      <a:pt x="676" y="528"/>
                      <a:pt x="679" y="528"/>
                    </a:cubicBezTo>
                    <a:close/>
                    <a:moveTo>
                      <a:pt x="690" y="509"/>
                    </a:moveTo>
                    <a:cubicBezTo>
                      <a:pt x="690" y="507"/>
                      <a:pt x="688" y="505"/>
                      <a:pt x="686" y="505"/>
                    </a:cubicBezTo>
                    <a:cubicBezTo>
                      <a:pt x="683" y="505"/>
                      <a:pt x="681" y="507"/>
                      <a:pt x="681" y="509"/>
                    </a:cubicBezTo>
                    <a:cubicBezTo>
                      <a:pt x="681" y="512"/>
                      <a:pt x="683" y="514"/>
                      <a:pt x="686" y="514"/>
                    </a:cubicBezTo>
                    <a:cubicBezTo>
                      <a:pt x="688" y="514"/>
                      <a:pt x="690" y="512"/>
                      <a:pt x="690" y="509"/>
                    </a:cubicBezTo>
                    <a:close/>
                    <a:moveTo>
                      <a:pt x="704" y="509"/>
                    </a:moveTo>
                    <a:cubicBezTo>
                      <a:pt x="704" y="507"/>
                      <a:pt x="702" y="505"/>
                      <a:pt x="699" y="505"/>
                    </a:cubicBezTo>
                    <a:cubicBezTo>
                      <a:pt x="697" y="505"/>
                      <a:pt x="695" y="507"/>
                      <a:pt x="695" y="509"/>
                    </a:cubicBezTo>
                    <a:cubicBezTo>
                      <a:pt x="695" y="512"/>
                      <a:pt x="697" y="514"/>
                      <a:pt x="699" y="514"/>
                    </a:cubicBezTo>
                    <a:cubicBezTo>
                      <a:pt x="702" y="514"/>
                      <a:pt x="704" y="512"/>
                      <a:pt x="704" y="509"/>
                    </a:cubicBezTo>
                    <a:close/>
                    <a:moveTo>
                      <a:pt x="711" y="496"/>
                    </a:moveTo>
                    <a:cubicBezTo>
                      <a:pt x="711" y="493"/>
                      <a:pt x="709" y="491"/>
                      <a:pt x="706" y="491"/>
                    </a:cubicBezTo>
                    <a:cubicBezTo>
                      <a:pt x="704" y="491"/>
                      <a:pt x="702" y="493"/>
                      <a:pt x="702" y="496"/>
                    </a:cubicBezTo>
                    <a:cubicBezTo>
                      <a:pt x="702" y="498"/>
                      <a:pt x="704" y="500"/>
                      <a:pt x="706" y="500"/>
                    </a:cubicBezTo>
                    <a:cubicBezTo>
                      <a:pt x="709" y="500"/>
                      <a:pt x="711" y="498"/>
                      <a:pt x="711" y="496"/>
                    </a:cubicBezTo>
                    <a:close/>
                    <a:moveTo>
                      <a:pt x="713" y="514"/>
                    </a:moveTo>
                    <a:cubicBezTo>
                      <a:pt x="715" y="514"/>
                      <a:pt x="717" y="512"/>
                      <a:pt x="717" y="509"/>
                    </a:cubicBezTo>
                    <a:cubicBezTo>
                      <a:pt x="717" y="507"/>
                      <a:pt x="715" y="505"/>
                      <a:pt x="713" y="505"/>
                    </a:cubicBezTo>
                    <a:cubicBezTo>
                      <a:pt x="710" y="505"/>
                      <a:pt x="708" y="507"/>
                      <a:pt x="708" y="509"/>
                    </a:cubicBezTo>
                    <a:cubicBezTo>
                      <a:pt x="708" y="512"/>
                      <a:pt x="710" y="514"/>
                      <a:pt x="713" y="514"/>
                    </a:cubicBezTo>
                    <a:close/>
                    <a:moveTo>
                      <a:pt x="652" y="391"/>
                    </a:moveTo>
                    <a:cubicBezTo>
                      <a:pt x="654" y="391"/>
                      <a:pt x="656" y="389"/>
                      <a:pt x="656" y="387"/>
                    </a:cubicBezTo>
                    <a:cubicBezTo>
                      <a:pt x="656" y="384"/>
                      <a:pt x="654" y="382"/>
                      <a:pt x="652" y="382"/>
                    </a:cubicBezTo>
                    <a:cubicBezTo>
                      <a:pt x="649" y="382"/>
                      <a:pt x="647" y="384"/>
                      <a:pt x="647" y="387"/>
                    </a:cubicBezTo>
                    <a:cubicBezTo>
                      <a:pt x="647" y="389"/>
                      <a:pt x="649" y="391"/>
                      <a:pt x="652" y="391"/>
                    </a:cubicBezTo>
                    <a:close/>
                    <a:moveTo>
                      <a:pt x="658" y="432"/>
                    </a:moveTo>
                    <a:cubicBezTo>
                      <a:pt x="661" y="432"/>
                      <a:pt x="663" y="430"/>
                      <a:pt x="663" y="428"/>
                    </a:cubicBezTo>
                    <a:cubicBezTo>
                      <a:pt x="663" y="425"/>
                      <a:pt x="661" y="423"/>
                      <a:pt x="658" y="423"/>
                    </a:cubicBezTo>
                    <a:cubicBezTo>
                      <a:pt x="656" y="423"/>
                      <a:pt x="654" y="425"/>
                      <a:pt x="654" y="428"/>
                    </a:cubicBezTo>
                    <a:cubicBezTo>
                      <a:pt x="654" y="430"/>
                      <a:pt x="656" y="432"/>
                      <a:pt x="658" y="432"/>
                    </a:cubicBezTo>
                    <a:close/>
                    <a:moveTo>
                      <a:pt x="665" y="446"/>
                    </a:moveTo>
                    <a:cubicBezTo>
                      <a:pt x="668" y="446"/>
                      <a:pt x="670" y="444"/>
                      <a:pt x="670" y="441"/>
                    </a:cubicBezTo>
                    <a:cubicBezTo>
                      <a:pt x="670" y="439"/>
                      <a:pt x="668" y="437"/>
                      <a:pt x="665" y="437"/>
                    </a:cubicBezTo>
                    <a:cubicBezTo>
                      <a:pt x="663" y="437"/>
                      <a:pt x="661" y="439"/>
                      <a:pt x="661" y="441"/>
                    </a:cubicBezTo>
                    <a:cubicBezTo>
                      <a:pt x="661" y="444"/>
                      <a:pt x="663" y="446"/>
                      <a:pt x="665" y="446"/>
                    </a:cubicBezTo>
                    <a:close/>
                    <a:moveTo>
                      <a:pt x="672" y="514"/>
                    </a:moveTo>
                    <a:cubicBezTo>
                      <a:pt x="675" y="514"/>
                      <a:pt x="677" y="512"/>
                      <a:pt x="677" y="509"/>
                    </a:cubicBezTo>
                    <a:cubicBezTo>
                      <a:pt x="677" y="507"/>
                      <a:pt x="675" y="505"/>
                      <a:pt x="672" y="505"/>
                    </a:cubicBezTo>
                    <a:cubicBezTo>
                      <a:pt x="670" y="505"/>
                      <a:pt x="667" y="507"/>
                      <a:pt x="667" y="509"/>
                    </a:cubicBezTo>
                    <a:cubicBezTo>
                      <a:pt x="667" y="512"/>
                      <a:pt x="670" y="514"/>
                      <a:pt x="672" y="514"/>
                    </a:cubicBezTo>
                    <a:close/>
                    <a:moveTo>
                      <a:pt x="876" y="296"/>
                    </a:moveTo>
                    <a:cubicBezTo>
                      <a:pt x="879" y="296"/>
                      <a:pt x="881" y="294"/>
                      <a:pt x="881" y="291"/>
                    </a:cubicBezTo>
                    <a:cubicBezTo>
                      <a:pt x="881" y="289"/>
                      <a:pt x="879" y="287"/>
                      <a:pt x="876" y="287"/>
                    </a:cubicBezTo>
                    <a:cubicBezTo>
                      <a:pt x="874" y="287"/>
                      <a:pt x="872" y="289"/>
                      <a:pt x="872" y="291"/>
                    </a:cubicBezTo>
                    <a:cubicBezTo>
                      <a:pt x="872" y="294"/>
                      <a:pt x="874" y="296"/>
                      <a:pt x="876" y="296"/>
                    </a:cubicBezTo>
                    <a:close/>
                    <a:moveTo>
                      <a:pt x="661" y="496"/>
                    </a:moveTo>
                    <a:cubicBezTo>
                      <a:pt x="661" y="498"/>
                      <a:pt x="663" y="500"/>
                      <a:pt x="665" y="500"/>
                    </a:cubicBezTo>
                    <a:cubicBezTo>
                      <a:pt x="668" y="500"/>
                      <a:pt x="670" y="498"/>
                      <a:pt x="670" y="496"/>
                    </a:cubicBezTo>
                    <a:cubicBezTo>
                      <a:pt x="670" y="493"/>
                      <a:pt x="668" y="491"/>
                      <a:pt x="665" y="491"/>
                    </a:cubicBezTo>
                    <a:cubicBezTo>
                      <a:pt x="663" y="491"/>
                      <a:pt x="661" y="493"/>
                      <a:pt x="661" y="496"/>
                    </a:cubicBezTo>
                    <a:close/>
                    <a:moveTo>
                      <a:pt x="724" y="496"/>
                    </a:moveTo>
                    <a:cubicBezTo>
                      <a:pt x="724" y="493"/>
                      <a:pt x="722" y="491"/>
                      <a:pt x="720" y="491"/>
                    </a:cubicBezTo>
                    <a:cubicBezTo>
                      <a:pt x="717" y="491"/>
                      <a:pt x="715" y="493"/>
                      <a:pt x="715" y="496"/>
                    </a:cubicBezTo>
                    <a:cubicBezTo>
                      <a:pt x="715" y="498"/>
                      <a:pt x="717" y="500"/>
                      <a:pt x="720" y="500"/>
                    </a:cubicBezTo>
                    <a:cubicBezTo>
                      <a:pt x="722" y="500"/>
                      <a:pt x="724" y="498"/>
                      <a:pt x="724" y="496"/>
                    </a:cubicBezTo>
                    <a:close/>
                    <a:moveTo>
                      <a:pt x="1067" y="259"/>
                    </a:moveTo>
                    <a:cubicBezTo>
                      <a:pt x="1064" y="259"/>
                      <a:pt x="1062" y="261"/>
                      <a:pt x="1062" y="264"/>
                    </a:cubicBezTo>
                    <a:cubicBezTo>
                      <a:pt x="1062" y="266"/>
                      <a:pt x="1064" y="268"/>
                      <a:pt x="1067" y="268"/>
                    </a:cubicBezTo>
                    <a:cubicBezTo>
                      <a:pt x="1070" y="268"/>
                      <a:pt x="1072" y="266"/>
                      <a:pt x="1072" y="264"/>
                    </a:cubicBezTo>
                    <a:cubicBezTo>
                      <a:pt x="1072" y="261"/>
                      <a:pt x="1070" y="259"/>
                      <a:pt x="1067" y="259"/>
                    </a:cubicBezTo>
                    <a:close/>
                    <a:moveTo>
                      <a:pt x="1092" y="468"/>
                    </a:moveTo>
                    <a:cubicBezTo>
                      <a:pt x="1092" y="466"/>
                      <a:pt x="1090" y="464"/>
                      <a:pt x="1087" y="464"/>
                    </a:cubicBezTo>
                    <a:cubicBezTo>
                      <a:pt x="1085" y="464"/>
                      <a:pt x="1083" y="466"/>
                      <a:pt x="1083" y="468"/>
                    </a:cubicBezTo>
                    <a:cubicBezTo>
                      <a:pt x="1083" y="471"/>
                      <a:pt x="1085" y="473"/>
                      <a:pt x="1087" y="473"/>
                    </a:cubicBezTo>
                    <a:cubicBezTo>
                      <a:pt x="1090" y="473"/>
                      <a:pt x="1092" y="471"/>
                      <a:pt x="1092" y="468"/>
                    </a:cubicBezTo>
                    <a:close/>
                    <a:moveTo>
                      <a:pt x="1094" y="514"/>
                    </a:moveTo>
                    <a:cubicBezTo>
                      <a:pt x="1097" y="514"/>
                      <a:pt x="1099" y="512"/>
                      <a:pt x="1099" y="509"/>
                    </a:cubicBezTo>
                    <a:cubicBezTo>
                      <a:pt x="1099" y="507"/>
                      <a:pt x="1097" y="505"/>
                      <a:pt x="1094" y="505"/>
                    </a:cubicBezTo>
                    <a:cubicBezTo>
                      <a:pt x="1092" y="505"/>
                      <a:pt x="1090" y="507"/>
                      <a:pt x="1090" y="509"/>
                    </a:cubicBezTo>
                    <a:cubicBezTo>
                      <a:pt x="1090" y="512"/>
                      <a:pt x="1092" y="514"/>
                      <a:pt x="1094" y="514"/>
                    </a:cubicBezTo>
                    <a:close/>
                    <a:moveTo>
                      <a:pt x="1108" y="541"/>
                    </a:moveTo>
                    <a:cubicBezTo>
                      <a:pt x="1110" y="541"/>
                      <a:pt x="1112" y="539"/>
                      <a:pt x="1112" y="537"/>
                    </a:cubicBezTo>
                    <a:cubicBezTo>
                      <a:pt x="1112" y="534"/>
                      <a:pt x="1110" y="532"/>
                      <a:pt x="1108" y="532"/>
                    </a:cubicBezTo>
                    <a:cubicBezTo>
                      <a:pt x="1105" y="532"/>
                      <a:pt x="1103" y="534"/>
                      <a:pt x="1103" y="537"/>
                    </a:cubicBezTo>
                    <a:cubicBezTo>
                      <a:pt x="1103" y="539"/>
                      <a:pt x="1105" y="541"/>
                      <a:pt x="1108" y="541"/>
                    </a:cubicBezTo>
                    <a:close/>
                    <a:moveTo>
                      <a:pt x="1101" y="528"/>
                    </a:moveTo>
                    <a:cubicBezTo>
                      <a:pt x="1104" y="528"/>
                      <a:pt x="1106" y="526"/>
                      <a:pt x="1106" y="523"/>
                    </a:cubicBezTo>
                    <a:cubicBezTo>
                      <a:pt x="1106" y="521"/>
                      <a:pt x="1104" y="519"/>
                      <a:pt x="1101" y="519"/>
                    </a:cubicBezTo>
                    <a:cubicBezTo>
                      <a:pt x="1099" y="519"/>
                      <a:pt x="1096" y="521"/>
                      <a:pt x="1096" y="523"/>
                    </a:cubicBezTo>
                    <a:cubicBezTo>
                      <a:pt x="1096" y="526"/>
                      <a:pt x="1099" y="528"/>
                      <a:pt x="1101" y="528"/>
                    </a:cubicBezTo>
                    <a:close/>
                    <a:moveTo>
                      <a:pt x="1119" y="523"/>
                    </a:moveTo>
                    <a:cubicBezTo>
                      <a:pt x="1119" y="521"/>
                      <a:pt x="1117" y="519"/>
                      <a:pt x="1115" y="519"/>
                    </a:cubicBezTo>
                    <a:cubicBezTo>
                      <a:pt x="1112" y="519"/>
                      <a:pt x="1110" y="521"/>
                      <a:pt x="1110" y="523"/>
                    </a:cubicBezTo>
                    <a:cubicBezTo>
                      <a:pt x="1110" y="526"/>
                      <a:pt x="1112" y="528"/>
                      <a:pt x="1115" y="528"/>
                    </a:cubicBezTo>
                    <a:cubicBezTo>
                      <a:pt x="1117" y="528"/>
                      <a:pt x="1119" y="526"/>
                      <a:pt x="1119" y="523"/>
                    </a:cubicBezTo>
                    <a:close/>
                    <a:moveTo>
                      <a:pt x="1121" y="541"/>
                    </a:moveTo>
                    <a:cubicBezTo>
                      <a:pt x="1124" y="541"/>
                      <a:pt x="1126" y="539"/>
                      <a:pt x="1126" y="537"/>
                    </a:cubicBezTo>
                    <a:cubicBezTo>
                      <a:pt x="1126" y="534"/>
                      <a:pt x="1124" y="532"/>
                      <a:pt x="1121" y="532"/>
                    </a:cubicBezTo>
                    <a:cubicBezTo>
                      <a:pt x="1119" y="532"/>
                      <a:pt x="1117" y="534"/>
                      <a:pt x="1117" y="537"/>
                    </a:cubicBezTo>
                    <a:cubicBezTo>
                      <a:pt x="1117" y="539"/>
                      <a:pt x="1119" y="541"/>
                      <a:pt x="1121" y="541"/>
                    </a:cubicBezTo>
                    <a:close/>
                    <a:moveTo>
                      <a:pt x="1067" y="423"/>
                    </a:moveTo>
                    <a:cubicBezTo>
                      <a:pt x="1064" y="423"/>
                      <a:pt x="1062" y="425"/>
                      <a:pt x="1062" y="428"/>
                    </a:cubicBezTo>
                    <a:cubicBezTo>
                      <a:pt x="1062" y="430"/>
                      <a:pt x="1064" y="432"/>
                      <a:pt x="1067" y="432"/>
                    </a:cubicBezTo>
                    <a:cubicBezTo>
                      <a:pt x="1070" y="432"/>
                      <a:pt x="1072" y="430"/>
                      <a:pt x="1072" y="428"/>
                    </a:cubicBezTo>
                    <a:cubicBezTo>
                      <a:pt x="1072" y="425"/>
                      <a:pt x="1070" y="423"/>
                      <a:pt x="1067" y="423"/>
                    </a:cubicBezTo>
                    <a:close/>
                    <a:moveTo>
                      <a:pt x="1128" y="555"/>
                    </a:moveTo>
                    <a:cubicBezTo>
                      <a:pt x="1131" y="555"/>
                      <a:pt x="1133" y="553"/>
                      <a:pt x="1133" y="550"/>
                    </a:cubicBezTo>
                    <a:cubicBezTo>
                      <a:pt x="1133" y="548"/>
                      <a:pt x="1131" y="546"/>
                      <a:pt x="1128" y="546"/>
                    </a:cubicBezTo>
                    <a:cubicBezTo>
                      <a:pt x="1126" y="546"/>
                      <a:pt x="1124" y="548"/>
                      <a:pt x="1124" y="550"/>
                    </a:cubicBezTo>
                    <a:cubicBezTo>
                      <a:pt x="1124" y="553"/>
                      <a:pt x="1126" y="555"/>
                      <a:pt x="1128" y="555"/>
                    </a:cubicBezTo>
                    <a:close/>
                    <a:moveTo>
                      <a:pt x="1081" y="514"/>
                    </a:moveTo>
                    <a:cubicBezTo>
                      <a:pt x="1083" y="514"/>
                      <a:pt x="1085" y="512"/>
                      <a:pt x="1085" y="509"/>
                    </a:cubicBezTo>
                    <a:cubicBezTo>
                      <a:pt x="1085" y="507"/>
                      <a:pt x="1083" y="505"/>
                      <a:pt x="1081" y="505"/>
                    </a:cubicBezTo>
                    <a:cubicBezTo>
                      <a:pt x="1078" y="505"/>
                      <a:pt x="1076" y="507"/>
                      <a:pt x="1076" y="509"/>
                    </a:cubicBezTo>
                    <a:cubicBezTo>
                      <a:pt x="1076" y="512"/>
                      <a:pt x="1078" y="514"/>
                      <a:pt x="1081" y="514"/>
                    </a:cubicBezTo>
                    <a:close/>
                    <a:moveTo>
                      <a:pt x="1067" y="505"/>
                    </a:moveTo>
                    <a:cubicBezTo>
                      <a:pt x="1064" y="505"/>
                      <a:pt x="1062" y="507"/>
                      <a:pt x="1062" y="509"/>
                    </a:cubicBezTo>
                    <a:cubicBezTo>
                      <a:pt x="1062" y="512"/>
                      <a:pt x="1064" y="514"/>
                      <a:pt x="1067" y="514"/>
                    </a:cubicBezTo>
                    <a:cubicBezTo>
                      <a:pt x="1070" y="514"/>
                      <a:pt x="1072" y="512"/>
                      <a:pt x="1072" y="509"/>
                    </a:cubicBezTo>
                    <a:cubicBezTo>
                      <a:pt x="1072" y="507"/>
                      <a:pt x="1070" y="505"/>
                      <a:pt x="1067" y="505"/>
                    </a:cubicBezTo>
                    <a:close/>
                    <a:moveTo>
                      <a:pt x="1067" y="287"/>
                    </a:moveTo>
                    <a:cubicBezTo>
                      <a:pt x="1064" y="287"/>
                      <a:pt x="1062" y="289"/>
                      <a:pt x="1062" y="291"/>
                    </a:cubicBezTo>
                    <a:cubicBezTo>
                      <a:pt x="1062" y="294"/>
                      <a:pt x="1064" y="296"/>
                      <a:pt x="1067" y="296"/>
                    </a:cubicBezTo>
                    <a:cubicBezTo>
                      <a:pt x="1070" y="296"/>
                      <a:pt x="1072" y="294"/>
                      <a:pt x="1072" y="291"/>
                    </a:cubicBezTo>
                    <a:cubicBezTo>
                      <a:pt x="1072" y="289"/>
                      <a:pt x="1070" y="287"/>
                      <a:pt x="1067" y="287"/>
                    </a:cubicBezTo>
                    <a:close/>
                    <a:moveTo>
                      <a:pt x="1060" y="137"/>
                    </a:moveTo>
                    <a:cubicBezTo>
                      <a:pt x="1058" y="137"/>
                      <a:pt x="1056" y="139"/>
                      <a:pt x="1056" y="141"/>
                    </a:cubicBezTo>
                    <a:cubicBezTo>
                      <a:pt x="1056" y="144"/>
                      <a:pt x="1058" y="146"/>
                      <a:pt x="1060" y="146"/>
                    </a:cubicBezTo>
                    <a:cubicBezTo>
                      <a:pt x="1063" y="146"/>
                      <a:pt x="1065" y="144"/>
                      <a:pt x="1065" y="141"/>
                    </a:cubicBezTo>
                    <a:cubicBezTo>
                      <a:pt x="1065" y="139"/>
                      <a:pt x="1063" y="137"/>
                      <a:pt x="1060" y="137"/>
                    </a:cubicBezTo>
                    <a:close/>
                    <a:moveTo>
                      <a:pt x="1078" y="250"/>
                    </a:moveTo>
                    <a:cubicBezTo>
                      <a:pt x="1078" y="248"/>
                      <a:pt x="1076" y="246"/>
                      <a:pt x="1074" y="246"/>
                    </a:cubicBezTo>
                    <a:cubicBezTo>
                      <a:pt x="1071" y="246"/>
                      <a:pt x="1069" y="248"/>
                      <a:pt x="1069" y="250"/>
                    </a:cubicBezTo>
                    <a:cubicBezTo>
                      <a:pt x="1069" y="253"/>
                      <a:pt x="1071" y="255"/>
                      <a:pt x="1074" y="255"/>
                    </a:cubicBezTo>
                    <a:cubicBezTo>
                      <a:pt x="1076" y="255"/>
                      <a:pt x="1078" y="253"/>
                      <a:pt x="1078" y="250"/>
                    </a:cubicBezTo>
                    <a:close/>
                    <a:moveTo>
                      <a:pt x="1103" y="127"/>
                    </a:moveTo>
                    <a:cubicBezTo>
                      <a:pt x="1103" y="130"/>
                      <a:pt x="1105" y="132"/>
                      <a:pt x="1108" y="132"/>
                    </a:cubicBezTo>
                    <a:cubicBezTo>
                      <a:pt x="1110" y="132"/>
                      <a:pt x="1112" y="130"/>
                      <a:pt x="1112" y="127"/>
                    </a:cubicBezTo>
                    <a:cubicBezTo>
                      <a:pt x="1112" y="125"/>
                      <a:pt x="1110" y="123"/>
                      <a:pt x="1108" y="123"/>
                    </a:cubicBezTo>
                    <a:cubicBezTo>
                      <a:pt x="1105" y="123"/>
                      <a:pt x="1103" y="125"/>
                      <a:pt x="1103" y="127"/>
                    </a:cubicBezTo>
                    <a:close/>
                    <a:moveTo>
                      <a:pt x="1096" y="141"/>
                    </a:moveTo>
                    <a:cubicBezTo>
                      <a:pt x="1096" y="144"/>
                      <a:pt x="1099" y="146"/>
                      <a:pt x="1101" y="146"/>
                    </a:cubicBezTo>
                    <a:cubicBezTo>
                      <a:pt x="1104" y="146"/>
                      <a:pt x="1106" y="144"/>
                      <a:pt x="1106" y="141"/>
                    </a:cubicBezTo>
                    <a:cubicBezTo>
                      <a:pt x="1106" y="139"/>
                      <a:pt x="1104" y="137"/>
                      <a:pt x="1101" y="137"/>
                    </a:cubicBezTo>
                    <a:cubicBezTo>
                      <a:pt x="1099" y="137"/>
                      <a:pt x="1096" y="139"/>
                      <a:pt x="1096" y="141"/>
                    </a:cubicBezTo>
                    <a:close/>
                    <a:moveTo>
                      <a:pt x="1087" y="137"/>
                    </a:moveTo>
                    <a:cubicBezTo>
                      <a:pt x="1085" y="137"/>
                      <a:pt x="1083" y="139"/>
                      <a:pt x="1083" y="141"/>
                    </a:cubicBezTo>
                    <a:cubicBezTo>
                      <a:pt x="1083" y="144"/>
                      <a:pt x="1085" y="146"/>
                      <a:pt x="1087" y="146"/>
                    </a:cubicBezTo>
                    <a:cubicBezTo>
                      <a:pt x="1090" y="146"/>
                      <a:pt x="1092" y="144"/>
                      <a:pt x="1092" y="141"/>
                    </a:cubicBezTo>
                    <a:cubicBezTo>
                      <a:pt x="1092" y="139"/>
                      <a:pt x="1090" y="137"/>
                      <a:pt x="1087" y="137"/>
                    </a:cubicBezTo>
                    <a:close/>
                    <a:moveTo>
                      <a:pt x="1140" y="537"/>
                    </a:moveTo>
                    <a:cubicBezTo>
                      <a:pt x="1140" y="534"/>
                      <a:pt x="1138" y="532"/>
                      <a:pt x="1135" y="532"/>
                    </a:cubicBezTo>
                    <a:cubicBezTo>
                      <a:pt x="1133" y="532"/>
                      <a:pt x="1131" y="534"/>
                      <a:pt x="1131" y="537"/>
                    </a:cubicBezTo>
                    <a:cubicBezTo>
                      <a:pt x="1131" y="539"/>
                      <a:pt x="1133" y="541"/>
                      <a:pt x="1135" y="541"/>
                    </a:cubicBezTo>
                    <a:cubicBezTo>
                      <a:pt x="1138" y="541"/>
                      <a:pt x="1140" y="539"/>
                      <a:pt x="1140" y="537"/>
                    </a:cubicBezTo>
                    <a:close/>
                    <a:moveTo>
                      <a:pt x="1076" y="155"/>
                    </a:moveTo>
                    <a:cubicBezTo>
                      <a:pt x="1076" y="157"/>
                      <a:pt x="1078" y="159"/>
                      <a:pt x="1081" y="159"/>
                    </a:cubicBezTo>
                    <a:cubicBezTo>
                      <a:pt x="1083" y="159"/>
                      <a:pt x="1085" y="157"/>
                      <a:pt x="1085" y="155"/>
                    </a:cubicBezTo>
                    <a:cubicBezTo>
                      <a:pt x="1085" y="152"/>
                      <a:pt x="1083" y="150"/>
                      <a:pt x="1081" y="150"/>
                    </a:cubicBezTo>
                    <a:cubicBezTo>
                      <a:pt x="1078" y="150"/>
                      <a:pt x="1076" y="152"/>
                      <a:pt x="1076" y="155"/>
                    </a:cubicBezTo>
                    <a:close/>
                    <a:moveTo>
                      <a:pt x="1074" y="137"/>
                    </a:moveTo>
                    <a:cubicBezTo>
                      <a:pt x="1071" y="137"/>
                      <a:pt x="1069" y="139"/>
                      <a:pt x="1069" y="141"/>
                    </a:cubicBezTo>
                    <a:cubicBezTo>
                      <a:pt x="1069" y="144"/>
                      <a:pt x="1071" y="146"/>
                      <a:pt x="1074" y="146"/>
                    </a:cubicBezTo>
                    <a:cubicBezTo>
                      <a:pt x="1076" y="146"/>
                      <a:pt x="1078" y="144"/>
                      <a:pt x="1078" y="141"/>
                    </a:cubicBezTo>
                    <a:cubicBezTo>
                      <a:pt x="1078" y="139"/>
                      <a:pt x="1076" y="137"/>
                      <a:pt x="1074" y="137"/>
                    </a:cubicBezTo>
                    <a:close/>
                    <a:moveTo>
                      <a:pt x="1062" y="155"/>
                    </a:moveTo>
                    <a:cubicBezTo>
                      <a:pt x="1062" y="157"/>
                      <a:pt x="1064" y="159"/>
                      <a:pt x="1067" y="159"/>
                    </a:cubicBezTo>
                    <a:cubicBezTo>
                      <a:pt x="1070" y="159"/>
                      <a:pt x="1072" y="157"/>
                      <a:pt x="1072" y="155"/>
                    </a:cubicBezTo>
                    <a:cubicBezTo>
                      <a:pt x="1072" y="152"/>
                      <a:pt x="1070" y="150"/>
                      <a:pt x="1067" y="150"/>
                    </a:cubicBezTo>
                    <a:cubicBezTo>
                      <a:pt x="1064" y="150"/>
                      <a:pt x="1062" y="152"/>
                      <a:pt x="1062" y="155"/>
                    </a:cubicBezTo>
                    <a:close/>
                    <a:moveTo>
                      <a:pt x="1090" y="155"/>
                    </a:moveTo>
                    <a:cubicBezTo>
                      <a:pt x="1090" y="157"/>
                      <a:pt x="1092" y="159"/>
                      <a:pt x="1094" y="159"/>
                    </a:cubicBezTo>
                    <a:cubicBezTo>
                      <a:pt x="1097" y="159"/>
                      <a:pt x="1099" y="157"/>
                      <a:pt x="1099" y="155"/>
                    </a:cubicBezTo>
                    <a:cubicBezTo>
                      <a:pt x="1099" y="152"/>
                      <a:pt x="1097" y="150"/>
                      <a:pt x="1094" y="150"/>
                    </a:cubicBezTo>
                    <a:cubicBezTo>
                      <a:pt x="1092" y="150"/>
                      <a:pt x="1090" y="152"/>
                      <a:pt x="1090" y="155"/>
                    </a:cubicBezTo>
                    <a:close/>
                    <a:moveTo>
                      <a:pt x="1135" y="150"/>
                    </a:moveTo>
                    <a:cubicBezTo>
                      <a:pt x="1133" y="150"/>
                      <a:pt x="1131" y="152"/>
                      <a:pt x="1131" y="155"/>
                    </a:cubicBezTo>
                    <a:cubicBezTo>
                      <a:pt x="1131" y="157"/>
                      <a:pt x="1133" y="159"/>
                      <a:pt x="1135" y="159"/>
                    </a:cubicBezTo>
                    <a:cubicBezTo>
                      <a:pt x="1138" y="159"/>
                      <a:pt x="1140" y="157"/>
                      <a:pt x="1140" y="155"/>
                    </a:cubicBezTo>
                    <a:cubicBezTo>
                      <a:pt x="1140" y="152"/>
                      <a:pt x="1138" y="150"/>
                      <a:pt x="1135" y="150"/>
                    </a:cubicBezTo>
                    <a:close/>
                    <a:moveTo>
                      <a:pt x="1128" y="137"/>
                    </a:moveTo>
                    <a:cubicBezTo>
                      <a:pt x="1126" y="137"/>
                      <a:pt x="1124" y="139"/>
                      <a:pt x="1124" y="141"/>
                    </a:cubicBezTo>
                    <a:cubicBezTo>
                      <a:pt x="1124" y="144"/>
                      <a:pt x="1126" y="146"/>
                      <a:pt x="1128" y="146"/>
                    </a:cubicBezTo>
                    <a:cubicBezTo>
                      <a:pt x="1131" y="146"/>
                      <a:pt x="1133" y="144"/>
                      <a:pt x="1133" y="141"/>
                    </a:cubicBezTo>
                    <a:cubicBezTo>
                      <a:pt x="1133" y="139"/>
                      <a:pt x="1131" y="137"/>
                      <a:pt x="1128" y="137"/>
                    </a:cubicBezTo>
                    <a:close/>
                    <a:moveTo>
                      <a:pt x="1140" y="482"/>
                    </a:moveTo>
                    <a:cubicBezTo>
                      <a:pt x="1140" y="480"/>
                      <a:pt x="1138" y="478"/>
                      <a:pt x="1135" y="478"/>
                    </a:cubicBezTo>
                    <a:cubicBezTo>
                      <a:pt x="1133" y="478"/>
                      <a:pt x="1131" y="480"/>
                      <a:pt x="1131" y="482"/>
                    </a:cubicBezTo>
                    <a:cubicBezTo>
                      <a:pt x="1131" y="485"/>
                      <a:pt x="1133" y="487"/>
                      <a:pt x="1135" y="487"/>
                    </a:cubicBezTo>
                    <a:cubicBezTo>
                      <a:pt x="1138" y="487"/>
                      <a:pt x="1140" y="485"/>
                      <a:pt x="1140" y="482"/>
                    </a:cubicBezTo>
                    <a:close/>
                    <a:moveTo>
                      <a:pt x="883" y="309"/>
                    </a:moveTo>
                    <a:cubicBezTo>
                      <a:pt x="886" y="309"/>
                      <a:pt x="888" y="307"/>
                      <a:pt x="888" y="305"/>
                    </a:cubicBezTo>
                    <a:cubicBezTo>
                      <a:pt x="888" y="302"/>
                      <a:pt x="886" y="300"/>
                      <a:pt x="883" y="300"/>
                    </a:cubicBezTo>
                    <a:cubicBezTo>
                      <a:pt x="881" y="300"/>
                      <a:pt x="879" y="302"/>
                      <a:pt x="879" y="305"/>
                    </a:cubicBezTo>
                    <a:cubicBezTo>
                      <a:pt x="879" y="307"/>
                      <a:pt x="881" y="309"/>
                      <a:pt x="883" y="309"/>
                    </a:cubicBezTo>
                    <a:close/>
                    <a:moveTo>
                      <a:pt x="1121" y="123"/>
                    </a:moveTo>
                    <a:cubicBezTo>
                      <a:pt x="1119" y="123"/>
                      <a:pt x="1117" y="125"/>
                      <a:pt x="1117" y="127"/>
                    </a:cubicBezTo>
                    <a:cubicBezTo>
                      <a:pt x="1117" y="130"/>
                      <a:pt x="1119" y="132"/>
                      <a:pt x="1121" y="132"/>
                    </a:cubicBezTo>
                    <a:cubicBezTo>
                      <a:pt x="1124" y="132"/>
                      <a:pt x="1126" y="130"/>
                      <a:pt x="1126" y="127"/>
                    </a:cubicBezTo>
                    <a:cubicBezTo>
                      <a:pt x="1126" y="125"/>
                      <a:pt x="1124" y="123"/>
                      <a:pt x="1121" y="123"/>
                    </a:cubicBezTo>
                    <a:close/>
                    <a:moveTo>
                      <a:pt x="1067" y="478"/>
                    </a:moveTo>
                    <a:cubicBezTo>
                      <a:pt x="1064" y="478"/>
                      <a:pt x="1062" y="480"/>
                      <a:pt x="1062" y="482"/>
                    </a:cubicBezTo>
                    <a:cubicBezTo>
                      <a:pt x="1062" y="485"/>
                      <a:pt x="1064" y="487"/>
                      <a:pt x="1067" y="487"/>
                    </a:cubicBezTo>
                    <a:cubicBezTo>
                      <a:pt x="1070" y="487"/>
                      <a:pt x="1072" y="485"/>
                      <a:pt x="1072" y="482"/>
                    </a:cubicBezTo>
                    <a:cubicBezTo>
                      <a:pt x="1072" y="480"/>
                      <a:pt x="1070" y="478"/>
                      <a:pt x="1067" y="478"/>
                    </a:cubicBezTo>
                    <a:close/>
                    <a:moveTo>
                      <a:pt x="1115" y="109"/>
                    </a:moveTo>
                    <a:cubicBezTo>
                      <a:pt x="1112" y="109"/>
                      <a:pt x="1110" y="111"/>
                      <a:pt x="1110" y="114"/>
                    </a:cubicBezTo>
                    <a:cubicBezTo>
                      <a:pt x="1110" y="116"/>
                      <a:pt x="1112" y="118"/>
                      <a:pt x="1115" y="118"/>
                    </a:cubicBezTo>
                    <a:cubicBezTo>
                      <a:pt x="1117" y="118"/>
                      <a:pt x="1119" y="116"/>
                      <a:pt x="1119" y="114"/>
                    </a:cubicBezTo>
                    <a:cubicBezTo>
                      <a:pt x="1119" y="111"/>
                      <a:pt x="1117" y="109"/>
                      <a:pt x="1115" y="109"/>
                    </a:cubicBezTo>
                    <a:close/>
                    <a:moveTo>
                      <a:pt x="944" y="296"/>
                    </a:moveTo>
                    <a:cubicBezTo>
                      <a:pt x="947" y="296"/>
                      <a:pt x="949" y="294"/>
                      <a:pt x="949" y="291"/>
                    </a:cubicBezTo>
                    <a:cubicBezTo>
                      <a:pt x="949" y="289"/>
                      <a:pt x="947" y="287"/>
                      <a:pt x="944" y="287"/>
                    </a:cubicBezTo>
                    <a:cubicBezTo>
                      <a:pt x="942" y="287"/>
                      <a:pt x="940" y="289"/>
                      <a:pt x="940" y="291"/>
                    </a:cubicBezTo>
                    <a:cubicBezTo>
                      <a:pt x="940" y="294"/>
                      <a:pt x="942" y="296"/>
                      <a:pt x="944" y="296"/>
                    </a:cubicBezTo>
                    <a:close/>
                    <a:moveTo>
                      <a:pt x="938" y="282"/>
                    </a:moveTo>
                    <a:cubicBezTo>
                      <a:pt x="940" y="282"/>
                      <a:pt x="942" y="280"/>
                      <a:pt x="942" y="278"/>
                    </a:cubicBezTo>
                    <a:cubicBezTo>
                      <a:pt x="942" y="275"/>
                      <a:pt x="940" y="273"/>
                      <a:pt x="938" y="273"/>
                    </a:cubicBezTo>
                    <a:cubicBezTo>
                      <a:pt x="935" y="273"/>
                      <a:pt x="933" y="275"/>
                      <a:pt x="933" y="278"/>
                    </a:cubicBezTo>
                    <a:cubicBezTo>
                      <a:pt x="933" y="280"/>
                      <a:pt x="935" y="282"/>
                      <a:pt x="938" y="282"/>
                    </a:cubicBezTo>
                    <a:close/>
                    <a:moveTo>
                      <a:pt x="972" y="350"/>
                    </a:moveTo>
                    <a:cubicBezTo>
                      <a:pt x="974" y="350"/>
                      <a:pt x="976" y="348"/>
                      <a:pt x="976" y="346"/>
                    </a:cubicBezTo>
                    <a:cubicBezTo>
                      <a:pt x="976" y="343"/>
                      <a:pt x="974" y="341"/>
                      <a:pt x="972" y="341"/>
                    </a:cubicBezTo>
                    <a:cubicBezTo>
                      <a:pt x="969" y="341"/>
                      <a:pt x="967" y="343"/>
                      <a:pt x="967" y="346"/>
                    </a:cubicBezTo>
                    <a:cubicBezTo>
                      <a:pt x="967" y="348"/>
                      <a:pt x="969" y="350"/>
                      <a:pt x="972" y="350"/>
                    </a:cubicBezTo>
                    <a:close/>
                    <a:moveTo>
                      <a:pt x="965" y="337"/>
                    </a:moveTo>
                    <a:cubicBezTo>
                      <a:pt x="967" y="337"/>
                      <a:pt x="969" y="335"/>
                      <a:pt x="969" y="332"/>
                    </a:cubicBezTo>
                    <a:cubicBezTo>
                      <a:pt x="969" y="330"/>
                      <a:pt x="967" y="328"/>
                      <a:pt x="965" y="328"/>
                    </a:cubicBezTo>
                    <a:cubicBezTo>
                      <a:pt x="962" y="328"/>
                      <a:pt x="960" y="330"/>
                      <a:pt x="960" y="332"/>
                    </a:cubicBezTo>
                    <a:cubicBezTo>
                      <a:pt x="960" y="335"/>
                      <a:pt x="962" y="337"/>
                      <a:pt x="965" y="337"/>
                    </a:cubicBezTo>
                    <a:close/>
                    <a:moveTo>
                      <a:pt x="958" y="323"/>
                    </a:moveTo>
                    <a:cubicBezTo>
                      <a:pt x="961" y="323"/>
                      <a:pt x="963" y="321"/>
                      <a:pt x="963" y="318"/>
                    </a:cubicBezTo>
                    <a:cubicBezTo>
                      <a:pt x="963" y="316"/>
                      <a:pt x="961" y="314"/>
                      <a:pt x="958" y="314"/>
                    </a:cubicBezTo>
                    <a:cubicBezTo>
                      <a:pt x="956" y="314"/>
                      <a:pt x="954" y="316"/>
                      <a:pt x="954" y="318"/>
                    </a:cubicBezTo>
                    <a:cubicBezTo>
                      <a:pt x="954" y="321"/>
                      <a:pt x="956" y="323"/>
                      <a:pt x="958" y="323"/>
                    </a:cubicBezTo>
                    <a:close/>
                    <a:moveTo>
                      <a:pt x="931" y="268"/>
                    </a:moveTo>
                    <a:cubicBezTo>
                      <a:pt x="933" y="268"/>
                      <a:pt x="935" y="266"/>
                      <a:pt x="935" y="264"/>
                    </a:cubicBezTo>
                    <a:cubicBezTo>
                      <a:pt x="935" y="261"/>
                      <a:pt x="933" y="259"/>
                      <a:pt x="931" y="259"/>
                    </a:cubicBezTo>
                    <a:cubicBezTo>
                      <a:pt x="928" y="259"/>
                      <a:pt x="926" y="261"/>
                      <a:pt x="926" y="264"/>
                    </a:cubicBezTo>
                    <a:cubicBezTo>
                      <a:pt x="926" y="266"/>
                      <a:pt x="928" y="268"/>
                      <a:pt x="931" y="268"/>
                    </a:cubicBezTo>
                    <a:close/>
                    <a:moveTo>
                      <a:pt x="951" y="309"/>
                    </a:moveTo>
                    <a:cubicBezTo>
                      <a:pt x="954" y="309"/>
                      <a:pt x="956" y="307"/>
                      <a:pt x="956" y="305"/>
                    </a:cubicBezTo>
                    <a:cubicBezTo>
                      <a:pt x="956" y="302"/>
                      <a:pt x="954" y="300"/>
                      <a:pt x="951" y="300"/>
                    </a:cubicBezTo>
                    <a:cubicBezTo>
                      <a:pt x="949" y="300"/>
                      <a:pt x="947" y="302"/>
                      <a:pt x="947" y="305"/>
                    </a:cubicBezTo>
                    <a:cubicBezTo>
                      <a:pt x="947" y="307"/>
                      <a:pt x="949" y="309"/>
                      <a:pt x="951" y="309"/>
                    </a:cubicBezTo>
                    <a:close/>
                    <a:moveTo>
                      <a:pt x="929" y="250"/>
                    </a:moveTo>
                    <a:cubicBezTo>
                      <a:pt x="929" y="248"/>
                      <a:pt x="926" y="246"/>
                      <a:pt x="924" y="246"/>
                    </a:cubicBezTo>
                    <a:cubicBezTo>
                      <a:pt x="921" y="246"/>
                      <a:pt x="919" y="248"/>
                      <a:pt x="919" y="250"/>
                    </a:cubicBezTo>
                    <a:cubicBezTo>
                      <a:pt x="919" y="253"/>
                      <a:pt x="921" y="255"/>
                      <a:pt x="924" y="255"/>
                    </a:cubicBezTo>
                    <a:cubicBezTo>
                      <a:pt x="926" y="255"/>
                      <a:pt x="929" y="253"/>
                      <a:pt x="929" y="250"/>
                    </a:cubicBezTo>
                    <a:close/>
                    <a:moveTo>
                      <a:pt x="901" y="305"/>
                    </a:moveTo>
                    <a:cubicBezTo>
                      <a:pt x="901" y="302"/>
                      <a:pt x="899" y="300"/>
                      <a:pt x="897" y="300"/>
                    </a:cubicBezTo>
                    <a:cubicBezTo>
                      <a:pt x="894" y="300"/>
                      <a:pt x="892" y="302"/>
                      <a:pt x="892" y="305"/>
                    </a:cubicBezTo>
                    <a:cubicBezTo>
                      <a:pt x="892" y="307"/>
                      <a:pt x="894" y="309"/>
                      <a:pt x="897" y="309"/>
                    </a:cubicBezTo>
                    <a:cubicBezTo>
                      <a:pt x="899" y="309"/>
                      <a:pt x="901" y="307"/>
                      <a:pt x="901" y="305"/>
                    </a:cubicBezTo>
                    <a:close/>
                    <a:moveTo>
                      <a:pt x="890" y="323"/>
                    </a:moveTo>
                    <a:cubicBezTo>
                      <a:pt x="892" y="323"/>
                      <a:pt x="894" y="321"/>
                      <a:pt x="894" y="318"/>
                    </a:cubicBezTo>
                    <a:cubicBezTo>
                      <a:pt x="894" y="316"/>
                      <a:pt x="892" y="314"/>
                      <a:pt x="890" y="314"/>
                    </a:cubicBezTo>
                    <a:cubicBezTo>
                      <a:pt x="887" y="314"/>
                      <a:pt x="885" y="316"/>
                      <a:pt x="885" y="318"/>
                    </a:cubicBezTo>
                    <a:cubicBezTo>
                      <a:pt x="885" y="321"/>
                      <a:pt x="887" y="323"/>
                      <a:pt x="890" y="323"/>
                    </a:cubicBezTo>
                    <a:close/>
                    <a:moveTo>
                      <a:pt x="908" y="291"/>
                    </a:moveTo>
                    <a:cubicBezTo>
                      <a:pt x="908" y="289"/>
                      <a:pt x="906" y="287"/>
                      <a:pt x="904" y="287"/>
                    </a:cubicBezTo>
                    <a:cubicBezTo>
                      <a:pt x="901" y="287"/>
                      <a:pt x="899" y="289"/>
                      <a:pt x="899" y="291"/>
                    </a:cubicBezTo>
                    <a:cubicBezTo>
                      <a:pt x="899" y="294"/>
                      <a:pt x="901" y="296"/>
                      <a:pt x="904" y="296"/>
                    </a:cubicBezTo>
                    <a:cubicBezTo>
                      <a:pt x="906" y="296"/>
                      <a:pt x="908" y="294"/>
                      <a:pt x="908" y="291"/>
                    </a:cubicBezTo>
                    <a:close/>
                    <a:moveTo>
                      <a:pt x="1065" y="441"/>
                    </a:moveTo>
                    <a:cubicBezTo>
                      <a:pt x="1065" y="439"/>
                      <a:pt x="1063" y="437"/>
                      <a:pt x="1060" y="437"/>
                    </a:cubicBezTo>
                    <a:cubicBezTo>
                      <a:pt x="1058" y="437"/>
                      <a:pt x="1056" y="439"/>
                      <a:pt x="1056" y="441"/>
                    </a:cubicBezTo>
                    <a:cubicBezTo>
                      <a:pt x="1056" y="444"/>
                      <a:pt x="1058" y="446"/>
                      <a:pt x="1060" y="446"/>
                    </a:cubicBezTo>
                    <a:cubicBezTo>
                      <a:pt x="1063" y="446"/>
                      <a:pt x="1065" y="444"/>
                      <a:pt x="1065" y="441"/>
                    </a:cubicBezTo>
                    <a:close/>
                    <a:moveTo>
                      <a:pt x="915" y="278"/>
                    </a:moveTo>
                    <a:cubicBezTo>
                      <a:pt x="915" y="275"/>
                      <a:pt x="913" y="273"/>
                      <a:pt x="910" y="273"/>
                    </a:cubicBezTo>
                    <a:cubicBezTo>
                      <a:pt x="908" y="273"/>
                      <a:pt x="906" y="275"/>
                      <a:pt x="906" y="278"/>
                    </a:cubicBezTo>
                    <a:cubicBezTo>
                      <a:pt x="906" y="280"/>
                      <a:pt x="908" y="282"/>
                      <a:pt x="910" y="282"/>
                    </a:cubicBezTo>
                    <a:cubicBezTo>
                      <a:pt x="913" y="282"/>
                      <a:pt x="915" y="280"/>
                      <a:pt x="915" y="278"/>
                    </a:cubicBezTo>
                    <a:close/>
                    <a:moveTo>
                      <a:pt x="922" y="264"/>
                    </a:moveTo>
                    <a:cubicBezTo>
                      <a:pt x="922" y="261"/>
                      <a:pt x="920" y="259"/>
                      <a:pt x="917" y="259"/>
                    </a:cubicBezTo>
                    <a:cubicBezTo>
                      <a:pt x="915" y="259"/>
                      <a:pt x="913" y="261"/>
                      <a:pt x="913" y="264"/>
                    </a:cubicBezTo>
                    <a:cubicBezTo>
                      <a:pt x="913" y="266"/>
                      <a:pt x="915" y="268"/>
                      <a:pt x="917" y="268"/>
                    </a:cubicBezTo>
                    <a:cubicBezTo>
                      <a:pt x="920" y="268"/>
                      <a:pt x="922" y="266"/>
                      <a:pt x="922" y="264"/>
                    </a:cubicBezTo>
                    <a:close/>
                    <a:moveTo>
                      <a:pt x="1037" y="332"/>
                    </a:moveTo>
                    <a:cubicBezTo>
                      <a:pt x="1037" y="330"/>
                      <a:pt x="1035" y="328"/>
                      <a:pt x="1033" y="328"/>
                    </a:cubicBezTo>
                    <a:cubicBezTo>
                      <a:pt x="1030" y="328"/>
                      <a:pt x="1028" y="330"/>
                      <a:pt x="1028" y="332"/>
                    </a:cubicBezTo>
                    <a:cubicBezTo>
                      <a:pt x="1028" y="335"/>
                      <a:pt x="1030" y="337"/>
                      <a:pt x="1033" y="337"/>
                    </a:cubicBezTo>
                    <a:cubicBezTo>
                      <a:pt x="1035" y="337"/>
                      <a:pt x="1037" y="335"/>
                      <a:pt x="1037" y="332"/>
                    </a:cubicBezTo>
                    <a:close/>
                    <a:moveTo>
                      <a:pt x="978" y="364"/>
                    </a:moveTo>
                    <a:cubicBezTo>
                      <a:pt x="981" y="364"/>
                      <a:pt x="983" y="362"/>
                      <a:pt x="983" y="359"/>
                    </a:cubicBezTo>
                    <a:cubicBezTo>
                      <a:pt x="983" y="357"/>
                      <a:pt x="981" y="355"/>
                      <a:pt x="978" y="355"/>
                    </a:cubicBezTo>
                    <a:cubicBezTo>
                      <a:pt x="976" y="355"/>
                      <a:pt x="974" y="357"/>
                      <a:pt x="974" y="359"/>
                    </a:cubicBezTo>
                    <a:cubicBezTo>
                      <a:pt x="974" y="362"/>
                      <a:pt x="976" y="364"/>
                      <a:pt x="978" y="364"/>
                    </a:cubicBezTo>
                    <a:close/>
                    <a:moveTo>
                      <a:pt x="1040" y="432"/>
                    </a:moveTo>
                    <a:cubicBezTo>
                      <a:pt x="1042" y="432"/>
                      <a:pt x="1044" y="430"/>
                      <a:pt x="1044" y="428"/>
                    </a:cubicBezTo>
                    <a:cubicBezTo>
                      <a:pt x="1044" y="425"/>
                      <a:pt x="1042" y="423"/>
                      <a:pt x="1040" y="423"/>
                    </a:cubicBezTo>
                    <a:cubicBezTo>
                      <a:pt x="1037" y="423"/>
                      <a:pt x="1035" y="425"/>
                      <a:pt x="1035" y="428"/>
                    </a:cubicBezTo>
                    <a:cubicBezTo>
                      <a:pt x="1035" y="430"/>
                      <a:pt x="1037" y="432"/>
                      <a:pt x="1040" y="432"/>
                    </a:cubicBezTo>
                    <a:close/>
                    <a:moveTo>
                      <a:pt x="1051" y="414"/>
                    </a:moveTo>
                    <a:cubicBezTo>
                      <a:pt x="1051" y="411"/>
                      <a:pt x="1049" y="409"/>
                      <a:pt x="1047" y="409"/>
                    </a:cubicBezTo>
                    <a:cubicBezTo>
                      <a:pt x="1044" y="409"/>
                      <a:pt x="1042" y="411"/>
                      <a:pt x="1042" y="414"/>
                    </a:cubicBezTo>
                    <a:cubicBezTo>
                      <a:pt x="1042" y="416"/>
                      <a:pt x="1044" y="418"/>
                      <a:pt x="1047" y="418"/>
                    </a:cubicBezTo>
                    <a:cubicBezTo>
                      <a:pt x="1049" y="418"/>
                      <a:pt x="1051" y="416"/>
                      <a:pt x="1051" y="414"/>
                    </a:cubicBezTo>
                    <a:close/>
                    <a:moveTo>
                      <a:pt x="1026" y="432"/>
                    </a:moveTo>
                    <a:cubicBezTo>
                      <a:pt x="1029" y="432"/>
                      <a:pt x="1031" y="430"/>
                      <a:pt x="1031" y="428"/>
                    </a:cubicBezTo>
                    <a:cubicBezTo>
                      <a:pt x="1031" y="425"/>
                      <a:pt x="1029" y="423"/>
                      <a:pt x="1026" y="423"/>
                    </a:cubicBezTo>
                    <a:cubicBezTo>
                      <a:pt x="1024" y="423"/>
                      <a:pt x="1022" y="425"/>
                      <a:pt x="1022" y="428"/>
                    </a:cubicBezTo>
                    <a:cubicBezTo>
                      <a:pt x="1022" y="430"/>
                      <a:pt x="1024" y="432"/>
                      <a:pt x="1026" y="432"/>
                    </a:cubicBezTo>
                    <a:close/>
                    <a:moveTo>
                      <a:pt x="1049" y="482"/>
                    </a:moveTo>
                    <a:cubicBezTo>
                      <a:pt x="1049" y="485"/>
                      <a:pt x="1051" y="487"/>
                      <a:pt x="1053" y="487"/>
                    </a:cubicBezTo>
                    <a:cubicBezTo>
                      <a:pt x="1056" y="487"/>
                      <a:pt x="1058" y="485"/>
                      <a:pt x="1058" y="482"/>
                    </a:cubicBezTo>
                    <a:cubicBezTo>
                      <a:pt x="1058" y="480"/>
                      <a:pt x="1056" y="478"/>
                      <a:pt x="1053" y="478"/>
                    </a:cubicBezTo>
                    <a:cubicBezTo>
                      <a:pt x="1051" y="478"/>
                      <a:pt x="1049" y="480"/>
                      <a:pt x="1049" y="482"/>
                    </a:cubicBezTo>
                    <a:close/>
                    <a:moveTo>
                      <a:pt x="1028" y="468"/>
                    </a:moveTo>
                    <a:cubicBezTo>
                      <a:pt x="1028" y="471"/>
                      <a:pt x="1030" y="473"/>
                      <a:pt x="1033" y="473"/>
                    </a:cubicBezTo>
                    <a:cubicBezTo>
                      <a:pt x="1035" y="473"/>
                      <a:pt x="1037" y="471"/>
                      <a:pt x="1037" y="468"/>
                    </a:cubicBezTo>
                    <a:cubicBezTo>
                      <a:pt x="1037" y="466"/>
                      <a:pt x="1035" y="464"/>
                      <a:pt x="1033" y="464"/>
                    </a:cubicBezTo>
                    <a:cubicBezTo>
                      <a:pt x="1030" y="464"/>
                      <a:pt x="1028" y="466"/>
                      <a:pt x="1028" y="468"/>
                    </a:cubicBezTo>
                    <a:close/>
                    <a:moveTo>
                      <a:pt x="997" y="332"/>
                    </a:moveTo>
                    <a:cubicBezTo>
                      <a:pt x="997" y="330"/>
                      <a:pt x="995" y="328"/>
                      <a:pt x="992" y="328"/>
                    </a:cubicBezTo>
                    <a:cubicBezTo>
                      <a:pt x="990" y="328"/>
                      <a:pt x="988" y="330"/>
                      <a:pt x="988" y="332"/>
                    </a:cubicBezTo>
                    <a:cubicBezTo>
                      <a:pt x="988" y="335"/>
                      <a:pt x="990" y="337"/>
                      <a:pt x="992" y="337"/>
                    </a:cubicBezTo>
                    <a:cubicBezTo>
                      <a:pt x="995" y="337"/>
                      <a:pt x="997" y="335"/>
                      <a:pt x="997" y="332"/>
                    </a:cubicBezTo>
                    <a:close/>
                    <a:moveTo>
                      <a:pt x="1019" y="337"/>
                    </a:moveTo>
                    <a:cubicBezTo>
                      <a:pt x="1022" y="337"/>
                      <a:pt x="1024" y="335"/>
                      <a:pt x="1024" y="332"/>
                    </a:cubicBezTo>
                    <a:cubicBezTo>
                      <a:pt x="1024" y="330"/>
                      <a:pt x="1022" y="328"/>
                      <a:pt x="1019" y="328"/>
                    </a:cubicBezTo>
                    <a:cubicBezTo>
                      <a:pt x="1017" y="328"/>
                      <a:pt x="1015" y="330"/>
                      <a:pt x="1015" y="332"/>
                    </a:cubicBezTo>
                    <a:cubicBezTo>
                      <a:pt x="1015" y="335"/>
                      <a:pt x="1017" y="337"/>
                      <a:pt x="1019" y="337"/>
                    </a:cubicBezTo>
                    <a:close/>
                    <a:moveTo>
                      <a:pt x="990" y="346"/>
                    </a:moveTo>
                    <a:cubicBezTo>
                      <a:pt x="990" y="343"/>
                      <a:pt x="988" y="341"/>
                      <a:pt x="985" y="341"/>
                    </a:cubicBezTo>
                    <a:cubicBezTo>
                      <a:pt x="983" y="341"/>
                      <a:pt x="981" y="343"/>
                      <a:pt x="981" y="346"/>
                    </a:cubicBezTo>
                    <a:cubicBezTo>
                      <a:pt x="981" y="348"/>
                      <a:pt x="983" y="350"/>
                      <a:pt x="985" y="350"/>
                    </a:cubicBezTo>
                    <a:cubicBezTo>
                      <a:pt x="988" y="350"/>
                      <a:pt x="990" y="348"/>
                      <a:pt x="990" y="346"/>
                    </a:cubicBezTo>
                    <a:close/>
                    <a:moveTo>
                      <a:pt x="1003" y="318"/>
                    </a:moveTo>
                    <a:cubicBezTo>
                      <a:pt x="1003" y="316"/>
                      <a:pt x="1001" y="314"/>
                      <a:pt x="999" y="314"/>
                    </a:cubicBezTo>
                    <a:cubicBezTo>
                      <a:pt x="996" y="314"/>
                      <a:pt x="994" y="316"/>
                      <a:pt x="994" y="318"/>
                    </a:cubicBezTo>
                    <a:cubicBezTo>
                      <a:pt x="994" y="321"/>
                      <a:pt x="996" y="323"/>
                      <a:pt x="999" y="323"/>
                    </a:cubicBezTo>
                    <a:cubicBezTo>
                      <a:pt x="1001" y="323"/>
                      <a:pt x="1003" y="321"/>
                      <a:pt x="1003" y="318"/>
                    </a:cubicBezTo>
                    <a:close/>
                    <a:moveTo>
                      <a:pt x="1010" y="305"/>
                    </a:moveTo>
                    <a:cubicBezTo>
                      <a:pt x="1010" y="302"/>
                      <a:pt x="1008" y="300"/>
                      <a:pt x="1006" y="300"/>
                    </a:cubicBezTo>
                    <a:cubicBezTo>
                      <a:pt x="1003" y="300"/>
                      <a:pt x="1001" y="302"/>
                      <a:pt x="1001" y="305"/>
                    </a:cubicBezTo>
                    <a:cubicBezTo>
                      <a:pt x="1001" y="307"/>
                      <a:pt x="1003" y="309"/>
                      <a:pt x="1006" y="309"/>
                    </a:cubicBezTo>
                    <a:cubicBezTo>
                      <a:pt x="1008" y="309"/>
                      <a:pt x="1010" y="307"/>
                      <a:pt x="1010" y="305"/>
                    </a:cubicBezTo>
                    <a:close/>
                    <a:moveTo>
                      <a:pt x="1013" y="323"/>
                    </a:moveTo>
                    <a:cubicBezTo>
                      <a:pt x="1015" y="323"/>
                      <a:pt x="1017" y="321"/>
                      <a:pt x="1017" y="318"/>
                    </a:cubicBezTo>
                    <a:cubicBezTo>
                      <a:pt x="1017" y="316"/>
                      <a:pt x="1015" y="314"/>
                      <a:pt x="1013" y="314"/>
                    </a:cubicBezTo>
                    <a:cubicBezTo>
                      <a:pt x="1010" y="314"/>
                      <a:pt x="1008" y="316"/>
                      <a:pt x="1008" y="318"/>
                    </a:cubicBezTo>
                    <a:cubicBezTo>
                      <a:pt x="1008" y="321"/>
                      <a:pt x="1010" y="323"/>
                      <a:pt x="1013" y="323"/>
                    </a:cubicBezTo>
                    <a:close/>
                    <a:moveTo>
                      <a:pt x="885" y="155"/>
                    </a:moveTo>
                    <a:cubicBezTo>
                      <a:pt x="885" y="157"/>
                      <a:pt x="887" y="159"/>
                      <a:pt x="890" y="159"/>
                    </a:cubicBezTo>
                    <a:cubicBezTo>
                      <a:pt x="892" y="159"/>
                      <a:pt x="894" y="157"/>
                      <a:pt x="894" y="155"/>
                    </a:cubicBezTo>
                    <a:cubicBezTo>
                      <a:pt x="894" y="152"/>
                      <a:pt x="892" y="150"/>
                      <a:pt x="890" y="150"/>
                    </a:cubicBezTo>
                    <a:cubicBezTo>
                      <a:pt x="887" y="150"/>
                      <a:pt x="885" y="152"/>
                      <a:pt x="885" y="155"/>
                    </a:cubicBezTo>
                    <a:close/>
                    <a:moveTo>
                      <a:pt x="633" y="196"/>
                    </a:moveTo>
                    <a:cubicBezTo>
                      <a:pt x="633" y="198"/>
                      <a:pt x="635" y="200"/>
                      <a:pt x="638" y="200"/>
                    </a:cubicBezTo>
                    <a:cubicBezTo>
                      <a:pt x="640" y="200"/>
                      <a:pt x="643" y="198"/>
                      <a:pt x="643" y="196"/>
                    </a:cubicBezTo>
                    <a:cubicBezTo>
                      <a:pt x="643" y="193"/>
                      <a:pt x="640" y="191"/>
                      <a:pt x="638" y="191"/>
                    </a:cubicBezTo>
                    <a:cubicBezTo>
                      <a:pt x="635" y="191"/>
                      <a:pt x="633" y="193"/>
                      <a:pt x="633" y="196"/>
                    </a:cubicBezTo>
                    <a:close/>
                    <a:moveTo>
                      <a:pt x="627" y="209"/>
                    </a:moveTo>
                    <a:cubicBezTo>
                      <a:pt x="627" y="212"/>
                      <a:pt x="629" y="214"/>
                      <a:pt x="631" y="214"/>
                    </a:cubicBezTo>
                    <a:cubicBezTo>
                      <a:pt x="634" y="214"/>
                      <a:pt x="636" y="212"/>
                      <a:pt x="636" y="209"/>
                    </a:cubicBezTo>
                    <a:cubicBezTo>
                      <a:pt x="636" y="207"/>
                      <a:pt x="634" y="205"/>
                      <a:pt x="631" y="205"/>
                    </a:cubicBezTo>
                    <a:cubicBezTo>
                      <a:pt x="629" y="205"/>
                      <a:pt x="627" y="207"/>
                      <a:pt x="627" y="209"/>
                    </a:cubicBezTo>
                    <a:close/>
                    <a:moveTo>
                      <a:pt x="633" y="168"/>
                    </a:moveTo>
                    <a:cubicBezTo>
                      <a:pt x="633" y="171"/>
                      <a:pt x="635" y="173"/>
                      <a:pt x="638" y="173"/>
                    </a:cubicBezTo>
                    <a:cubicBezTo>
                      <a:pt x="640" y="173"/>
                      <a:pt x="643" y="171"/>
                      <a:pt x="643" y="168"/>
                    </a:cubicBezTo>
                    <a:cubicBezTo>
                      <a:pt x="643" y="166"/>
                      <a:pt x="640" y="164"/>
                      <a:pt x="638" y="164"/>
                    </a:cubicBezTo>
                    <a:cubicBezTo>
                      <a:pt x="635" y="164"/>
                      <a:pt x="633" y="166"/>
                      <a:pt x="633" y="168"/>
                    </a:cubicBezTo>
                    <a:close/>
                    <a:moveTo>
                      <a:pt x="620" y="223"/>
                    </a:moveTo>
                    <a:cubicBezTo>
                      <a:pt x="620" y="225"/>
                      <a:pt x="622" y="227"/>
                      <a:pt x="624" y="227"/>
                    </a:cubicBezTo>
                    <a:cubicBezTo>
                      <a:pt x="627" y="227"/>
                      <a:pt x="629" y="225"/>
                      <a:pt x="629" y="223"/>
                    </a:cubicBezTo>
                    <a:cubicBezTo>
                      <a:pt x="629" y="220"/>
                      <a:pt x="627" y="218"/>
                      <a:pt x="624" y="218"/>
                    </a:cubicBezTo>
                    <a:cubicBezTo>
                      <a:pt x="622" y="218"/>
                      <a:pt x="620" y="220"/>
                      <a:pt x="620" y="223"/>
                    </a:cubicBezTo>
                    <a:close/>
                    <a:moveTo>
                      <a:pt x="606" y="250"/>
                    </a:moveTo>
                    <a:cubicBezTo>
                      <a:pt x="606" y="253"/>
                      <a:pt x="608" y="255"/>
                      <a:pt x="611" y="255"/>
                    </a:cubicBezTo>
                    <a:cubicBezTo>
                      <a:pt x="613" y="255"/>
                      <a:pt x="615" y="253"/>
                      <a:pt x="615" y="250"/>
                    </a:cubicBezTo>
                    <a:cubicBezTo>
                      <a:pt x="615" y="248"/>
                      <a:pt x="613" y="246"/>
                      <a:pt x="611" y="246"/>
                    </a:cubicBezTo>
                    <a:cubicBezTo>
                      <a:pt x="608" y="246"/>
                      <a:pt x="606" y="248"/>
                      <a:pt x="606" y="250"/>
                    </a:cubicBezTo>
                    <a:close/>
                    <a:moveTo>
                      <a:pt x="613" y="237"/>
                    </a:moveTo>
                    <a:cubicBezTo>
                      <a:pt x="613" y="239"/>
                      <a:pt x="615" y="241"/>
                      <a:pt x="618" y="241"/>
                    </a:cubicBezTo>
                    <a:cubicBezTo>
                      <a:pt x="620" y="241"/>
                      <a:pt x="622" y="239"/>
                      <a:pt x="622" y="237"/>
                    </a:cubicBezTo>
                    <a:cubicBezTo>
                      <a:pt x="622" y="234"/>
                      <a:pt x="620" y="232"/>
                      <a:pt x="618" y="232"/>
                    </a:cubicBezTo>
                    <a:cubicBezTo>
                      <a:pt x="615" y="232"/>
                      <a:pt x="613" y="234"/>
                      <a:pt x="613" y="237"/>
                    </a:cubicBezTo>
                    <a:close/>
                    <a:moveTo>
                      <a:pt x="604" y="232"/>
                    </a:moveTo>
                    <a:cubicBezTo>
                      <a:pt x="601" y="232"/>
                      <a:pt x="599" y="234"/>
                      <a:pt x="599" y="237"/>
                    </a:cubicBezTo>
                    <a:cubicBezTo>
                      <a:pt x="599" y="239"/>
                      <a:pt x="601" y="241"/>
                      <a:pt x="604" y="241"/>
                    </a:cubicBezTo>
                    <a:cubicBezTo>
                      <a:pt x="606" y="241"/>
                      <a:pt x="608" y="239"/>
                      <a:pt x="608" y="237"/>
                    </a:cubicBezTo>
                    <a:cubicBezTo>
                      <a:pt x="608" y="234"/>
                      <a:pt x="606" y="232"/>
                      <a:pt x="604" y="232"/>
                    </a:cubicBezTo>
                    <a:close/>
                    <a:moveTo>
                      <a:pt x="640" y="155"/>
                    </a:moveTo>
                    <a:cubicBezTo>
                      <a:pt x="640" y="157"/>
                      <a:pt x="642" y="159"/>
                      <a:pt x="645" y="159"/>
                    </a:cubicBezTo>
                    <a:cubicBezTo>
                      <a:pt x="647" y="159"/>
                      <a:pt x="649" y="157"/>
                      <a:pt x="649" y="155"/>
                    </a:cubicBezTo>
                    <a:cubicBezTo>
                      <a:pt x="649" y="152"/>
                      <a:pt x="647" y="150"/>
                      <a:pt x="645" y="150"/>
                    </a:cubicBezTo>
                    <a:cubicBezTo>
                      <a:pt x="642" y="150"/>
                      <a:pt x="640" y="152"/>
                      <a:pt x="640" y="155"/>
                    </a:cubicBezTo>
                    <a:close/>
                    <a:moveTo>
                      <a:pt x="672" y="50"/>
                    </a:moveTo>
                    <a:cubicBezTo>
                      <a:pt x="675" y="50"/>
                      <a:pt x="677" y="48"/>
                      <a:pt x="677" y="46"/>
                    </a:cubicBezTo>
                    <a:cubicBezTo>
                      <a:pt x="677" y="43"/>
                      <a:pt x="675" y="41"/>
                      <a:pt x="672" y="41"/>
                    </a:cubicBezTo>
                    <a:cubicBezTo>
                      <a:pt x="670" y="41"/>
                      <a:pt x="667" y="43"/>
                      <a:pt x="667" y="46"/>
                    </a:cubicBezTo>
                    <a:cubicBezTo>
                      <a:pt x="667" y="48"/>
                      <a:pt x="670" y="50"/>
                      <a:pt x="672" y="50"/>
                    </a:cubicBezTo>
                    <a:close/>
                    <a:moveTo>
                      <a:pt x="647" y="141"/>
                    </a:moveTo>
                    <a:cubicBezTo>
                      <a:pt x="647" y="144"/>
                      <a:pt x="649" y="146"/>
                      <a:pt x="652" y="146"/>
                    </a:cubicBezTo>
                    <a:cubicBezTo>
                      <a:pt x="654" y="146"/>
                      <a:pt x="656" y="144"/>
                      <a:pt x="656" y="141"/>
                    </a:cubicBezTo>
                    <a:cubicBezTo>
                      <a:pt x="656" y="139"/>
                      <a:pt x="654" y="137"/>
                      <a:pt x="652" y="137"/>
                    </a:cubicBezTo>
                    <a:cubicBezTo>
                      <a:pt x="649" y="137"/>
                      <a:pt x="647" y="139"/>
                      <a:pt x="647" y="141"/>
                    </a:cubicBezTo>
                    <a:close/>
                    <a:moveTo>
                      <a:pt x="661" y="114"/>
                    </a:moveTo>
                    <a:cubicBezTo>
                      <a:pt x="661" y="116"/>
                      <a:pt x="663" y="118"/>
                      <a:pt x="665" y="118"/>
                    </a:cubicBezTo>
                    <a:cubicBezTo>
                      <a:pt x="668" y="118"/>
                      <a:pt x="670" y="116"/>
                      <a:pt x="670" y="114"/>
                    </a:cubicBezTo>
                    <a:cubicBezTo>
                      <a:pt x="670" y="111"/>
                      <a:pt x="668" y="109"/>
                      <a:pt x="665" y="109"/>
                    </a:cubicBezTo>
                    <a:cubicBezTo>
                      <a:pt x="663" y="109"/>
                      <a:pt x="661" y="111"/>
                      <a:pt x="661" y="114"/>
                    </a:cubicBezTo>
                    <a:close/>
                    <a:moveTo>
                      <a:pt x="672" y="105"/>
                    </a:moveTo>
                    <a:cubicBezTo>
                      <a:pt x="675" y="105"/>
                      <a:pt x="677" y="103"/>
                      <a:pt x="677" y="100"/>
                    </a:cubicBezTo>
                    <a:cubicBezTo>
                      <a:pt x="677" y="98"/>
                      <a:pt x="675" y="96"/>
                      <a:pt x="672" y="96"/>
                    </a:cubicBezTo>
                    <a:cubicBezTo>
                      <a:pt x="670" y="96"/>
                      <a:pt x="667" y="98"/>
                      <a:pt x="667" y="100"/>
                    </a:cubicBezTo>
                    <a:cubicBezTo>
                      <a:pt x="667" y="103"/>
                      <a:pt x="670" y="105"/>
                      <a:pt x="672" y="105"/>
                    </a:cubicBezTo>
                    <a:close/>
                    <a:moveTo>
                      <a:pt x="658" y="96"/>
                    </a:moveTo>
                    <a:cubicBezTo>
                      <a:pt x="656" y="96"/>
                      <a:pt x="654" y="98"/>
                      <a:pt x="654" y="100"/>
                    </a:cubicBezTo>
                    <a:cubicBezTo>
                      <a:pt x="654" y="103"/>
                      <a:pt x="656" y="105"/>
                      <a:pt x="658" y="105"/>
                    </a:cubicBezTo>
                    <a:cubicBezTo>
                      <a:pt x="661" y="105"/>
                      <a:pt x="663" y="103"/>
                      <a:pt x="663" y="100"/>
                    </a:cubicBezTo>
                    <a:cubicBezTo>
                      <a:pt x="663" y="98"/>
                      <a:pt x="661" y="96"/>
                      <a:pt x="658" y="96"/>
                    </a:cubicBezTo>
                    <a:close/>
                    <a:moveTo>
                      <a:pt x="654" y="127"/>
                    </a:moveTo>
                    <a:cubicBezTo>
                      <a:pt x="654" y="130"/>
                      <a:pt x="656" y="132"/>
                      <a:pt x="658" y="132"/>
                    </a:cubicBezTo>
                    <a:cubicBezTo>
                      <a:pt x="661" y="132"/>
                      <a:pt x="663" y="130"/>
                      <a:pt x="663" y="127"/>
                    </a:cubicBezTo>
                    <a:cubicBezTo>
                      <a:pt x="663" y="125"/>
                      <a:pt x="661" y="123"/>
                      <a:pt x="658" y="123"/>
                    </a:cubicBezTo>
                    <a:cubicBezTo>
                      <a:pt x="656" y="123"/>
                      <a:pt x="654" y="125"/>
                      <a:pt x="654" y="127"/>
                    </a:cubicBezTo>
                    <a:close/>
                    <a:moveTo>
                      <a:pt x="583" y="255"/>
                    </a:moveTo>
                    <a:cubicBezTo>
                      <a:pt x="586" y="255"/>
                      <a:pt x="588" y="253"/>
                      <a:pt x="588" y="250"/>
                    </a:cubicBezTo>
                    <a:cubicBezTo>
                      <a:pt x="588" y="248"/>
                      <a:pt x="586" y="246"/>
                      <a:pt x="583" y="246"/>
                    </a:cubicBezTo>
                    <a:cubicBezTo>
                      <a:pt x="581" y="246"/>
                      <a:pt x="579" y="248"/>
                      <a:pt x="579" y="250"/>
                    </a:cubicBezTo>
                    <a:cubicBezTo>
                      <a:pt x="579" y="253"/>
                      <a:pt x="581" y="255"/>
                      <a:pt x="583" y="255"/>
                    </a:cubicBezTo>
                    <a:close/>
                    <a:moveTo>
                      <a:pt x="559" y="346"/>
                    </a:moveTo>
                    <a:cubicBezTo>
                      <a:pt x="559" y="348"/>
                      <a:pt x="561" y="350"/>
                      <a:pt x="563" y="350"/>
                    </a:cubicBezTo>
                    <a:cubicBezTo>
                      <a:pt x="566" y="350"/>
                      <a:pt x="568" y="348"/>
                      <a:pt x="568" y="346"/>
                    </a:cubicBezTo>
                    <a:cubicBezTo>
                      <a:pt x="568" y="343"/>
                      <a:pt x="566" y="341"/>
                      <a:pt x="563" y="341"/>
                    </a:cubicBezTo>
                    <a:cubicBezTo>
                      <a:pt x="561" y="341"/>
                      <a:pt x="559" y="343"/>
                      <a:pt x="559" y="346"/>
                    </a:cubicBezTo>
                    <a:close/>
                    <a:moveTo>
                      <a:pt x="552" y="359"/>
                    </a:moveTo>
                    <a:cubicBezTo>
                      <a:pt x="552" y="362"/>
                      <a:pt x="554" y="364"/>
                      <a:pt x="556" y="364"/>
                    </a:cubicBezTo>
                    <a:cubicBezTo>
                      <a:pt x="559" y="364"/>
                      <a:pt x="561" y="362"/>
                      <a:pt x="561" y="359"/>
                    </a:cubicBezTo>
                    <a:cubicBezTo>
                      <a:pt x="561" y="357"/>
                      <a:pt x="559" y="355"/>
                      <a:pt x="556" y="355"/>
                    </a:cubicBezTo>
                    <a:cubicBezTo>
                      <a:pt x="554" y="355"/>
                      <a:pt x="552" y="357"/>
                      <a:pt x="552" y="359"/>
                    </a:cubicBezTo>
                    <a:close/>
                    <a:moveTo>
                      <a:pt x="570" y="309"/>
                    </a:moveTo>
                    <a:cubicBezTo>
                      <a:pt x="572" y="309"/>
                      <a:pt x="574" y="307"/>
                      <a:pt x="574" y="305"/>
                    </a:cubicBezTo>
                    <a:cubicBezTo>
                      <a:pt x="574" y="302"/>
                      <a:pt x="572" y="300"/>
                      <a:pt x="570" y="300"/>
                    </a:cubicBezTo>
                    <a:cubicBezTo>
                      <a:pt x="567" y="300"/>
                      <a:pt x="565" y="302"/>
                      <a:pt x="565" y="305"/>
                    </a:cubicBezTo>
                    <a:cubicBezTo>
                      <a:pt x="565" y="307"/>
                      <a:pt x="567" y="309"/>
                      <a:pt x="570" y="309"/>
                    </a:cubicBezTo>
                    <a:close/>
                    <a:moveTo>
                      <a:pt x="565" y="332"/>
                    </a:moveTo>
                    <a:cubicBezTo>
                      <a:pt x="565" y="335"/>
                      <a:pt x="567" y="337"/>
                      <a:pt x="570" y="337"/>
                    </a:cubicBezTo>
                    <a:cubicBezTo>
                      <a:pt x="572" y="337"/>
                      <a:pt x="574" y="335"/>
                      <a:pt x="574" y="332"/>
                    </a:cubicBezTo>
                    <a:cubicBezTo>
                      <a:pt x="574" y="330"/>
                      <a:pt x="572" y="328"/>
                      <a:pt x="570" y="328"/>
                    </a:cubicBezTo>
                    <a:cubicBezTo>
                      <a:pt x="567" y="328"/>
                      <a:pt x="565" y="330"/>
                      <a:pt x="565" y="332"/>
                    </a:cubicBezTo>
                    <a:close/>
                    <a:moveTo>
                      <a:pt x="545" y="373"/>
                    </a:moveTo>
                    <a:cubicBezTo>
                      <a:pt x="545" y="375"/>
                      <a:pt x="547" y="378"/>
                      <a:pt x="549" y="378"/>
                    </a:cubicBezTo>
                    <a:cubicBezTo>
                      <a:pt x="552" y="378"/>
                      <a:pt x="554" y="375"/>
                      <a:pt x="554" y="373"/>
                    </a:cubicBezTo>
                    <a:cubicBezTo>
                      <a:pt x="554" y="370"/>
                      <a:pt x="552" y="368"/>
                      <a:pt x="549" y="368"/>
                    </a:cubicBezTo>
                    <a:cubicBezTo>
                      <a:pt x="547" y="368"/>
                      <a:pt x="545" y="370"/>
                      <a:pt x="545" y="373"/>
                    </a:cubicBezTo>
                    <a:close/>
                    <a:moveTo>
                      <a:pt x="556" y="391"/>
                    </a:moveTo>
                    <a:cubicBezTo>
                      <a:pt x="559" y="391"/>
                      <a:pt x="561" y="389"/>
                      <a:pt x="561" y="387"/>
                    </a:cubicBezTo>
                    <a:cubicBezTo>
                      <a:pt x="561" y="384"/>
                      <a:pt x="559" y="382"/>
                      <a:pt x="556" y="382"/>
                    </a:cubicBezTo>
                    <a:cubicBezTo>
                      <a:pt x="554" y="382"/>
                      <a:pt x="552" y="384"/>
                      <a:pt x="552" y="387"/>
                    </a:cubicBezTo>
                    <a:cubicBezTo>
                      <a:pt x="552" y="389"/>
                      <a:pt x="554" y="391"/>
                      <a:pt x="556" y="391"/>
                    </a:cubicBezTo>
                    <a:close/>
                    <a:moveTo>
                      <a:pt x="674" y="114"/>
                    </a:moveTo>
                    <a:cubicBezTo>
                      <a:pt x="674" y="116"/>
                      <a:pt x="676" y="118"/>
                      <a:pt x="679" y="118"/>
                    </a:cubicBezTo>
                    <a:cubicBezTo>
                      <a:pt x="681" y="118"/>
                      <a:pt x="683" y="116"/>
                      <a:pt x="683" y="114"/>
                    </a:cubicBezTo>
                    <a:cubicBezTo>
                      <a:pt x="683" y="111"/>
                      <a:pt x="681" y="109"/>
                      <a:pt x="679" y="109"/>
                    </a:cubicBezTo>
                    <a:cubicBezTo>
                      <a:pt x="676" y="109"/>
                      <a:pt x="674" y="111"/>
                      <a:pt x="674" y="114"/>
                    </a:cubicBezTo>
                    <a:close/>
                    <a:moveTo>
                      <a:pt x="563" y="405"/>
                    </a:moveTo>
                    <a:cubicBezTo>
                      <a:pt x="566" y="405"/>
                      <a:pt x="568" y="403"/>
                      <a:pt x="568" y="400"/>
                    </a:cubicBezTo>
                    <a:cubicBezTo>
                      <a:pt x="568" y="398"/>
                      <a:pt x="566" y="396"/>
                      <a:pt x="563" y="396"/>
                    </a:cubicBezTo>
                    <a:cubicBezTo>
                      <a:pt x="561" y="396"/>
                      <a:pt x="559" y="398"/>
                      <a:pt x="559" y="400"/>
                    </a:cubicBezTo>
                    <a:cubicBezTo>
                      <a:pt x="559" y="403"/>
                      <a:pt x="561" y="405"/>
                      <a:pt x="563" y="405"/>
                    </a:cubicBezTo>
                    <a:close/>
                    <a:moveTo>
                      <a:pt x="583" y="191"/>
                    </a:moveTo>
                    <a:cubicBezTo>
                      <a:pt x="581" y="191"/>
                      <a:pt x="579" y="193"/>
                      <a:pt x="579" y="196"/>
                    </a:cubicBezTo>
                    <a:cubicBezTo>
                      <a:pt x="579" y="198"/>
                      <a:pt x="581" y="200"/>
                      <a:pt x="583" y="200"/>
                    </a:cubicBezTo>
                    <a:cubicBezTo>
                      <a:pt x="586" y="200"/>
                      <a:pt x="588" y="198"/>
                      <a:pt x="588" y="196"/>
                    </a:cubicBezTo>
                    <a:cubicBezTo>
                      <a:pt x="588" y="193"/>
                      <a:pt x="586" y="191"/>
                      <a:pt x="583" y="191"/>
                    </a:cubicBezTo>
                    <a:close/>
                    <a:moveTo>
                      <a:pt x="590" y="205"/>
                    </a:moveTo>
                    <a:cubicBezTo>
                      <a:pt x="588" y="205"/>
                      <a:pt x="586" y="207"/>
                      <a:pt x="586" y="209"/>
                    </a:cubicBezTo>
                    <a:cubicBezTo>
                      <a:pt x="586" y="212"/>
                      <a:pt x="588" y="214"/>
                      <a:pt x="590" y="214"/>
                    </a:cubicBezTo>
                    <a:cubicBezTo>
                      <a:pt x="593" y="214"/>
                      <a:pt x="595" y="212"/>
                      <a:pt x="595" y="209"/>
                    </a:cubicBezTo>
                    <a:cubicBezTo>
                      <a:pt x="595" y="207"/>
                      <a:pt x="593" y="205"/>
                      <a:pt x="590" y="205"/>
                    </a:cubicBezTo>
                    <a:close/>
                    <a:moveTo>
                      <a:pt x="572" y="264"/>
                    </a:moveTo>
                    <a:cubicBezTo>
                      <a:pt x="572" y="266"/>
                      <a:pt x="574" y="268"/>
                      <a:pt x="577" y="268"/>
                    </a:cubicBezTo>
                    <a:cubicBezTo>
                      <a:pt x="579" y="268"/>
                      <a:pt x="581" y="266"/>
                      <a:pt x="581" y="264"/>
                    </a:cubicBezTo>
                    <a:cubicBezTo>
                      <a:pt x="581" y="261"/>
                      <a:pt x="579" y="259"/>
                      <a:pt x="577" y="259"/>
                    </a:cubicBezTo>
                    <a:cubicBezTo>
                      <a:pt x="574" y="259"/>
                      <a:pt x="572" y="261"/>
                      <a:pt x="572" y="264"/>
                    </a:cubicBezTo>
                    <a:close/>
                    <a:moveTo>
                      <a:pt x="570" y="246"/>
                    </a:moveTo>
                    <a:cubicBezTo>
                      <a:pt x="567" y="246"/>
                      <a:pt x="565" y="248"/>
                      <a:pt x="565" y="250"/>
                    </a:cubicBezTo>
                    <a:cubicBezTo>
                      <a:pt x="565" y="253"/>
                      <a:pt x="567" y="255"/>
                      <a:pt x="570" y="255"/>
                    </a:cubicBezTo>
                    <a:cubicBezTo>
                      <a:pt x="572" y="255"/>
                      <a:pt x="574" y="253"/>
                      <a:pt x="574" y="250"/>
                    </a:cubicBezTo>
                    <a:cubicBezTo>
                      <a:pt x="574" y="248"/>
                      <a:pt x="572" y="246"/>
                      <a:pt x="570" y="246"/>
                    </a:cubicBezTo>
                    <a:close/>
                    <a:moveTo>
                      <a:pt x="565" y="278"/>
                    </a:moveTo>
                    <a:cubicBezTo>
                      <a:pt x="565" y="280"/>
                      <a:pt x="567" y="282"/>
                      <a:pt x="570" y="282"/>
                    </a:cubicBezTo>
                    <a:cubicBezTo>
                      <a:pt x="572" y="282"/>
                      <a:pt x="574" y="280"/>
                      <a:pt x="574" y="278"/>
                    </a:cubicBezTo>
                    <a:cubicBezTo>
                      <a:pt x="574" y="275"/>
                      <a:pt x="572" y="273"/>
                      <a:pt x="570" y="273"/>
                    </a:cubicBezTo>
                    <a:cubicBezTo>
                      <a:pt x="567" y="273"/>
                      <a:pt x="565" y="275"/>
                      <a:pt x="565" y="278"/>
                    </a:cubicBezTo>
                    <a:close/>
                    <a:moveTo>
                      <a:pt x="597" y="218"/>
                    </a:moveTo>
                    <a:cubicBezTo>
                      <a:pt x="595" y="218"/>
                      <a:pt x="593" y="220"/>
                      <a:pt x="593" y="223"/>
                    </a:cubicBezTo>
                    <a:cubicBezTo>
                      <a:pt x="593" y="225"/>
                      <a:pt x="595" y="227"/>
                      <a:pt x="597" y="227"/>
                    </a:cubicBezTo>
                    <a:cubicBezTo>
                      <a:pt x="600" y="227"/>
                      <a:pt x="602" y="225"/>
                      <a:pt x="602" y="223"/>
                    </a:cubicBezTo>
                    <a:cubicBezTo>
                      <a:pt x="602" y="220"/>
                      <a:pt x="600" y="218"/>
                      <a:pt x="597" y="218"/>
                    </a:cubicBezTo>
                    <a:close/>
                    <a:moveTo>
                      <a:pt x="770" y="141"/>
                    </a:moveTo>
                    <a:cubicBezTo>
                      <a:pt x="770" y="144"/>
                      <a:pt x="772" y="146"/>
                      <a:pt x="774" y="146"/>
                    </a:cubicBezTo>
                    <a:cubicBezTo>
                      <a:pt x="777" y="146"/>
                      <a:pt x="779" y="144"/>
                      <a:pt x="779" y="141"/>
                    </a:cubicBezTo>
                    <a:cubicBezTo>
                      <a:pt x="779" y="139"/>
                      <a:pt x="777" y="137"/>
                      <a:pt x="774" y="137"/>
                    </a:cubicBezTo>
                    <a:cubicBezTo>
                      <a:pt x="772" y="137"/>
                      <a:pt x="770" y="139"/>
                      <a:pt x="770" y="141"/>
                    </a:cubicBezTo>
                    <a:close/>
                    <a:moveTo>
                      <a:pt x="801" y="82"/>
                    </a:moveTo>
                    <a:cubicBezTo>
                      <a:pt x="799" y="82"/>
                      <a:pt x="797" y="84"/>
                      <a:pt x="797" y="87"/>
                    </a:cubicBezTo>
                    <a:cubicBezTo>
                      <a:pt x="797" y="89"/>
                      <a:pt x="799" y="91"/>
                      <a:pt x="801" y="91"/>
                    </a:cubicBezTo>
                    <a:cubicBezTo>
                      <a:pt x="804" y="91"/>
                      <a:pt x="806" y="89"/>
                      <a:pt x="806" y="87"/>
                    </a:cubicBezTo>
                    <a:cubicBezTo>
                      <a:pt x="806" y="84"/>
                      <a:pt x="804" y="82"/>
                      <a:pt x="801" y="82"/>
                    </a:cubicBezTo>
                    <a:close/>
                    <a:moveTo>
                      <a:pt x="804" y="100"/>
                    </a:moveTo>
                    <a:cubicBezTo>
                      <a:pt x="804" y="103"/>
                      <a:pt x="806" y="105"/>
                      <a:pt x="808" y="105"/>
                    </a:cubicBezTo>
                    <a:cubicBezTo>
                      <a:pt x="811" y="105"/>
                      <a:pt x="813" y="103"/>
                      <a:pt x="813" y="100"/>
                    </a:cubicBezTo>
                    <a:cubicBezTo>
                      <a:pt x="813" y="98"/>
                      <a:pt x="811" y="96"/>
                      <a:pt x="808" y="96"/>
                    </a:cubicBezTo>
                    <a:cubicBezTo>
                      <a:pt x="806" y="96"/>
                      <a:pt x="804" y="98"/>
                      <a:pt x="804" y="100"/>
                    </a:cubicBezTo>
                    <a:close/>
                    <a:moveTo>
                      <a:pt x="783" y="114"/>
                    </a:moveTo>
                    <a:cubicBezTo>
                      <a:pt x="783" y="116"/>
                      <a:pt x="785" y="118"/>
                      <a:pt x="788" y="118"/>
                    </a:cubicBezTo>
                    <a:cubicBezTo>
                      <a:pt x="790" y="118"/>
                      <a:pt x="792" y="116"/>
                      <a:pt x="792" y="114"/>
                    </a:cubicBezTo>
                    <a:cubicBezTo>
                      <a:pt x="792" y="111"/>
                      <a:pt x="790" y="109"/>
                      <a:pt x="788" y="109"/>
                    </a:cubicBezTo>
                    <a:cubicBezTo>
                      <a:pt x="785" y="109"/>
                      <a:pt x="783" y="111"/>
                      <a:pt x="783" y="114"/>
                    </a:cubicBezTo>
                    <a:close/>
                    <a:moveTo>
                      <a:pt x="815" y="55"/>
                    </a:moveTo>
                    <a:cubicBezTo>
                      <a:pt x="813" y="55"/>
                      <a:pt x="810" y="57"/>
                      <a:pt x="810" y="59"/>
                    </a:cubicBezTo>
                    <a:cubicBezTo>
                      <a:pt x="810" y="62"/>
                      <a:pt x="813" y="64"/>
                      <a:pt x="815" y="64"/>
                    </a:cubicBezTo>
                    <a:cubicBezTo>
                      <a:pt x="818" y="64"/>
                      <a:pt x="820" y="62"/>
                      <a:pt x="820" y="59"/>
                    </a:cubicBezTo>
                    <a:cubicBezTo>
                      <a:pt x="820" y="57"/>
                      <a:pt x="818" y="55"/>
                      <a:pt x="815" y="55"/>
                    </a:cubicBezTo>
                    <a:close/>
                    <a:moveTo>
                      <a:pt x="776" y="127"/>
                    </a:moveTo>
                    <a:cubicBezTo>
                      <a:pt x="776" y="130"/>
                      <a:pt x="778" y="132"/>
                      <a:pt x="781" y="132"/>
                    </a:cubicBezTo>
                    <a:cubicBezTo>
                      <a:pt x="784" y="132"/>
                      <a:pt x="786" y="130"/>
                      <a:pt x="786" y="127"/>
                    </a:cubicBezTo>
                    <a:cubicBezTo>
                      <a:pt x="786" y="125"/>
                      <a:pt x="784" y="123"/>
                      <a:pt x="781" y="123"/>
                    </a:cubicBezTo>
                    <a:cubicBezTo>
                      <a:pt x="778" y="123"/>
                      <a:pt x="776" y="125"/>
                      <a:pt x="776" y="127"/>
                    </a:cubicBezTo>
                    <a:close/>
                    <a:moveTo>
                      <a:pt x="790" y="100"/>
                    </a:moveTo>
                    <a:cubicBezTo>
                      <a:pt x="790" y="103"/>
                      <a:pt x="792" y="105"/>
                      <a:pt x="795" y="105"/>
                    </a:cubicBezTo>
                    <a:cubicBezTo>
                      <a:pt x="797" y="105"/>
                      <a:pt x="799" y="103"/>
                      <a:pt x="799" y="100"/>
                    </a:cubicBezTo>
                    <a:cubicBezTo>
                      <a:pt x="799" y="98"/>
                      <a:pt x="797" y="96"/>
                      <a:pt x="795" y="96"/>
                    </a:cubicBezTo>
                    <a:cubicBezTo>
                      <a:pt x="792" y="96"/>
                      <a:pt x="790" y="98"/>
                      <a:pt x="790" y="100"/>
                    </a:cubicBezTo>
                    <a:close/>
                    <a:moveTo>
                      <a:pt x="838" y="114"/>
                    </a:moveTo>
                    <a:cubicBezTo>
                      <a:pt x="838" y="116"/>
                      <a:pt x="840" y="118"/>
                      <a:pt x="842" y="118"/>
                    </a:cubicBezTo>
                    <a:cubicBezTo>
                      <a:pt x="845" y="118"/>
                      <a:pt x="847" y="116"/>
                      <a:pt x="847" y="114"/>
                    </a:cubicBezTo>
                    <a:cubicBezTo>
                      <a:pt x="847" y="111"/>
                      <a:pt x="845" y="109"/>
                      <a:pt x="842" y="109"/>
                    </a:cubicBezTo>
                    <a:cubicBezTo>
                      <a:pt x="840" y="109"/>
                      <a:pt x="838" y="111"/>
                      <a:pt x="838" y="114"/>
                    </a:cubicBezTo>
                    <a:close/>
                    <a:moveTo>
                      <a:pt x="849" y="96"/>
                    </a:moveTo>
                    <a:cubicBezTo>
                      <a:pt x="847" y="96"/>
                      <a:pt x="845" y="98"/>
                      <a:pt x="845" y="100"/>
                    </a:cubicBezTo>
                    <a:cubicBezTo>
                      <a:pt x="845" y="103"/>
                      <a:pt x="847" y="105"/>
                      <a:pt x="849" y="105"/>
                    </a:cubicBezTo>
                    <a:cubicBezTo>
                      <a:pt x="852" y="105"/>
                      <a:pt x="854" y="103"/>
                      <a:pt x="854" y="100"/>
                    </a:cubicBezTo>
                    <a:cubicBezTo>
                      <a:pt x="854" y="98"/>
                      <a:pt x="852" y="96"/>
                      <a:pt x="849" y="96"/>
                    </a:cubicBezTo>
                    <a:close/>
                    <a:moveTo>
                      <a:pt x="831" y="127"/>
                    </a:moveTo>
                    <a:cubicBezTo>
                      <a:pt x="831" y="130"/>
                      <a:pt x="833" y="132"/>
                      <a:pt x="835" y="132"/>
                    </a:cubicBezTo>
                    <a:cubicBezTo>
                      <a:pt x="838" y="132"/>
                      <a:pt x="840" y="130"/>
                      <a:pt x="840" y="127"/>
                    </a:cubicBezTo>
                    <a:cubicBezTo>
                      <a:pt x="840" y="125"/>
                      <a:pt x="838" y="123"/>
                      <a:pt x="835" y="123"/>
                    </a:cubicBezTo>
                    <a:cubicBezTo>
                      <a:pt x="833" y="123"/>
                      <a:pt x="831" y="125"/>
                      <a:pt x="831" y="127"/>
                    </a:cubicBezTo>
                    <a:close/>
                    <a:moveTo>
                      <a:pt x="817" y="100"/>
                    </a:moveTo>
                    <a:cubicBezTo>
                      <a:pt x="817" y="103"/>
                      <a:pt x="819" y="105"/>
                      <a:pt x="822" y="105"/>
                    </a:cubicBezTo>
                    <a:cubicBezTo>
                      <a:pt x="824" y="105"/>
                      <a:pt x="826" y="103"/>
                      <a:pt x="826" y="100"/>
                    </a:cubicBezTo>
                    <a:cubicBezTo>
                      <a:pt x="826" y="98"/>
                      <a:pt x="824" y="96"/>
                      <a:pt x="822" y="96"/>
                    </a:cubicBezTo>
                    <a:cubicBezTo>
                      <a:pt x="819" y="96"/>
                      <a:pt x="817" y="98"/>
                      <a:pt x="817" y="100"/>
                    </a:cubicBezTo>
                    <a:close/>
                    <a:moveTo>
                      <a:pt x="833" y="59"/>
                    </a:moveTo>
                    <a:cubicBezTo>
                      <a:pt x="833" y="57"/>
                      <a:pt x="831" y="55"/>
                      <a:pt x="829" y="55"/>
                    </a:cubicBezTo>
                    <a:cubicBezTo>
                      <a:pt x="826" y="55"/>
                      <a:pt x="824" y="57"/>
                      <a:pt x="824" y="59"/>
                    </a:cubicBezTo>
                    <a:cubicBezTo>
                      <a:pt x="824" y="62"/>
                      <a:pt x="826" y="64"/>
                      <a:pt x="829" y="64"/>
                    </a:cubicBezTo>
                    <a:cubicBezTo>
                      <a:pt x="831" y="64"/>
                      <a:pt x="833" y="62"/>
                      <a:pt x="833" y="59"/>
                    </a:cubicBezTo>
                    <a:close/>
                    <a:moveTo>
                      <a:pt x="829" y="109"/>
                    </a:moveTo>
                    <a:cubicBezTo>
                      <a:pt x="826" y="109"/>
                      <a:pt x="824" y="111"/>
                      <a:pt x="824" y="114"/>
                    </a:cubicBezTo>
                    <a:cubicBezTo>
                      <a:pt x="824" y="116"/>
                      <a:pt x="826" y="118"/>
                      <a:pt x="829" y="118"/>
                    </a:cubicBezTo>
                    <a:cubicBezTo>
                      <a:pt x="831" y="118"/>
                      <a:pt x="833" y="116"/>
                      <a:pt x="833" y="114"/>
                    </a:cubicBezTo>
                    <a:cubicBezTo>
                      <a:pt x="833" y="111"/>
                      <a:pt x="831" y="109"/>
                      <a:pt x="829" y="109"/>
                    </a:cubicBezTo>
                    <a:close/>
                    <a:moveTo>
                      <a:pt x="713" y="123"/>
                    </a:moveTo>
                    <a:cubicBezTo>
                      <a:pt x="710" y="123"/>
                      <a:pt x="708" y="125"/>
                      <a:pt x="708" y="127"/>
                    </a:cubicBezTo>
                    <a:cubicBezTo>
                      <a:pt x="708" y="130"/>
                      <a:pt x="710" y="132"/>
                      <a:pt x="713" y="132"/>
                    </a:cubicBezTo>
                    <a:cubicBezTo>
                      <a:pt x="715" y="132"/>
                      <a:pt x="717" y="130"/>
                      <a:pt x="717" y="127"/>
                    </a:cubicBezTo>
                    <a:cubicBezTo>
                      <a:pt x="717" y="125"/>
                      <a:pt x="715" y="123"/>
                      <a:pt x="713" y="123"/>
                    </a:cubicBezTo>
                    <a:close/>
                    <a:moveTo>
                      <a:pt x="715" y="141"/>
                    </a:moveTo>
                    <a:cubicBezTo>
                      <a:pt x="715" y="144"/>
                      <a:pt x="717" y="146"/>
                      <a:pt x="720" y="146"/>
                    </a:cubicBezTo>
                    <a:cubicBezTo>
                      <a:pt x="722" y="146"/>
                      <a:pt x="724" y="144"/>
                      <a:pt x="724" y="141"/>
                    </a:cubicBezTo>
                    <a:cubicBezTo>
                      <a:pt x="724" y="139"/>
                      <a:pt x="722" y="137"/>
                      <a:pt x="720" y="137"/>
                    </a:cubicBezTo>
                    <a:cubicBezTo>
                      <a:pt x="717" y="137"/>
                      <a:pt x="715" y="139"/>
                      <a:pt x="715" y="141"/>
                    </a:cubicBezTo>
                    <a:close/>
                    <a:moveTo>
                      <a:pt x="699" y="96"/>
                    </a:moveTo>
                    <a:cubicBezTo>
                      <a:pt x="697" y="96"/>
                      <a:pt x="695" y="98"/>
                      <a:pt x="695" y="100"/>
                    </a:cubicBezTo>
                    <a:cubicBezTo>
                      <a:pt x="695" y="103"/>
                      <a:pt x="697" y="105"/>
                      <a:pt x="699" y="105"/>
                    </a:cubicBezTo>
                    <a:cubicBezTo>
                      <a:pt x="702" y="105"/>
                      <a:pt x="704" y="103"/>
                      <a:pt x="704" y="100"/>
                    </a:cubicBezTo>
                    <a:cubicBezTo>
                      <a:pt x="704" y="98"/>
                      <a:pt x="702" y="96"/>
                      <a:pt x="699" y="96"/>
                    </a:cubicBezTo>
                    <a:close/>
                    <a:moveTo>
                      <a:pt x="686" y="50"/>
                    </a:moveTo>
                    <a:cubicBezTo>
                      <a:pt x="688" y="50"/>
                      <a:pt x="690" y="48"/>
                      <a:pt x="690" y="46"/>
                    </a:cubicBezTo>
                    <a:cubicBezTo>
                      <a:pt x="690" y="43"/>
                      <a:pt x="688" y="41"/>
                      <a:pt x="686" y="41"/>
                    </a:cubicBezTo>
                    <a:cubicBezTo>
                      <a:pt x="683" y="41"/>
                      <a:pt x="681" y="43"/>
                      <a:pt x="681" y="46"/>
                    </a:cubicBezTo>
                    <a:cubicBezTo>
                      <a:pt x="681" y="48"/>
                      <a:pt x="683" y="50"/>
                      <a:pt x="686" y="50"/>
                    </a:cubicBezTo>
                    <a:close/>
                    <a:moveTo>
                      <a:pt x="767" y="123"/>
                    </a:moveTo>
                    <a:cubicBezTo>
                      <a:pt x="765" y="123"/>
                      <a:pt x="763" y="125"/>
                      <a:pt x="763" y="127"/>
                    </a:cubicBezTo>
                    <a:cubicBezTo>
                      <a:pt x="763" y="130"/>
                      <a:pt x="765" y="132"/>
                      <a:pt x="767" y="132"/>
                    </a:cubicBezTo>
                    <a:cubicBezTo>
                      <a:pt x="770" y="132"/>
                      <a:pt x="772" y="130"/>
                      <a:pt x="772" y="127"/>
                    </a:cubicBezTo>
                    <a:cubicBezTo>
                      <a:pt x="772" y="125"/>
                      <a:pt x="770" y="123"/>
                      <a:pt x="767" y="123"/>
                    </a:cubicBezTo>
                    <a:close/>
                    <a:moveTo>
                      <a:pt x="688" y="114"/>
                    </a:moveTo>
                    <a:cubicBezTo>
                      <a:pt x="688" y="116"/>
                      <a:pt x="690" y="118"/>
                      <a:pt x="692" y="118"/>
                    </a:cubicBezTo>
                    <a:cubicBezTo>
                      <a:pt x="695" y="118"/>
                      <a:pt x="697" y="116"/>
                      <a:pt x="697" y="114"/>
                    </a:cubicBezTo>
                    <a:cubicBezTo>
                      <a:pt x="697" y="111"/>
                      <a:pt x="695" y="109"/>
                      <a:pt x="692" y="109"/>
                    </a:cubicBezTo>
                    <a:cubicBezTo>
                      <a:pt x="690" y="109"/>
                      <a:pt x="688" y="111"/>
                      <a:pt x="688" y="114"/>
                    </a:cubicBezTo>
                    <a:close/>
                    <a:moveTo>
                      <a:pt x="686" y="105"/>
                    </a:moveTo>
                    <a:cubicBezTo>
                      <a:pt x="688" y="105"/>
                      <a:pt x="690" y="103"/>
                      <a:pt x="690" y="100"/>
                    </a:cubicBezTo>
                    <a:cubicBezTo>
                      <a:pt x="690" y="98"/>
                      <a:pt x="688" y="96"/>
                      <a:pt x="686" y="96"/>
                    </a:cubicBezTo>
                    <a:cubicBezTo>
                      <a:pt x="683" y="96"/>
                      <a:pt x="681" y="98"/>
                      <a:pt x="681" y="100"/>
                    </a:cubicBezTo>
                    <a:cubicBezTo>
                      <a:pt x="681" y="103"/>
                      <a:pt x="683" y="105"/>
                      <a:pt x="686" y="105"/>
                    </a:cubicBezTo>
                    <a:close/>
                    <a:moveTo>
                      <a:pt x="706" y="109"/>
                    </a:moveTo>
                    <a:cubicBezTo>
                      <a:pt x="704" y="109"/>
                      <a:pt x="702" y="111"/>
                      <a:pt x="702" y="114"/>
                    </a:cubicBezTo>
                    <a:cubicBezTo>
                      <a:pt x="702" y="116"/>
                      <a:pt x="704" y="118"/>
                      <a:pt x="706" y="118"/>
                    </a:cubicBezTo>
                    <a:cubicBezTo>
                      <a:pt x="709" y="118"/>
                      <a:pt x="711" y="116"/>
                      <a:pt x="711" y="114"/>
                    </a:cubicBezTo>
                    <a:cubicBezTo>
                      <a:pt x="711" y="111"/>
                      <a:pt x="709" y="109"/>
                      <a:pt x="706" y="109"/>
                    </a:cubicBezTo>
                    <a:close/>
                    <a:moveTo>
                      <a:pt x="727" y="123"/>
                    </a:moveTo>
                    <a:cubicBezTo>
                      <a:pt x="724" y="123"/>
                      <a:pt x="722" y="125"/>
                      <a:pt x="722" y="127"/>
                    </a:cubicBezTo>
                    <a:cubicBezTo>
                      <a:pt x="722" y="130"/>
                      <a:pt x="724" y="132"/>
                      <a:pt x="727" y="132"/>
                    </a:cubicBezTo>
                    <a:cubicBezTo>
                      <a:pt x="729" y="132"/>
                      <a:pt x="731" y="130"/>
                      <a:pt x="731" y="127"/>
                    </a:cubicBezTo>
                    <a:cubicBezTo>
                      <a:pt x="731" y="125"/>
                      <a:pt x="729" y="123"/>
                      <a:pt x="727" y="123"/>
                    </a:cubicBezTo>
                    <a:close/>
                    <a:moveTo>
                      <a:pt x="851" y="114"/>
                    </a:moveTo>
                    <a:cubicBezTo>
                      <a:pt x="851" y="116"/>
                      <a:pt x="853" y="118"/>
                      <a:pt x="856" y="118"/>
                    </a:cubicBezTo>
                    <a:cubicBezTo>
                      <a:pt x="858" y="118"/>
                      <a:pt x="860" y="116"/>
                      <a:pt x="860" y="114"/>
                    </a:cubicBezTo>
                    <a:cubicBezTo>
                      <a:pt x="860" y="111"/>
                      <a:pt x="858" y="109"/>
                      <a:pt x="856" y="109"/>
                    </a:cubicBezTo>
                    <a:cubicBezTo>
                      <a:pt x="853" y="109"/>
                      <a:pt x="851" y="111"/>
                      <a:pt x="851" y="114"/>
                    </a:cubicBezTo>
                    <a:close/>
                    <a:moveTo>
                      <a:pt x="756" y="141"/>
                    </a:moveTo>
                    <a:cubicBezTo>
                      <a:pt x="756" y="144"/>
                      <a:pt x="758" y="146"/>
                      <a:pt x="761" y="146"/>
                    </a:cubicBezTo>
                    <a:cubicBezTo>
                      <a:pt x="763" y="146"/>
                      <a:pt x="765" y="144"/>
                      <a:pt x="765" y="141"/>
                    </a:cubicBezTo>
                    <a:cubicBezTo>
                      <a:pt x="765" y="139"/>
                      <a:pt x="763" y="137"/>
                      <a:pt x="761" y="137"/>
                    </a:cubicBezTo>
                    <a:cubicBezTo>
                      <a:pt x="758" y="137"/>
                      <a:pt x="756" y="139"/>
                      <a:pt x="756" y="141"/>
                    </a:cubicBezTo>
                    <a:close/>
                    <a:moveTo>
                      <a:pt x="754" y="123"/>
                    </a:moveTo>
                    <a:cubicBezTo>
                      <a:pt x="751" y="123"/>
                      <a:pt x="749" y="125"/>
                      <a:pt x="749" y="127"/>
                    </a:cubicBezTo>
                    <a:cubicBezTo>
                      <a:pt x="749" y="130"/>
                      <a:pt x="751" y="132"/>
                      <a:pt x="754" y="132"/>
                    </a:cubicBezTo>
                    <a:cubicBezTo>
                      <a:pt x="756" y="132"/>
                      <a:pt x="758" y="130"/>
                      <a:pt x="758" y="127"/>
                    </a:cubicBezTo>
                    <a:cubicBezTo>
                      <a:pt x="758" y="125"/>
                      <a:pt x="756" y="123"/>
                      <a:pt x="754" y="123"/>
                    </a:cubicBezTo>
                    <a:close/>
                    <a:moveTo>
                      <a:pt x="736" y="155"/>
                    </a:moveTo>
                    <a:cubicBezTo>
                      <a:pt x="736" y="157"/>
                      <a:pt x="738" y="159"/>
                      <a:pt x="740" y="159"/>
                    </a:cubicBezTo>
                    <a:cubicBezTo>
                      <a:pt x="743" y="159"/>
                      <a:pt x="745" y="157"/>
                      <a:pt x="745" y="155"/>
                    </a:cubicBezTo>
                    <a:cubicBezTo>
                      <a:pt x="745" y="152"/>
                      <a:pt x="743" y="150"/>
                      <a:pt x="740" y="150"/>
                    </a:cubicBezTo>
                    <a:cubicBezTo>
                      <a:pt x="738" y="150"/>
                      <a:pt x="736" y="152"/>
                      <a:pt x="736" y="155"/>
                    </a:cubicBezTo>
                    <a:close/>
                    <a:moveTo>
                      <a:pt x="733" y="137"/>
                    </a:moveTo>
                    <a:cubicBezTo>
                      <a:pt x="731" y="137"/>
                      <a:pt x="729" y="139"/>
                      <a:pt x="729" y="141"/>
                    </a:cubicBezTo>
                    <a:cubicBezTo>
                      <a:pt x="729" y="144"/>
                      <a:pt x="731" y="146"/>
                      <a:pt x="733" y="146"/>
                    </a:cubicBezTo>
                    <a:cubicBezTo>
                      <a:pt x="736" y="146"/>
                      <a:pt x="738" y="144"/>
                      <a:pt x="738" y="141"/>
                    </a:cubicBezTo>
                    <a:cubicBezTo>
                      <a:pt x="738" y="139"/>
                      <a:pt x="736" y="137"/>
                      <a:pt x="733" y="137"/>
                    </a:cubicBezTo>
                    <a:close/>
                    <a:moveTo>
                      <a:pt x="742" y="141"/>
                    </a:moveTo>
                    <a:cubicBezTo>
                      <a:pt x="742" y="144"/>
                      <a:pt x="744" y="146"/>
                      <a:pt x="747" y="146"/>
                    </a:cubicBezTo>
                    <a:cubicBezTo>
                      <a:pt x="749" y="146"/>
                      <a:pt x="751" y="144"/>
                      <a:pt x="751" y="141"/>
                    </a:cubicBezTo>
                    <a:cubicBezTo>
                      <a:pt x="751" y="139"/>
                      <a:pt x="749" y="137"/>
                      <a:pt x="747" y="137"/>
                    </a:cubicBezTo>
                    <a:cubicBezTo>
                      <a:pt x="744" y="137"/>
                      <a:pt x="742" y="139"/>
                      <a:pt x="742" y="141"/>
                    </a:cubicBezTo>
                    <a:close/>
                    <a:moveTo>
                      <a:pt x="781" y="368"/>
                    </a:moveTo>
                    <a:cubicBezTo>
                      <a:pt x="778" y="368"/>
                      <a:pt x="776" y="370"/>
                      <a:pt x="776" y="373"/>
                    </a:cubicBezTo>
                    <a:cubicBezTo>
                      <a:pt x="776" y="375"/>
                      <a:pt x="778" y="378"/>
                      <a:pt x="781" y="378"/>
                    </a:cubicBezTo>
                    <a:cubicBezTo>
                      <a:pt x="784" y="378"/>
                      <a:pt x="786" y="375"/>
                      <a:pt x="786" y="373"/>
                    </a:cubicBezTo>
                    <a:cubicBezTo>
                      <a:pt x="786" y="370"/>
                      <a:pt x="784" y="368"/>
                      <a:pt x="781" y="368"/>
                    </a:cubicBezTo>
                    <a:close/>
                    <a:moveTo>
                      <a:pt x="792" y="359"/>
                    </a:moveTo>
                    <a:cubicBezTo>
                      <a:pt x="792" y="357"/>
                      <a:pt x="790" y="355"/>
                      <a:pt x="788" y="355"/>
                    </a:cubicBezTo>
                    <a:cubicBezTo>
                      <a:pt x="785" y="355"/>
                      <a:pt x="783" y="357"/>
                      <a:pt x="783" y="359"/>
                    </a:cubicBezTo>
                    <a:cubicBezTo>
                      <a:pt x="783" y="362"/>
                      <a:pt x="785" y="364"/>
                      <a:pt x="788" y="364"/>
                    </a:cubicBezTo>
                    <a:cubicBezTo>
                      <a:pt x="790" y="364"/>
                      <a:pt x="792" y="362"/>
                      <a:pt x="792" y="359"/>
                    </a:cubicBezTo>
                    <a:close/>
                    <a:moveTo>
                      <a:pt x="786" y="509"/>
                    </a:moveTo>
                    <a:cubicBezTo>
                      <a:pt x="786" y="507"/>
                      <a:pt x="784" y="505"/>
                      <a:pt x="781" y="505"/>
                    </a:cubicBezTo>
                    <a:cubicBezTo>
                      <a:pt x="778" y="505"/>
                      <a:pt x="776" y="507"/>
                      <a:pt x="776" y="509"/>
                    </a:cubicBezTo>
                    <a:cubicBezTo>
                      <a:pt x="776" y="512"/>
                      <a:pt x="778" y="514"/>
                      <a:pt x="781" y="514"/>
                    </a:cubicBezTo>
                    <a:cubicBezTo>
                      <a:pt x="784" y="514"/>
                      <a:pt x="786" y="512"/>
                      <a:pt x="786" y="509"/>
                    </a:cubicBezTo>
                    <a:close/>
                    <a:moveTo>
                      <a:pt x="786" y="400"/>
                    </a:moveTo>
                    <a:cubicBezTo>
                      <a:pt x="786" y="398"/>
                      <a:pt x="784" y="396"/>
                      <a:pt x="781" y="396"/>
                    </a:cubicBezTo>
                    <a:cubicBezTo>
                      <a:pt x="778" y="396"/>
                      <a:pt x="776" y="398"/>
                      <a:pt x="776" y="400"/>
                    </a:cubicBezTo>
                    <a:cubicBezTo>
                      <a:pt x="776" y="403"/>
                      <a:pt x="778" y="405"/>
                      <a:pt x="781" y="405"/>
                    </a:cubicBezTo>
                    <a:cubicBezTo>
                      <a:pt x="784" y="405"/>
                      <a:pt x="786" y="403"/>
                      <a:pt x="786" y="400"/>
                    </a:cubicBezTo>
                    <a:close/>
                    <a:moveTo>
                      <a:pt x="813" y="318"/>
                    </a:moveTo>
                    <a:cubicBezTo>
                      <a:pt x="813" y="316"/>
                      <a:pt x="811" y="314"/>
                      <a:pt x="808" y="314"/>
                    </a:cubicBezTo>
                    <a:cubicBezTo>
                      <a:pt x="806" y="314"/>
                      <a:pt x="804" y="316"/>
                      <a:pt x="804" y="318"/>
                    </a:cubicBezTo>
                    <a:cubicBezTo>
                      <a:pt x="804" y="321"/>
                      <a:pt x="806" y="323"/>
                      <a:pt x="808" y="323"/>
                    </a:cubicBezTo>
                    <a:cubicBezTo>
                      <a:pt x="811" y="323"/>
                      <a:pt x="813" y="321"/>
                      <a:pt x="813" y="318"/>
                    </a:cubicBezTo>
                    <a:close/>
                    <a:moveTo>
                      <a:pt x="799" y="346"/>
                    </a:moveTo>
                    <a:cubicBezTo>
                      <a:pt x="799" y="343"/>
                      <a:pt x="797" y="341"/>
                      <a:pt x="795" y="341"/>
                    </a:cubicBezTo>
                    <a:cubicBezTo>
                      <a:pt x="792" y="341"/>
                      <a:pt x="790" y="343"/>
                      <a:pt x="790" y="346"/>
                    </a:cubicBezTo>
                    <a:cubicBezTo>
                      <a:pt x="790" y="348"/>
                      <a:pt x="792" y="350"/>
                      <a:pt x="795" y="350"/>
                    </a:cubicBezTo>
                    <a:cubicBezTo>
                      <a:pt x="797" y="350"/>
                      <a:pt x="799" y="348"/>
                      <a:pt x="799" y="346"/>
                    </a:cubicBezTo>
                    <a:close/>
                    <a:moveTo>
                      <a:pt x="806" y="332"/>
                    </a:moveTo>
                    <a:cubicBezTo>
                      <a:pt x="806" y="330"/>
                      <a:pt x="804" y="328"/>
                      <a:pt x="801" y="328"/>
                    </a:cubicBezTo>
                    <a:cubicBezTo>
                      <a:pt x="799" y="328"/>
                      <a:pt x="797" y="330"/>
                      <a:pt x="797" y="332"/>
                    </a:cubicBezTo>
                    <a:cubicBezTo>
                      <a:pt x="797" y="335"/>
                      <a:pt x="799" y="337"/>
                      <a:pt x="801" y="337"/>
                    </a:cubicBezTo>
                    <a:cubicBezTo>
                      <a:pt x="804" y="337"/>
                      <a:pt x="806" y="335"/>
                      <a:pt x="806" y="332"/>
                    </a:cubicBezTo>
                    <a:close/>
                    <a:moveTo>
                      <a:pt x="779" y="523"/>
                    </a:moveTo>
                    <a:cubicBezTo>
                      <a:pt x="779" y="521"/>
                      <a:pt x="777" y="519"/>
                      <a:pt x="774" y="519"/>
                    </a:cubicBezTo>
                    <a:cubicBezTo>
                      <a:pt x="772" y="519"/>
                      <a:pt x="770" y="521"/>
                      <a:pt x="770" y="523"/>
                    </a:cubicBezTo>
                    <a:cubicBezTo>
                      <a:pt x="770" y="526"/>
                      <a:pt x="772" y="528"/>
                      <a:pt x="774" y="528"/>
                    </a:cubicBezTo>
                    <a:cubicBezTo>
                      <a:pt x="777" y="528"/>
                      <a:pt x="779" y="526"/>
                      <a:pt x="779" y="523"/>
                    </a:cubicBezTo>
                    <a:close/>
                    <a:moveTo>
                      <a:pt x="747" y="464"/>
                    </a:moveTo>
                    <a:cubicBezTo>
                      <a:pt x="744" y="464"/>
                      <a:pt x="742" y="466"/>
                      <a:pt x="742" y="468"/>
                    </a:cubicBezTo>
                    <a:cubicBezTo>
                      <a:pt x="742" y="471"/>
                      <a:pt x="744" y="473"/>
                      <a:pt x="747" y="473"/>
                    </a:cubicBezTo>
                    <a:cubicBezTo>
                      <a:pt x="749" y="473"/>
                      <a:pt x="751" y="471"/>
                      <a:pt x="751" y="468"/>
                    </a:cubicBezTo>
                    <a:cubicBezTo>
                      <a:pt x="751" y="466"/>
                      <a:pt x="749" y="464"/>
                      <a:pt x="747" y="464"/>
                    </a:cubicBezTo>
                    <a:close/>
                    <a:moveTo>
                      <a:pt x="751" y="496"/>
                    </a:moveTo>
                    <a:cubicBezTo>
                      <a:pt x="751" y="493"/>
                      <a:pt x="749" y="491"/>
                      <a:pt x="747" y="491"/>
                    </a:cubicBezTo>
                    <a:cubicBezTo>
                      <a:pt x="744" y="491"/>
                      <a:pt x="742" y="493"/>
                      <a:pt x="742" y="496"/>
                    </a:cubicBezTo>
                    <a:cubicBezTo>
                      <a:pt x="742" y="498"/>
                      <a:pt x="744" y="500"/>
                      <a:pt x="747" y="500"/>
                    </a:cubicBezTo>
                    <a:cubicBezTo>
                      <a:pt x="749" y="500"/>
                      <a:pt x="751" y="498"/>
                      <a:pt x="751" y="496"/>
                    </a:cubicBezTo>
                    <a:close/>
                    <a:moveTo>
                      <a:pt x="758" y="455"/>
                    </a:moveTo>
                    <a:cubicBezTo>
                      <a:pt x="758" y="452"/>
                      <a:pt x="756" y="450"/>
                      <a:pt x="754" y="450"/>
                    </a:cubicBezTo>
                    <a:cubicBezTo>
                      <a:pt x="751" y="450"/>
                      <a:pt x="749" y="452"/>
                      <a:pt x="749" y="455"/>
                    </a:cubicBezTo>
                    <a:cubicBezTo>
                      <a:pt x="749" y="457"/>
                      <a:pt x="751" y="459"/>
                      <a:pt x="754" y="459"/>
                    </a:cubicBezTo>
                    <a:cubicBezTo>
                      <a:pt x="756" y="459"/>
                      <a:pt x="758" y="457"/>
                      <a:pt x="758" y="455"/>
                    </a:cubicBezTo>
                    <a:close/>
                    <a:moveTo>
                      <a:pt x="767" y="541"/>
                    </a:moveTo>
                    <a:cubicBezTo>
                      <a:pt x="770" y="541"/>
                      <a:pt x="772" y="539"/>
                      <a:pt x="772" y="537"/>
                    </a:cubicBezTo>
                    <a:cubicBezTo>
                      <a:pt x="772" y="534"/>
                      <a:pt x="770" y="532"/>
                      <a:pt x="767" y="532"/>
                    </a:cubicBezTo>
                    <a:cubicBezTo>
                      <a:pt x="765" y="532"/>
                      <a:pt x="763" y="534"/>
                      <a:pt x="763" y="537"/>
                    </a:cubicBezTo>
                    <a:cubicBezTo>
                      <a:pt x="763" y="539"/>
                      <a:pt x="765" y="541"/>
                      <a:pt x="767" y="541"/>
                    </a:cubicBezTo>
                    <a:close/>
                    <a:moveTo>
                      <a:pt x="765" y="441"/>
                    </a:moveTo>
                    <a:cubicBezTo>
                      <a:pt x="765" y="439"/>
                      <a:pt x="763" y="437"/>
                      <a:pt x="761" y="437"/>
                    </a:cubicBezTo>
                    <a:cubicBezTo>
                      <a:pt x="758" y="437"/>
                      <a:pt x="756" y="439"/>
                      <a:pt x="756" y="441"/>
                    </a:cubicBezTo>
                    <a:cubicBezTo>
                      <a:pt x="756" y="444"/>
                      <a:pt x="758" y="446"/>
                      <a:pt x="761" y="446"/>
                    </a:cubicBezTo>
                    <a:cubicBezTo>
                      <a:pt x="763" y="446"/>
                      <a:pt x="765" y="444"/>
                      <a:pt x="765" y="441"/>
                    </a:cubicBezTo>
                    <a:close/>
                    <a:moveTo>
                      <a:pt x="829" y="309"/>
                    </a:moveTo>
                    <a:cubicBezTo>
                      <a:pt x="831" y="309"/>
                      <a:pt x="833" y="307"/>
                      <a:pt x="833" y="305"/>
                    </a:cubicBezTo>
                    <a:cubicBezTo>
                      <a:pt x="833" y="302"/>
                      <a:pt x="831" y="300"/>
                      <a:pt x="829" y="300"/>
                    </a:cubicBezTo>
                    <a:cubicBezTo>
                      <a:pt x="826" y="300"/>
                      <a:pt x="824" y="302"/>
                      <a:pt x="824" y="305"/>
                    </a:cubicBezTo>
                    <a:cubicBezTo>
                      <a:pt x="824" y="307"/>
                      <a:pt x="826" y="309"/>
                      <a:pt x="829" y="309"/>
                    </a:cubicBezTo>
                    <a:close/>
                    <a:moveTo>
                      <a:pt x="820" y="305"/>
                    </a:moveTo>
                    <a:cubicBezTo>
                      <a:pt x="820" y="302"/>
                      <a:pt x="818" y="300"/>
                      <a:pt x="815" y="300"/>
                    </a:cubicBezTo>
                    <a:cubicBezTo>
                      <a:pt x="813" y="300"/>
                      <a:pt x="810" y="302"/>
                      <a:pt x="810" y="305"/>
                    </a:cubicBezTo>
                    <a:cubicBezTo>
                      <a:pt x="810" y="307"/>
                      <a:pt x="813" y="309"/>
                      <a:pt x="815" y="309"/>
                    </a:cubicBezTo>
                    <a:cubicBezTo>
                      <a:pt x="818" y="309"/>
                      <a:pt x="820" y="307"/>
                      <a:pt x="820" y="305"/>
                    </a:cubicBezTo>
                    <a:close/>
                    <a:moveTo>
                      <a:pt x="883" y="364"/>
                    </a:moveTo>
                    <a:cubicBezTo>
                      <a:pt x="886" y="364"/>
                      <a:pt x="888" y="362"/>
                      <a:pt x="888" y="359"/>
                    </a:cubicBezTo>
                    <a:cubicBezTo>
                      <a:pt x="888" y="357"/>
                      <a:pt x="886" y="355"/>
                      <a:pt x="883" y="355"/>
                    </a:cubicBezTo>
                    <a:cubicBezTo>
                      <a:pt x="881" y="355"/>
                      <a:pt x="879" y="357"/>
                      <a:pt x="879" y="359"/>
                    </a:cubicBezTo>
                    <a:cubicBezTo>
                      <a:pt x="879" y="362"/>
                      <a:pt x="881" y="364"/>
                      <a:pt x="883" y="364"/>
                    </a:cubicBezTo>
                    <a:close/>
                    <a:moveTo>
                      <a:pt x="869" y="337"/>
                    </a:moveTo>
                    <a:cubicBezTo>
                      <a:pt x="872" y="337"/>
                      <a:pt x="874" y="335"/>
                      <a:pt x="874" y="332"/>
                    </a:cubicBezTo>
                    <a:cubicBezTo>
                      <a:pt x="874" y="330"/>
                      <a:pt x="872" y="328"/>
                      <a:pt x="869" y="328"/>
                    </a:cubicBezTo>
                    <a:cubicBezTo>
                      <a:pt x="867" y="328"/>
                      <a:pt x="865" y="330"/>
                      <a:pt x="865" y="332"/>
                    </a:cubicBezTo>
                    <a:cubicBezTo>
                      <a:pt x="865" y="335"/>
                      <a:pt x="867" y="337"/>
                      <a:pt x="869" y="337"/>
                    </a:cubicBezTo>
                    <a:close/>
                    <a:moveTo>
                      <a:pt x="876" y="350"/>
                    </a:moveTo>
                    <a:cubicBezTo>
                      <a:pt x="879" y="350"/>
                      <a:pt x="881" y="348"/>
                      <a:pt x="881" y="346"/>
                    </a:cubicBezTo>
                    <a:cubicBezTo>
                      <a:pt x="881" y="343"/>
                      <a:pt x="879" y="341"/>
                      <a:pt x="876" y="341"/>
                    </a:cubicBezTo>
                    <a:cubicBezTo>
                      <a:pt x="874" y="341"/>
                      <a:pt x="872" y="343"/>
                      <a:pt x="872" y="346"/>
                    </a:cubicBezTo>
                    <a:cubicBezTo>
                      <a:pt x="872" y="348"/>
                      <a:pt x="874" y="350"/>
                      <a:pt x="876" y="350"/>
                    </a:cubicBezTo>
                    <a:close/>
                    <a:moveTo>
                      <a:pt x="879" y="387"/>
                    </a:moveTo>
                    <a:cubicBezTo>
                      <a:pt x="879" y="389"/>
                      <a:pt x="881" y="391"/>
                      <a:pt x="883" y="391"/>
                    </a:cubicBezTo>
                    <a:cubicBezTo>
                      <a:pt x="886" y="391"/>
                      <a:pt x="888" y="389"/>
                      <a:pt x="888" y="387"/>
                    </a:cubicBezTo>
                    <a:cubicBezTo>
                      <a:pt x="888" y="384"/>
                      <a:pt x="886" y="382"/>
                      <a:pt x="883" y="382"/>
                    </a:cubicBezTo>
                    <a:cubicBezTo>
                      <a:pt x="881" y="382"/>
                      <a:pt x="879" y="384"/>
                      <a:pt x="879" y="387"/>
                    </a:cubicBezTo>
                    <a:close/>
                    <a:moveTo>
                      <a:pt x="894" y="373"/>
                    </a:moveTo>
                    <a:cubicBezTo>
                      <a:pt x="894" y="370"/>
                      <a:pt x="892" y="368"/>
                      <a:pt x="890" y="368"/>
                    </a:cubicBezTo>
                    <a:cubicBezTo>
                      <a:pt x="887" y="368"/>
                      <a:pt x="885" y="370"/>
                      <a:pt x="885" y="373"/>
                    </a:cubicBezTo>
                    <a:cubicBezTo>
                      <a:pt x="885" y="375"/>
                      <a:pt x="887" y="378"/>
                      <a:pt x="890" y="378"/>
                    </a:cubicBezTo>
                    <a:cubicBezTo>
                      <a:pt x="892" y="378"/>
                      <a:pt x="894" y="375"/>
                      <a:pt x="894" y="373"/>
                    </a:cubicBezTo>
                    <a:close/>
                    <a:moveTo>
                      <a:pt x="867" y="318"/>
                    </a:moveTo>
                    <a:cubicBezTo>
                      <a:pt x="867" y="316"/>
                      <a:pt x="865" y="314"/>
                      <a:pt x="863" y="314"/>
                    </a:cubicBezTo>
                    <a:cubicBezTo>
                      <a:pt x="860" y="314"/>
                      <a:pt x="858" y="316"/>
                      <a:pt x="858" y="318"/>
                    </a:cubicBezTo>
                    <a:cubicBezTo>
                      <a:pt x="858" y="321"/>
                      <a:pt x="860" y="323"/>
                      <a:pt x="863" y="323"/>
                    </a:cubicBezTo>
                    <a:cubicBezTo>
                      <a:pt x="865" y="323"/>
                      <a:pt x="867" y="321"/>
                      <a:pt x="867" y="318"/>
                    </a:cubicBezTo>
                    <a:close/>
                    <a:moveTo>
                      <a:pt x="745" y="509"/>
                    </a:moveTo>
                    <a:cubicBezTo>
                      <a:pt x="745" y="507"/>
                      <a:pt x="743" y="505"/>
                      <a:pt x="740" y="505"/>
                    </a:cubicBezTo>
                    <a:cubicBezTo>
                      <a:pt x="738" y="505"/>
                      <a:pt x="736" y="507"/>
                      <a:pt x="736" y="509"/>
                    </a:cubicBezTo>
                    <a:cubicBezTo>
                      <a:pt x="736" y="512"/>
                      <a:pt x="738" y="514"/>
                      <a:pt x="740" y="514"/>
                    </a:cubicBezTo>
                    <a:cubicBezTo>
                      <a:pt x="743" y="514"/>
                      <a:pt x="745" y="512"/>
                      <a:pt x="745" y="509"/>
                    </a:cubicBezTo>
                    <a:close/>
                    <a:moveTo>
                      <a:pt x="826" y="291"/>
                    </a:moveTo>
                    <a:cubicBezTo>
                      <a:pt x="826" y="289"/>
                      <a:pt x="824" y="287"/>
                      <a:pt x="822" y="287"/>
                    </a:cubicBezTo>
                    <a:cubicBezTo>
                      <a:pt x="819" y="287"/>
                      <a:pt x="817" y="289"/>
                      <a:pt x="817" y="291"/>
                    </a:cubicBezTo>
                    <a:cubicBezTo>
                      <a:pt x="817" y="294"/>
                      <a:pt x="819" y="296"/>
                      <a:pt x="822" y="296"/>
                    </a:cubicBezTo>
                    <a:cubicBezTo>
                      <a:pt x="824" y="296"/>
                      <a:pt x="826" y="294"/>
                      <a:pt x="826" y="291"/>
                    </a:cubicBezTo>
                    <a:close/>
                    <a:moveTo>
                      <a:pt x="840" y="291"/>
                    </a:moveTo>
                    <a:cubicBezTo>
                      <a:pt x="840" y="289"/>
                      <a:pt x="838" y="287"/>
                      <a:pt x="835" y="287"/>
                    </a:cubicBezTo>
                    <a:cubicBezTo>
                      <a:pt x="833" y="287"/>
                      <a:pt x="831" y="289"/>
                      <a:pt x="831" y="291"/>
                    </a:cubicBezTo>
                    <a:cubicBezTo>
                      <a:pt x="831" y="294"/>
                      <a:pt x="833" y="296"/>
                      <a:pt x="835" y="296"/>
                    </a:cubicBezTo>
                    <a:cubicBezTo>
                      <a:pt x="838" y="296"/>
                      <a:pt x="840" y="294"/>
                      <a:pt x="840" y="291"/>
                    </a:cubicBezTo>
                    <a:close/>
                    <a:moveTo>
                      <a:pt x="856" y="337"/>
                    </a:moveTo>
                    <a:cubicBezTo>
                      <a:pt x="858" y="337"/>
                      <a:pt x="860" y="335"/>
                      <a:pt x="860" y="332"/>
                    </a:cubicBezTo>
                    <a:cubicBezTo>
                      <a:pt x="860" y="330"/>
                      <a:pt x="858" y="328"/>
                      <a:pt x="856" y="328"/>
                    </a:cubicBezTo>
                    <a:cubicBezTo>
                      <a:pt x="853" y="328"/>
                      <a:pt x="851" y="330"/>
                      <a:pt x="851" y="332"/>
                    </a:cubicBezTo>
                    <a:cubicBezTo>
                      <a:pt x="851" y="335"/>
                      <a:pt x="853" y="337"/>
                      <a:pt x="856" y="337"/>
                    </a:cubicBezTo>
                    <a:close/>
                    <a:moveTo>
                      <a:pt x="842" y="309"/>
                    </a:moveTo>
                    <a:cubicBezTo>
                      <a:pt x="845" y="309"/>
                      <a:pt x="847" y="307"/>
                      <a:pt x="847" y="305"/>
                    </a:cubicBezTo>
                    <a:cubicBezTo>
                      <a:pt x="847" y="302"/>
                      <a:pt x="845" y="300"/>
                      <a:pt x="842" y="300"/>
                    </a:cubicBezTo>
                    <a:cubicBezTo>
                      <a:pt x="840" y="300"/>
                      <a:pt x="838" y="302"/>
                      <a:pt x="838" y="305"/>
                    </a:cubicBezTo>
                    <a:cubicBezTo>
                      <a:pt x="838" y="307"/>
                      <a:pt x="840" y="309"/>
                      <a:pt x="842" y="309"/>
                    </a:cubicBezTo>
                    <a:close/>
                    <a:moveTo>
                      <a:pt x="849" y="323"/>
                    </a:moveTo>
                    <a:cubicBezTo>
                      <a:pt x="852" y="323"/>
                      <a:pt x="854" y="321"/>
                      <a:pt x="854" y="318"/>
                    </a:cubicBezTo>
                    <a:cubicBezTo>
                      <a:pt x="854" y="316"/>
                      <a:pt x="852" y="314"/>
                      <a:pt x="849" y="314"/>
                    </a:cubicBezTo>
                    <a:cubicBezTo>
                      <a:pt x="847" y="314"/>
                      <a:pt x="845" y="316"/>
                      <a:pt x="845" y="318"/>
                    </a:cubicBezTo>
                    <a:cubicBezTo>
                      <a:pt x="845" y="321"/>
                      <a:pt x="847" y="323"/>
                      <a:pt x="849" y="323"/>
                    </a:cubicBezTo>
                    <a:close/>
                    <a:moveTo>
                      <a:pt x="704" y="564"/>
                    </a:moveTo>
                    <a:cubicBezTo>
                      <a:pt x="704" y="561"/>
                      <a:pt x="702" y="559"/>
                      <a:pt x="699" y="559"/>
                    </a:cubicBezTo>
                    <a:cubicBezTo>
                      <a:pt x="697" y="559"/>
                      <a:pt x="695" y="561"/>
                      <a:pt x="695" y="564"/>
                    </a:cubicBezTo>
                    <a:cubicBezTo>
                      <a:pt x="695" y="566"/>
                      <a:pt x="697" y="568"/>
                      <a:pt x="699" y="568"/>
                    </a:cubicBezTo>
                    <a:cubicBezTo>
                      <a:pt x="702" y="568"/>
                      <a:pt x="704" y="566"/>
                      <a:pt x="704" y="564"/>
                    </a:cubicBezTo>
                    <a:close/>
                    <a:moveTo>
                      <a:pt x="638" y="418"/>
                    </a:moveTo>
                    <a:cubicBezTo>
                      <a:pt x="640" y="418"/>
                      <a:pt x="643" y="416"/>
                      <a:pt x="643" y="414"/>
                    </a:cubicBezTo>
                    <a:cubicBezTo>
                      <a:pt x="643" y="411"/>
                      <a:pt x="640" y="409"/>
                      <a:pt x="638" y="409"/>
                    </a:cubicBezTo>
                    <a:cubicBezTo>
                      <a:pt x="635" y="409"/>
                      <a:pt x="633" y="411"/>
                      <a:pt x="633" y="414"/>
                    </a:cubicBezTo>
                    <a:cubicBezTo>
                      <a:pt x="633" y="416"/>
                      <a:pt x="635" y="418"/>
                      <a:pt x="638" y="418"/>
                    </a:cubicBezTo>
                    <a:close/>
                    <a:moveTo>
                      <a:pt x="631" y="405"/>
                    </a:moveTo>
                    <a:cubicBezTo>
                      <a:pt x="634" y="405"/>
                      <a:pt x="636" y="403"/>
                      <a:pt x="636" y="400"/>
                    </a:cubicBezTo>
                    <a:cubicBezTo>
                      <a:pt x="636" y="398"/>
                      <a:pt x="634" y="396"/>
                      <a:pt x="631" y="396"/>
                    </a:cubicBezTo>
                    <a:cubicBezTo>
                      <a:pt x="629" y="396"/>
                      <a:pt x="627" y="398"/>
                      <a:pt x="627" y="400"/>
                    </a:cubicBezTo>
                    <a:cubicBezTo>
                      <a:pt x="627" y="403"/>
                      <a:pt x="629" y="405"/>
                      <a:pt x="631" y="405"/>
                    </a:cubicBezTo>
                    <a:close/>
                    <a:moveTo>
                      <a:pt x="618" y="405"/>
                    </a:moveTo>
                    <a:cubicBezTo>
                      <a:pt x="620" y="405"/>
                      <a:pt x="622" y="403"/>
                      <a:pt x="622" y="400"/>
                    </a:cubicBezTo>
                    <a:cubicBezTo>
                      <a:pt x="622" y="398"/>
                      <a:pt x="620" y="396"/>
                      <a:pt x="618" y="396"/>
                    </a:cubicBezTo>
                    <a:cubicBezTo>
                      <a:pt x="615" y="396"/>
                      <a:pt x="613" y="398"/>
                      <a:pt x="613" y="400"/>
                    </a:cubicBezTo>
                    <a:cubicBezTo>
                      <a:pt x="613" y="403"/>
                      <a:pt x="615" y="405"/>
                      <a:pt x="618" y="405"/>
                    </a:cubicBezTo>
                    <a:close/>
                    <a:moveTo>
                      <a:pt x="629" y="387"/>
                    </a:moveTo>
                    <a:cubicBezTo>
                      <a:pt x="629" y="384"/>
                      <a:pt x="627" y="382"/>
                      <a:pt x="624" y="382"/>
                    </a:cubicBezTo>
                    <a:cubicBezTo>
                      <a:pt x="622" y="382"/>
                      <a:pt x="620" y="384"/>
                      <a:pt x="620" y="387"/>
                    </a:cubicBezTo>
                    <a:cubicBezTo>
                      <a:pt x="620" y="389"/>
                      <a:pt x="622" y="391"/>
                      <a:pt x="624" y="391"/>
                    </a:cubicBezTo>
                    <a:cubicBezTo>
                      <a:pt x="627" y="391"/>
                      <a:pt x="629" y="389"/>
                      <a:pt x="629" y="387"/>
                    </a:cubicBezTo>
                    <a:close/>
                    <a:moveTo>
                      <a:pt x="633" y="441"/>
                    </a:moveTo>
                    <a:cubicBezTo>
                      <a:pt x="633" y="444"/>
                      <a:pt x="635" y="446"/>
                      <a:pt x="638" y="446"/>
                    </a:cubicBezTo>
                    <a:cubicBezTo>
                      <a:pt x="640" y="446"/>
                      <a:pt x="643" y="444"/>
                      <a:pt x="643" y="441"/>
                    </a:cubicBezTo>
                    <a:cubicBezTo>
                      <a:pt x="643" y="439"/>
                      <a:pt x="640" y="437"/>
                      <a:pt x="638" y="437"/>
                    </a:cubicBezTo>
                    <a:cubicBezTo>
                      <a:pt x="635" y="437"/>
                      <a:pt x="633" y="439"/>
                      <a:pt x="633" y="441"/>
                    </a:cubicBezTo>
                    <a:close/>
                    <a:moveTo>
                      <a:pt x="645" y="459"/>
                    </a:moveTo>
                    <a:cubicBezTo>
                      <a:pt x="647" y="459"/>
                      <a:pt x="649" y="457"/>
                      <a:pt x="649" y="455"/>
                    </a:cubicBezTo>
                    <a:cubicBezTo>
                      <a:pt x="649" y="452"/>
                      <a:pt x="647" y="450"/>
                      <a:pt x="645" y="450"/>
                    </a:cubicBezTo>
                    <a:cubicBezTo>
                      <a:pt x="642" y="450"/>
                      <a:pt x="640" y="452"/>
                      <a:pt x="640" y="455"/>
                    </a:cubicBezTo>
                    <a:cubicBezTo>
                      <a:pt x="640" y="457"/>
                      <a:pt x="642" y="459"/>
                      <a:pt x="645" y="459"/>
                    </a:cubicBezTo>
                    <a:close/>
                    <a:moveTo>
                      <a:pt x="615" y="387"/>
                    </a:moveTo>
                    <a:cubicBezTo>
                      <a:pt x="615" y="384"/>
                      <a:pt x="613" y="382"/>
                      <a:pt x="611" y="382"/>
                    </a:cubicBezTo>
                    <a:cubicBezTo>
                      <a:pt x="608" y="382"/>
                      <a:pt x="606" y="384"/>
                      <a:pt x="606" y="387"/>
                    </a:cubicBezTo>
                    <a:cubicBezTo>
                      <a:pt x="606" y="389"/>
                      <a:pt x="608" y="391"/>
                      <a:pt x="611" y="391"/>
                    </a:cubicBezTo>
                    <a:cubicBezTo>
                      <a:pt x="613" y="391"/>
                      <a:pt x="615" y="389"/>
                      <a:pt x="615" y="387"/>
                    </a:cubicBezTo>
                    <a:close/>
                    <a:moveTo>
                      <a:pt x="738" y="523"/>
                    </a:moveTo>
                    <a:cubicBezTo>
                      <a:pt x="738" y="521"/>
                      <a:pt x="736" y="519"/>
                      <a:pt x="733" y="519"/>
                    </a:cubicBezTo>
                    <a:cubicBezTo>
                      <a:pt x="731" y="519"/>
                      <a:pt x="729" y="521"/>
                      <a:pt x="729" y="523"/>
                    </a:cubicBezTo>
                    <a:cubicBezTo>
                      <a:pt x="729" y="526"/>
                      <a:pt x="731" y="528"/>
                      <a:pt x="733" y="528"/>
                    </a:cubicBezTo>
                    <a:cubicBezTo>
                      <a:pt x="736" y="528"/>
                      <a:pt x="738" y="526"/>
                      <a:pt x="738" y="523"/>
                    </a:cubicBezTo>
                    <a:close/>
                    <a:moveTo>
                      <a:pt x="577" y="405"/>
                    </a:moveTo>
                    <a:cubicBezTo>
                      <a:pt x="579" y="405"/>
                      <a:pt x="581" y="403"/>
                      <a:pt x="581" y="400"/>
                    </a:cubicBezTo>
                    <a:cubicBezTo>
                      <a:pt x="581" y="398"/>
                      <a:pt x="579" y="396"/>
                      <a:pt x="577" y="396"/>
                    </a:cubicBezTo>
                    <a:cubicBezTo>
                      <a:pt x="574" y="396"/>
                      <a:pt x="572" y="398"/>
                      <a:pt x="572" y="400"/>
                    </a:cubicBezTo>
                    <a:cubicBezTo>
                      <a:pt x="572" y="403"/>
                      <a:pt x="574" y="405"/>
                      <a:pt x="577" y="405"/>
                    </a:cubicBezTo>
                    <a:close/>
                    <a:moveTo>
                      <a:pt x="590" y="405"/>
                    </a:moveTo>
                    <a:cubicBezTo>
                      <a:pt x="593" y="405"/>
                      <a:pt x="595" y="403"/>
                      <a:pt x="595" y="400"/>
                    </a:cubicBezTo>
                    <a:cubicBezTo>
                      <a:pt x="595" y="398"/>
                      <a:pt x="593" y="396"/>
                      <a:pt x="590" y="396"/>
                    </a:cubicBezTo>
                    <a:cubicBezTo>
                      <a:pt x="588" y="396"/>
                      <a:pt x="586" y="398"/>
                      <a:pt x="586" y="400"/>
                    </a:cubicBezTo>
                    <a:cubicBezTo>
                      <a:pt x="586" y="403"/>
                      <a:pt x="588" y="405"/>
                      <a:pt x="590" y="405"/>
                    </a:cubicBezTo>
                    <a:close/>
                    <a:moveTo>
                      <a:pt x="604" y="405"/>
                    </a:moveTo>
                    <a:cubicBezTo>
                      <a:pt x="606" y="405"/>
                      <a:pt x="608" y="403"/>
                      <a:pt x="608" y="400"/>
                    </a:cubicBezTo>
                    <a:cubicBezTo>
                      <a:pt x="608" y="398"/>
                      <a:pt x="606" y="396"/>
                      <a:pt x="604" y="396"/>
                    </a:cubicBezTo>
                    <a:cubicBezTo>
                      <a:pt x="601" y="396"/>
                      <a:pt x="599" y="398"/>
                      <a:pt x="599" y="400"/>
                    </a:cubicBezTo>
                    <a:cubicBezTo>
                      <a:pt x="599" y="403"/>
                      <a:pt x="601" y="405"/>
                      <a:pt x="604" y="405"/>
                    </a:cubicBezTo>
                    <a:close/>
                    <a:moveTo>
                      <a:pt x="652" y="473"/>
                    </a:moveTo>
                    <a:cubicBezTo>
                      <a:pt x="654" y="473"/>
                      <a:pt x="656" y="471"/>
                      <a:pt x="656" y="468"/>
                    </a:cubicBezTo>
                    <a:cubicBezTo>
                      <a:pt x="656" y="466"/>
                      <a:pt x="654" y="464"/>
                      <a:pt x="652" y="464"/>
                    </a:cubicBezTo>
                    <a:cubicBezTo>
                      <a:pt x="649" y="464"/>
                      <a:pt x="647" y="466"/>
                      <a:pt x="647" y="468"/>
                    </a:cubicBezTo>
                    <a:cubicBezTo>
                      <a:pt x="647" y="471"/>
                      <a:pt x="649" y="473"/>
                      <a:pt x="652" y="473"/>
                    </a:cubicBezTo>
                    <a:close/>
                    <a:moveTo>
                      <a:pt x="602" y="387"/>
                    </a:moveTo>
                    <a:cubicBezTo>
                      <a:pt x="602" y="384"/>
                      <a:pt x="600" y="382"/>
                      <a:pt x="597" y="382"/>
                    </a:cubicBezTo>
                    <a:cubicBezTo>
                      <a:pt x="595" y="382"/>
                      <a:pt x="593" y="384"/>
                      <a:pt x="593" y="387"/>
                    </a:cubicBezTo>
                    <a:cubicBezTo>
                      <a:pt x="593" y="389"/>
                      <a:pt x="595" y="391"/>
                      <a:pt x="597" y="391"/>
                    </a:cubicBezTo>
                    <a:cubicBezTo>
                      <a:pt x="600" y="391"/>
                      <a:pt x="602" y="389"/>
                      <a:pt x="602" y="387"/>
                    </a:cubicBezTo>
                    <a:close/>
                    <a:moveTo>
                      <a:pt x="588" y="387"/>
                    </a:moveTo>
                    <a:cubicBezTo>
                      <a:pt x="588" y="384"/>
                      <a:pt x="586" y="382"/>
                      <a:pt x="583" y="382"/>
                    </a:cubicBezTo>
                    <a:cubicBezTo>
                      <a:pt x="581" y="382"/>
                      <a:pt x="579" y="384"/>
                      <a:pt x="579" y="387"/>
                    </a:cubicBezTo>
                    <a:cubicBezTo>
                      <a:pt x="579" y="389"/>
                      <a:pt x="581" y="391"/>
                      <a:pt x="583" y="391"/>
                    </a:cubicBezTo>
                    <a:cubicBezTo>
                      <a:pt x="586" y="391"/>
                      <a:pt x="588" y="389"/>
                      <a:pt x="588" y="387"/>
                    </a:cubicBezTo>
                    <a:close/>
                    <a:moveTo>
                      <a:pt x="711" y="550"/>
                    </a:moveTo>
                    <a:cubicBezTo>
                      <a:pt x="711" y="548"/>
                      <a:pt x="709" y="546"/>
                      <a:pt x="706" y="546"/>
                    </a:cubicBezTo>
                    <a:cubicBezTo>
                      <a:pt x="704" y="546"/>
                      <a:pt x="702" y="548"/>
                      <a:pt x="702" y="550"/>
                    </a:cubicBezTo>
                    <a:cubicBezTo>
                      <a:pt x="702" y="553"/>
                      <a:pt x="704" y="555"/>
                      <a:pt x="706" y="555"/>
                    </a:cubicBezTo>
                    <a:cubicBezTo>
                      <a:pt x="709" y="555"/>
                      <a:pt x="711" y="553"/>
                      <a:pt x="711" y="550"/>
                    </a:cubicBezTo>
                    <a:close/>
                    <a:moveTo>
                      <a:pt x="713" y="568"/>
                    </a:moveTo>
                    <a:cubicBezTo>
                      <a:pt x="715" y="568"/>
                      <a:pt x="717" y="566"/>
                      <a:pt x="717" y="564"/>
                    </a:cubicBezTo>
                    <a:cubicBezTo>
                      <a:pt x="717" y="561"/>
                      <a:pt x="715" y="559"/>
                      <a:pt x="713" y="559"/>
                    </a:cubicBezTo>
                    <a:cubicBezTo>
                      <a:pt x="710" y="559"/>
                      <a:pt x="708" y="561"/>
                      <a:pt x="708" y="564"/>
                    </a:cubicBezTo>
                    <a:cubicBezTo>
                      <a:pt x="708" y="566"/>
                      <a:pt x="710" y="568"/>
                      <a:pt x="713" y="568"/>
                    </a:cubicBezTo>
                    <a:close/>
                    <a:moveTo>
                      <a:pt x="574" y="387"/>
                    </a:moveTo>
                    <a:cubicBezTo>
                      <a:pt x="574" y="384"/>
                      <a:pt x="572" y="382"/>
                      <a:pt x="570" y="382"/>
                    </a:cubicBezTo>
                    <a:cubicBezTo>
                      <a:pt x="567" y="382"/>
                      <a:pt x="565" y="384"/>
                      <a:pt x="565" y="387"/>
                    </a:cubicBezTo>
                    <a:cubicBezTo>
                      <a:pt x="565" y="389"/>
                      <a:pt x="567" y="391"/>
                      <a:pt x="570" y="391"/>
                    </a:cubicBezTo>
                    <a:cubicBezTo>
                      <a:pt x="572" y="391"/>
                      <a:pt x="574" y="389"/>
                      <a:pt x="574" y="387"/>
                    </a:cubicBezTo>
                    <a:close/>
                    <a:moveTo>
                      <a:pt x="692" y="582"/>
                    </a:moveTo>
                    <a:cubicBezTo>
                      <a:pt x="695" y="582"/>
                      <a:pt x="697" y="580"/>
                      <a:pt x="697" y="578"/>
                    </a:cubicBezTo>
                    <a:cubicBezTo>
                      <a:pt x="697" y="575"/>
                      <a:pt x="695" y="573"/>
                      <a:pt x="692" y="573"/>
                    </a:cubicBezTo>
                    <a:cubicBezTo>
                      <a:pt x="690" y="573"/>
                      <a:pt x="688" y="575"/>
                      <a:pt x="688" y="578"/>
                    </a:cubicBezTo>
                    <a:cubicBezTo>
                      <a:pt x="688" y="580"/>
                      <a:pt x="690" y="582"/>
                      <a:pt x="692" y="582"/>
                    </a:cubicBezTo>
                    <a:close/>
                    <a:moveTo>
                      <a:pt x="731" y="537"/>
                    </a:moveTo>
                    <a:cubicBezTo>
                      <a:pt x="731" y="534"/>
                      <a:pt x="729" y="532"/>
                      <a:pt x="727" y="532"/>
                    </a:cubicBezTo>
                    <a:cubicBezTo>
                      <a:pt x="724" y="532"/>
                      <a:pt x="722" y="534"/>
                      <a:pt x="722" y="537"/>
                    </a:cubicBezTo>
                    <a:cubicBezTo>
                      <a:pt x="722" y="539"/>
                      <a:pt x="724" y="541"/>
                      <a:pt x="727" y="541"/>
                    </a:cubicBezTo>
                    <a:cubicBezTo>
                      <a:pt x="729" y="541"/>
                      <a:pt x="731" y="539"/>
                      <a:pt x="731" y="537"/>
                    </a:cubicBezTo>
                    <a:close/>
                    <a:moveTo>
                      <a:pt x="724" y="550"/>
                    </a:moveTo>
                    <a:cubicBezTo>
                      <a:pt x="724" y="548"/>
                      <a:pt x="722" y="546"/>
                      <a:pt x="720" y="546"/>
                    </a:cubicBezTo>
                    <a:cubicBezTo>
                      <a:pt x="717" y="546"/>
                      <a:pt x="715" y="548"/>
                      <a:pt x="715" y="550"/>
                    </a:cubicBezTo>
                    <a:cubicBezTo>
                      <a:pt x="715" y="553"/>
                      <a:pt x="717" y="555"/>
                      <a:pt x="720" y="555"/>
                    </a:cubicBezTo>
                    <a:cubicBezTo>
                      <a:pt x="722" y="555"/>
                      <a:pt x="724" y="553"/>
                      <a:pt x="724" y="550"/>
                    </a:cubicBezTo>
                    <a:close/>
                    <a:moveTo>
                      <a:pt x="672" y="568"/>
                    </a:moveTo>
                    <a:cubicBezTo>
                      <a:pt x="675" y="568"/>
                      <a:pt x="677" y="566"/>
                      <a:pt x="677" y="564"/>
                    </a:cubicBezTo>
                    <a:cubicBezTo>
                      <a:pt x="677" y="561"/>
                      <a:pt x="675" y="559"/>
                      <a:pt x="672" y="559"/>
                    </a:cubicBezTo>
                    <a:cubicBezTo>
                      <a:pt x="670" y="559"/>
                      <a:pt x="667" y="561"/>
                      <a:pt x="667" y="564"/>
                    </a:cubicBezTo>
                    <a:cubicBezTo>
                      <a:pt x="667" y="566"/>
                      <a:pt x="670" y="568"/>
                      <a:pt x="672" y="568"/>
                    </a:cubicBezTo>
                    <a:close/>
                    <a:moveTo>
                      <a:pt x="665" y="555"/>
                    </a:moveTo>
                    <a:cubicBezTo>
                      <a:pt x="668" y="555"/>
                      <a:pt x="670" y="553"/>
                      <a:pt x="670" y="550"/>
                    </a:cubicBezTo>
                    <a:cubicBezTo>
                      <a:pt x="670" y="548"/>
                      <a:pt x="668" y="546"/>
                      <a:pt x="665" y="546"/>
                    </a:cubicBezTo>
                    <a:cubicBezTo>
                      <a:pt x="663" y="546"/>
                      <a:pt x="661" y="548"/>
                      <a:pt x="661" y="550"/>
                    </a:cubicBezTo>
                    <a:cubicBezTo>
                      <a:pt x="661" y="553"/>
                      <a:pt x="663" y="555"/>
                      <a:pt x="665" y="555"/>
                    </a:cubicBezTo>
                    <a:close/>
                    <a:moveTo>
                      <a:pt x="658" y="541"/>
                    </a:moveTo>
                    <a:cubicBezTo>
                      <a:pt x="661" y="541"/>
                      <a:pt x="663" y="539"/>
                      <a:pt x="663" y="537"/>
                    </a:cubicBezTo>
                    <a:cubicBezTo>
                      <a:pt x="663" y="534"/>
                      <a:pt x="661" y="532"/>
                      <a:pt x="658" y="532"/>
                    </a:cubicBezTo>
                    <a:cubicBezTo>
                      <a:pt x="656" y="532"/>
                      <a:pt x="654" y="534"/>
                      <a:pt x="654" y="537"/>
                    </a:cubicBezTo>
                    <a:cubicBezTo>
                      <a:pt x="654" y="539"/>
                      <a:pt x="656" y="541"/>
                      <a:pt x="658" y="541"/>
                    </a:cubicBezTo>
                    <a:close/>
                    <a:moveTo>
                      <a:pt x="652" y="528"/>
                    </a:moveTo>
                    <a:cubicBezTo>
                      <a:pt x="654" y="528"/>
                      <a:pt x="656" y="526"/>
                      <a:pt x="656" y="523"/>
                    </a:cubicBezTo>
                    <a:cubicBezTo>
                      <a:pt x="656" y="521"/>
                      <a:pt x="654" y="519"/>
                      <a:pt x="652" y="519"/>
                    </a:cubicBezTo>
                    <a:cubicBezTo>
                      <a:pt x="649" y="519"/>
                      <a:pt x="647" y="521"/>
                      <a:pt x="647" y="523"/>
                    </a:cubicBezTo>
                    <a:cubicBezTo>
                      <a:pt x="647" y="526"/>
                      <a:pt x="649" y="528"/>
                      <a:pt x="652" y="528"/>
                    </a:cubicBezTo>
                    <a:close/>
                    <a:moveTo>
                      <a:pt x="647" y="496"/>
                    </a:moveTo>
                    <a:cubicBezTo>
                      <a:pt x="647" y="498"/>
                      <a:pt x="649" y="500"/>
                      <a:pt x="652" y="500"/>
                    </a:cubicBezTo>
                    <a:cubicBezTo>
                      <a:pt x="654" y="500"/>
                      <a:pt x="656" y="498"/>
                      <a:pt x="656" y="496"/>
                    </a:cubicBezTo>
                    <a:cubicBezTo>
                      <a:pt x="656" y="493"/>
                      <a:pt x="654" y="491"/>
                      <a:pt x="652" y="491"/>
                    </a:cubicBezTo>
                    <a:cubicBezTo>
                      <a:pt x="649" y="491"/>
                      <a:pt x="647" y="493"/>
                      <a:pt x="647" y="496"/>
                    </a:cubicBezTo>
                    <a:close/>
                    <a:moveTo>
                      <a:pt x="690" y="564"/>
                    </a:moveTo>
                    <a:cubicBezTo>
                      <a:pt x="690" y="561"/>
                      <a:pt x="688" y="559"/>
                      <a:pt x="686" y="559"/>
                    </a:cubicBezTo>
                    <a:cubicBezTo>
                      <a:pt x="683" y="559"/>
                      <a:pt x="681" y="561"/>
                      <a:pt x="681" y="564"/>
                    </a:cubicBezTo>
                    <a:cubicBezTo>
                      <a:pt x="681" y="566"/>
                      <a:pt x="683" y="568"/>
                      <a:pt x="686" y="568"/>
                    </a:cubicBezTo>
                    <a:cubicBezTo>
                      <a:pt x="688" y="568"/>
                      <a:pt x="690" y="566"/>
                      <a:pt x="690" y="564"/>
                    </a:cubicBezTo>
                    <a:close/>
                    <a:moveTo>
                      <a:pt x="679" y="582"/>
                    </a:moveTo>
                    <a:cubicBezTo>
                      <a:pt x="681" y="582"/>
                      <a:pt x="683" y="580"/>
                      <a:pt x="683" y="578"/>
                    </a:cubicBezTo>
                    <a:cubicBezTo>
                      <a:pt x="683" y="575"/>
                      <a:pt x="681" y="573"/>
                      <a:pt x="679" y="573"/>
                    </a:cubicBezTo>
                    <a:cubicBezTo>
                      <a:pt x="676" y="573"/>
                      <a:pt x="674" y="575"/>
                      <a:pt x="674" y="578"/>
                    </a:cubicBezTo>
                    <a:cubicBezTo>
                      <a:pt x="674" y="580"/>
                      <a:pt x="676" y="582"/>
                      <a:pt x="679" y="582"/>
                    </a:cubicBezTo>
                    <a:close/>
                    <a:moveTo>
                      <a:pt x="951" y="64"/>
                    </a:moveTo>
                    <a:cubicBezTo>
                      <a:pt x="954" y="64"/>
                      <a:pt x="956" y="62"/>
                      <a:pt x="956" y="59"/>
                    </a:cubicBezTo>
                    <a:cubicBezTo>
                      <a:pt x="956" y="57"/>
                      <a:pt x="954" y="55"/>
                      <a:pt x="951" y="55"/>
                    </a:cubicBezTo>
                    <a:cubicBezTo>
                      <a:pt x="949" y="55"/>
                      <a:pt x="947" y="57"/>
                      <a:pt x="947" y="59"/>
                    </a:cubicBezTo>
                    <a:cubicBezTo>
                      <a:pt x="947" y="62"/>
                      <a:pt x="949" y="64"/>
                      <a:pt x="951" y="64"/>
                    </a:cubicBezTo>
                    <a:close/>
                    <a:moveTo>
                      <a:pt x="1010" y="332"/>
                    </a:moveTo>
                    <a:cubicBezTo>
                      <a:pt x="1010" y="330"/>
                      <a:pt x="1008" y="328"/>
                      <a:pt x="1006" y="328"/>
                    </a:cubicBezTo>
                    <a:cubicBezTo>
                      <a:pt x="1003" y="328"/>
                      <a:pt x="1001" y="330"/>
                      <a:pt x="1001" y="332"/>
                    </a:cubicBezTo>
                    <a:cubicBezTo>
                      <a:pt x="1001" y="335"/>
                      <a:pt x="1003" y="337"/>
                      <a:pt x="1006" y="337"/>
                    </a:cubicBezTo>
                    <a:cubicBezTo>
                      <a:pt x="1008" y="337"/>
                      <a:pt x="1010" y="335"/>
                      <a:pt x="1010" y="332"/>
                    </a:cubicBezTo>
                    <a:close/>
                    <a:moveTo>
                      <a:pt x="1013" y="350"/>
                    </a:moveTo>
                    <a:cubicBezTo>
                      <a:pt x="1015" y="350"/>
                      <a:pt x="1017" y="348"/>
                      <a:pt x="1017" y="346"/>
                    </a:cubicBezTo>
                    <a:cubicBezTo>
                      <a:pt x="1017" y="343"/>
                      <a:pt x="1015" y="341"/>
                      <a:pt x="1013" y="341"/>
                    </a:cubicBezTo>
                    <a:cubicBezTo>
                      <a:pt x="1010" y="341"/>
                      <a:pt x="1008" y="343"/>
                      <a:pt x="1008" y="346"/>
                    </a:cubicBezTo>
                    <a:cubicBezTo>
                      <a:pt x="1008" y="348"/>
                      <a:pt x="1010" y="350"/>
                      <a:pt x="1013" y="350"/>
                    </a:cubicBezTo>
                    <a:close/>
                    <a:moveTo>
                      <a:pt x="1015" y="468"/>
                    </a:moveTo>
                    <a:cubicBezTo>
                      <a:pt x="1015" y="471"/>
                      <a:pt x="1017" y="473"/>
                      <a:pt x="1019" y="473"/>
                    </a:cubicBezTo>
                    <a:cubicBezTo>
                      <a:pt x="1022" y="473"/>
                      <a:pt x="1024" y="471"/>
                      <a:pt x="1024" y="468"/>
                    </a:cubicBezTo>
                    <a:cubicBezTo>
                      <a:pt x="1024" y="466"/>
                      <a:pt x="1022" y="464"/>
                      <a:pt x="1019" y="464"/>
                    </a:cubicBezTo>
                    <a:cubicBezTo>
                      <a:pt x="1017" y="464"/>
                      <a:pt x="1015" y="466"/>
                      <a:pt x="1015" y="468"/>
                    </a:cubicBezTo>
                    <a:close/>
                    <a:moveTo>
                      <a:pt x="1044" y="537"/>
                    </a:moveTo>
                    <a:cubicBezTo>
                      <a:pt x="1044" y="534"/>
                      <a:pt x="1042" y="532"/>
                      <a:pt x="1040" y="532"/>
                    </a:cubicBezTo>
                    <a:cubicBezTo>
                      <a:pt x="1037" y="532"/>
                      <a:pt x="1035" y="534"/>
                      <a:pt x="1035" y="537"/>
                    </a:cubicBezTo>
                    <a:cubicBezTo>
                      <a:pt x="1035" y="539"/>
                      <a:pt x="1037" y="541"/>
                      <a:pt x="1040" y="541"/>
                    </a:cubicBezTo>
                    <a:cubicBezTo>
                      <a:pt x="1042" y="541"/>
                      <a:pt x="1044" y="539"/>
                      <a:pt x="1044" y="537"/>
                    </a:cubicBezTo>
                    <a:close/>
                    <a:moveTo>
                      <a:pt x="1033" y="555"/>
                    </a:moveTo>
                    <a:cubicBezTo>
                      <a:pt x="1035" y="555"/>
                      <a:pt x="1037" y="553"/>
                      <a:pt x="1037" y="550"/>
                    </a:cubicBezTo>
                    <a:cubicBezTo>
                      <a:pt x="1037" y="548"/>
                      <a:pt x="1035" y="546"/>
                      <a:pt x="1033" y="546"/>
                    </a:cubicBezTo>
                    <a:cubicBezTo>
                      <a:pt x="1030" y="546"/>
                      <a:pt x="1028" y="548"/>
                      <a:pt x="1028" y="550"/>
                    </a:cubicBezTo>
                    <a:cubicBezTo>
                      <a:pt x="1028" y="553"/>
                      <a:pt x="1030" y="555"/>
                      <a:pt x="1033" y="555"/>
                    </a:cubicBezTo>
                    <a:close/>
                    <a:moveTo>
                      <a:pt x="1031" y="455"/>
                    </a:moveTo>
                    <a:cubicBezTo>
                      <a:pt x="1031" y="452"/>
                      <a:pt x="1029" y="450"/>
                      <a:pt x="1026" y="450"/>
                    </a:cubicBezTo>
                    <a:cubicBezTo>
                      <a:pt x="1024" y="450"/>
                      <a:pt x="1022" y="452"/>
                      <a:pt x="1022" y="455"/>
                    </a:cubicBezTo>
                    <a:cubicBezTo>
                      <a:pt x="1022" y="457"/>
                      <a:pt x="1024" y="459"/>
                      <a:pt x="1026" y="459"/>
                    </a:cubicBezTo>
                    <a:cubicBezTo>
                      <a:pt x="1029" y="459"/>
                      <a:pt x="1031" y="457"/>
                      <a:pt x="1031" y="455"/>
                    </a:cubicBezTo>
                    <a:close/>
                    <a:moveTo>
                      <a:pt x="1019" y="446"/>
                    </a:moveTo>
                    <a:cubicBezTo>
                      <a:pt x="1022" y="446"/>
                      <a:pt x="1024" y="444"/>
                      <a:pt x="1024" y="441"/>
                    </a:cubicBezTo>
                    <a:cubicBezTo>
                      <a:pt x="1024" y="439"/>
                      <a:pt x="1022" y="437"/>
                      <a:pt x="1019" y="437"/>
                    </a:cubicBezTo>
                    <a:cubicBezTo>
                      <a:pt x="1017" y="437"/>
                      <a:pt x="1015" y="439"/>
                      <a:pt x="1015" y="441"/>
                    </a:cubicBezTo>
                    <a:cubicBezTo>
                      <a:pt x="1015" y="444"/>
                      <a:pt x="1017" y="446"/>
                      <a:pt x="1019" y="446"/>
                    </a:cubicBezTo>
                    <a:close/>
                    <a:moveTo>
                      <a:pt x="967" y="400"/>
                    </a:moveTo>
                    <a:cubicBezTo>
                      <a:pt x="967" y="403"/>
                      <a:pt x="969" y="405"/>
                      <a:pt x="972" y="405"/>
                    </a:cubicBezTo>
                    <a:cubicBezTo>
                      <a:pt x="974" y="405"/>
                      <a:pt x="976" y="403"/>
                      <a:pt x="976" y="400"/>
                    </a:cubicBezTo>
                    <a:cubicBezTo>
                      <a:pt x="976" y="398"/>
                      <a:pt x="974" y="396"/>
                      <a:pt x="972" y="396"/>
                    </a:cubicBezTo>
                    <a:cubicBezTo>
                      <a:pt x="969" y="396"/>
                      <a:pt x="967" y="398"/>
                      <a:pt x="967" y="400"/>
                    </a:cubicBezTo>
                    <a:close/>
                    <a:moveTo>
                      <a:pt x="983" y="387"/>
                    </a:moveTo>
                    <a:cubicBezTo>
                      <a:pt x="983" y="384"/>
                      <a:pt x="981" y="382"/>
                      <a:pt x="978" y="382"/>
                    </a:cubicBezTo>
                    <a:cubicBezTo>
                      <a:pt x="976" y="382"/>
                      <a:pt x="974" y="384"/>
                      <a:pt x="974" y="387"/>
                    </a:cubicBezTo>
                    <a:cubicBezTo>
                      <a:pt x="974" y="389"/>
                      <a:pt x="976" y="391"/>
                      <a:pt x="978" y="391"/>
                    </a:cubicBezTo>
                    <a:cubicBezTo>
                      <a:pt x="981" y="391"/>
                      <a:pt x="983" y="389"/>
                      <a:pt x="983" y="387"/>
                    </a:cubicBezTo>
                    <a:close/>
                    <a:moveTo>
                      <a:pt x="972" y="378"/>
                    </a:moveTo>
                    <a:cubicBezTo>
                      <a:pt x="974" y="378"/>
                      <a:pt x="976" y="375"/>
                      <a:pt x="976" y="373"/>
                    </a:cubicBezTo>
                    <a:cubicBezTo>
                      <a:pt x="976" y="370"/>
                      <a:pt x="974" y="368"/>
                      <a:pt x="972" y="368"/>
                    </a:cubicBezTo>
                    <a:cubicBezTo>
                      <a:pt x="969" y="368"/>
                      <a:pt x="967" y="370"/>
                      <a:pt x="967" y="373"/>
                    </a:cubicBezTo>
                    <a:cubicBezTo>
                      <a:pt x="967" y="375"/>
                      <a:pt x="969" y="378"/>
                      <a:pt x="972" y="378"/>
                    </a:cubicBezTo>
                    <a:close/>
                    <a:moveTo>
                      <a:pt x="1003" y="346"/>
                    </a:moveTo>
                    <a:cubicBezTo>
                      <a:pt x="1003" y="343"/>
                      <a:pt x="1001" y="341"/>
                      <a:pt x="999" y="341"/>
                    </a:cubicBezTo>
                    <a:cubicBezTo>
                      <a:pt x="996" y="341"/>
                      <a:pt x="994" y="343"/>
                      <a:pt x="994" y="346"/>
                    </a:cubicBezTo>
                    <a:cubicBezTo>
                      <a:pt x="994" y="348"/>
                      <a:pt x="996" y="350"/>
                      <a:pt x="999" y="350"/>
                    </a:cubicBezTo>
                    <a:cubicBezTo>
                      <a:pt x="1001" y="350"/>
                      <a:pt x="1003" y="348"/>
                      <a:pt x="1003" y="346"/>
                    </a:cubicBezTo>
                    <a:close/>
                    <a:moveTo>
                      <a:pt x="997" y="359"/>
                    </a:moveTo>
                    <a:cubicBezTo>
                      <a:pt x="997" y="357"/>
                      <a:pt x="995" y="355"/>
                      <a:pt x="992" y="355"/>
                    </a:cubicBezTo>
                    <a:cubicBezTo>
                      <a:pt x="990" y="355"/>
                      <a:pt x="988" y="357"/>
                      <a:pt x="988" y="359"/>
                    </a:cubicBezTo>
                    <a:cubicBezTo>
                      <a:pt x="988" y="362"/>
                      <a:pt x="990" y="364"/>
                      <a:pt x="992" y="364"/>
                    </a:cubicBezTo>
                    <a:cubicBezTo>
                      <a:pt x="995" y="364"/>
                      <a:pt x="997" y="362"/>
                      <a:pt x="997" y="359"/>
                    </a:cubicBezTo>
                    <a:close/>
                    <a:moveTo>
                      <a:pt x="990" y="373"/>
                    </a:moveTo>
                    <a:cubicBezTo>
                      <a:pt x="990" y="370"/>
                      <a:pt x="988" y="368"/>
                      <a:pt x="985" y="368"/>
                    </a:cubicBezTo>
                    <a:cubicBezTo>
                      <a:pt x="983" y="368"/>
                      <a:pt x="981" y="370"/>
                      <a:pt x="981" y="373"/>
                    </a:cubicBezTo>
                    <a:cubicBezTo>
                      <a:pt x="981" y="375"/>
                      <a:pt x="983" y="378"/>
                      <a:pt x="985" y="378"/>
                    </a:cubicBezTo>
                    <a:cubicBezTo>
                      <a:pt x="988" y="378"/>
                      <a:pt x="990" y="375"/>
                      <a:pt x="990" y="373"/>
                    </a:cubicBezTo>
                    <a:close/>
                    <a:moveTo>
                      <a:pt x="1051" y="441"/>
                    </a:moveTo>
                    <a:cubicBezTo>
                      <a:pt x="1051" y="439"/>
                      <a:pt x="1049" y="437"/>
                      <a:pt x="1047" y="437"/>
                    </a:cubicBezTo>
                    <a:cubicBezTo>
                      <a:pt x="1044" y="437"/>
                      <a:pt x="1042" y="439"/>
                      <a:pt x="1042" y="441"/>
                    </a:cubicBezTo>
                    <a:cubicBezTo>
                      <a:pt x="1042" y="444"/>
                      <a:pt x="1044" y="446"/>
                      <a:pt x="1047" y="446"/>
                    </a:cubicBezTo>
                    <a:cubicBezTo>
                      <a:pt x="1049" y="446"/>
                      <a:pt x="1051" y="444"/>
                      <a:pt x="1051" y="441"/>
                    </a:cubicBezTo>
                    <a:close/>
                    <a:moveTo>
                      <a:pt x="1101" y="555"/>
                    </a:moveTo>
                    <a:cubicBezTo>
                      <a:pt x="1104" y="555"/>
                      <a:pt x="1106" y="553"/>
                      <a:pt x="1106" y="550"/>
                    </a:cubicBezTo>
                    <a:cubicBezTo>
                      <a:pt x="1106" y="548"/>
                      <a:pt x="1104" y="546"/>
                      <a:pt x="1101" y="546"/>
                    </a:cubicBezTo>
                    <a:cubicBezTo>
                      <a:pt x="1099" y="546"/>
                      <a:pt x="1096" y="548"/>
                      <a:pt x="1096" y="550"/>
                    </a:cubicBezTo>
                    <a:cubicBezTo>
                      <a:pt x="1096" y="553"/>
                      <a:pt x="1099" y="555"/>
                      <a:pt x="1101" y="555"/>
                    </a:cubicBezTo>
                    <a:close/>
                    <a:moveTo>
                      <a:pt x="1108" y="568"/>
                    </a:moveTo>
                    <a:cubicBezTo>
                      <a:pt x="1110" y="568"/>
                      <a:pt x="1112" y="566"/>
                      <a:pt x="1112" y="564"/>
                    </a:cubicBezTo>
                    <a:cubicBezTo>
                      <a:pt x="1112" y="561"/>
                      <a:pt x="1110" y="559"/>
                      <a:pt x="1108" y="559"/>
                    </a:cubicBezTo>
                    <a:cubicBezTo>
                      <a:pt x="1105" y="559"/>
                      <a:pt x="1103" y="561"/>
                      <a:pt x="1103" y="564"/>
                    </a:cubicBezTo>
                    <a:cubicBezTo>
                      <a:pt x="1103" y="566"/>
                      <a:pt x="1105" y="568"/>
                      <a:pt x="1108" y="568"/>
                    </a:cubicBezTo>
                    <a:close/>
                    <a:moveTo>
                      <a:pt x="1092" y="523"/>
                    </a:moveTo>
                    <a:cubicBezTo>
                      <a:pt x="1092" y="521"/>
                      <a:pt x="1090" y="519"/>
                      <a:pt x="1087" y="519"/>
                    </a:cubicBezTo>
                    <a:cubicBezTo>
                      <a:pt x="1085" y="519"/>
                      <a:pt x="1083" y="521"/>
                      <a:pt x="1083" y="523"/>
                    </a:cubicBezTo>
                    <a:cubicBezTo>
                      <a:pt x="1083" y="526"/>
                      <a:pt x="1085" y="528"/>
                      <a:pt x="1087" y="528"/>
                    </a:cubicBezTo>
                    <a:cubicBezTo>
                      <a:pt x="1090" y="528"/>
                      <a:pt x="1092" y="526"/>
                      <a:pt x="1092" y="523"/>
                    </a:cubicBezTo>
                    <a:close/>
                    <a:moveTo>
                      <a:pt x="1094" y="541"/>
                    </a:moveTo>
                    <a:cubicBezTo>
                      <a:pt x="1097" y="541"/>
                      <a:pt x="1099" y="539"/>
                      <a:pt x="1099" y="537"/>
                    </a:cubicBezTo>
                    <a:cubicBezTo>
                      <a:pt x="1099" y="534"/>
                      <a:pt x="1097" y="532"/>
                      <a:pt x="1094" y="532"/>
                    </a:cubicBezTo>
                    <a:cubicBezTo>
                      <a:pt x="1092" y="532"/>
                      <a:pt x="1090" y="534"/>
                      <a:pt x="1090" y="537"/>
                    </a:cubicBezTo>
                    <a:cubicBezTo>
                      <a:pt x="1090" y="539"/>
                      <a:pt x="1092" y="541"/>
                      <a:pt x="1094" y="541"/>
                    </a:cubicBezTo>
                    <a:close/>
                    <a:moveTo>
                      <a:pt x="1121" y="568"/>
                    </a:moveTo>
                    <a:cubicBezTo>
                      <a:pt x="1124" y="568"/>
                      <a:pt x="1126" y="566"/>
                      <a:pt x="1126" y="564"/>
                    </a:cubicBezTo>
                    <a:cubicBezTo>
                      <a:pt x="1126" y="561"/>
                      <a:pt x="1124" y="559"/>
                      <a:pt x="1121" y="559"/>
                    </a:cubicBezTo>
                    <a:cubicBezTo>
                      <a:pt x="1119" y="559"/>
                      <a:pt x="1117" y="561"/>
                      <a:pt x="1117" y="564"/>
                    </a:cubicBezTo>
                    <a:cubicBezTo>
                      <a:pt x="1117" y="566"/>
                      <a:pt x="1119" y="568"/>
                      <a:pt x="1121" y="568"/>
                    </a:cubicBezTo>
                    <a:close/>
                    <a:moveTo>
                      <a:pt x="1119" y="550"/>
                    </a:moveTo>
                    <a:cubicBezTo>
                      <a:pt x="1119" y="548"/>
                      <a:pt x="1117" y="546"/>
                      <a:pt x="1115" y="546"/>
                    </a:cubicBezTo>
                    <a:cubicBezTo>
                      <a:pt x="1112" y="546"/>
                      <a:pt x="1110" y="548"/>
                      <a:pt x="1110" y="550"/>
                    </a:cubicBezTo>
                    <a:cubicBezTo>
                      <a:pt x="1110" y="553"/>
                      <a:pt x="1112" y="555"/>
                      <a:pt x="1115" y="555"/>
                    </a:cubicBezTo>
                    <a:cubicBezTo>
                      <a:pt x="1117" y="555"/>
                      <a:pt x="1119" y="553"/>
                      <a:pt x="1119" y="550"/>
                    </a:cubicBezTo>
                    <a:close/>
                    <a:moveTo>
                      <a:pt x="1078" y="523"/>
                    </a:moveTo>
                    <a:cubicBezTo>
                      <a:pt x="1078" y="521"/>
                      <a:pt x="1076" y="519"/>
                      <a:pt x="1074" y="519"/>
                    </a:cubicBezTo>
                    <a:cubicBezTo>
                      <a:pt x="1071" y="519"/>
                      <a:pt x="1069" y="521"/>
                      <a:pt x="1069" y="523"/>
                    </a:cubicBezTo>
                    <a:cubicBezTo>
                      <a:pt x="1069" y="526"/>
                      <a:pt x="1071" y="528"/>
                      <a:pt x="1074" y="528"/>
                    </a:cubicBezTo>
                    <a:cubicBezTo>
                      <a:pt x="1076" y="528"/>
                      <a:pt x="1078" y="526"/>
                      <a:pt x="1078" y="523"/>
                    </a:cubicBezTo>
                    <a:close/>
                    <a:moveTo>
                      <a:pt x="1065" y="523"/>
                    </a:moveTo>
                    <a:cubicBezTo>
                      <a:pt x="1065" y="521"/>
                      <a:pt x="1063" y="519"/>
                      <a:pt x="1060" y="519"/>
                    </a:cubicBezTo>
                    <a:cubicBezTo>
                      <a:pt x="1058" y="519"/>
                      <a:pt x="1056" y="521"/>
                      <a:pt x="1056" y="523"/>
                    </a:cubicBezTo>
                    <a:cubicBezTo>
                      <a:pt x="1056" y="526"/>
                      <a:pt x="1058" y="528"/>
                      <a:pt x="1060" y="528"/>
                    </a:cubicBezTo>
                    <a:cubicBezTo>
                      <a:pt x="1063" y="528"/>
                      <a:pt x="1065" y="526"/>
                      <a:pt x="1065" y="523"/>
                    </a:cubicBezTo>
                    <a:close/>
                    <a:moveTo>
                      <a:pt x="1053" y="541"/>
                    </a:moveTo>
                    <a:cubicBezTo>
                      <a:pt x="1056" y="541"/>
                      <a:pt x="1058" y="539"/>
                      <a:pt x="1058" y="537"/>
                    </a:cubicBezTo>
                    <a:cubicBezTo>
                      <a:pt x="1058" y="534"/>
                      <a:pt x="1056" y="532"/>
                      <a:pt x="1053" y="532"/>
                    </a:cubicBezTo>
                    <a:cubicBezTo>
                      <a:pt x="1051" y="532"/>
                      <a:pt x="1049" y="534"/>
                      <a:pt x="1049" y="537"/>
                    </a:cubicBezTo>
                    <a:cubicBezTo>
                      <a:pt x="1049" y="539"/>
                      <a:pt x="1051" y="541"/>
                      <a:pt x="1053" y="541"/>
                    </a:cubicBezTo>
                    <a:close/>
                    <a:moveTo>
                      <a:pt x="965" y="364"/>
                    </a:moveTo>
                    <a:cubicBezTo>
                      <a:pt x="967" y="364"/>
                      <a:pt x="969" y="362"/>
                      <a:pt x="969" y="359"/>
                    </a:cubicBezTo>
                    <a:cubicBezTo>
                      <a:pt x="969" y="357"/>
                      <a:pt x="967" y="355"/>
                      <a:pt x="965" y="355"/>
                    </a:cubicBezTo>
                    <a:cubicBezTo>
                      <a:pt x="962" y="355"/>
                      <a:pt x="960" y="357"/>
                      <a:pt x="960" y="359"/>
                    </a:cubicBezTo>
                    <a:cubicBezTo>
                      <a:pt x="960" y="362"/>
                      <a:pt x="962" y="364"/>
                      <a:pt x="965" y="364"/>
                    </a:cubicBezTo>
                    <a:close/>
                    <a:moveTo>
                      <a:pt x="1081" y="541"/>
                    </a:moveTo>
                    <a:cubicBezTo>
                      <a:pt x="1083" y="541"/>
                      <a:pt x="1085" y="539"/>
                      <a:pt x="1085" y="537"/>
                    </a:cubicBezTo>
                    <a:cubicBezTo>
                      <a:pt x="1085" y="534"/>
                      <a:pt x="1083" y="532"/>
                      <a:pt x="1081" y="532"/>
                    </a:cubicBezTo>
                    <a:cubicBezTo>
                      <a:pt x="1078" y="532"/>
                      <a:pt x="1076" y="534"/>
                      <a:pt x="1076" y="537"/>
                    </a:cubicBezTo>
                    <a:cubicBezTo>
                      <a:pt x="1076" y="539"/>
                      <a:pt x="1078" y="541"/>
                      <a:pt x="1081" y="541"/>
                    </a:cubicBezTo>
                    <a:close/>
                    <a:moveTo>
                      <a:pt x="1040" y="450"/>
                    </a:moveTo>
                    <a:cubicBezTo>
                      <a:pt x="1037" y="450"/>
                      <a:pt x="1035" y="452"/>
                      <a:pt x="1035" y="455"/>
                    </a:cubicBezTo>
                    <a:cubicBezTo>
                      <a:pt x="1035" y="457"/>
                      <a:pt x="1037" y="459"/>
                      <a:pt x="1040" y="459"/>
                    </a:cubicBezTo>
                    <a:cubicBezTo>
                      <a:pt x="1042" y="459"/>
                      <a:pt x="1044" y="457"/>
                      <a:pt x="1044" y="455"/>
                    </a:cubicBezTo>
                    <a:cubicBezTo>
                      <a:pt x="1044" y="452"/>
                      <a:pt x="1042" y="450"/>
                      <a:pt x="1040" y="450"/>
                    </a:cubicBezTo>
                    <a:close/>
                    <a:moveTo>
                      <a:pt x="1067" y="541"/>
                    </a:moveTo>
                    <a:cubicBezTo>
                      <a:pt x="1070" y="541"/>
                      <a:pt x="1072" y="539"/>
                      <a:pt x="1072" y="537"/>
                    </a:cubicBezTo>
                    <a:cubicBezTo>
                      <a:pt x="1072" y="534"/>
                      <a:pt x="1070" y="532"/>
                      <a:pt x="1067" y="532"/>
                    </a:cubicBezTo>
                    <a:cubicBezTo>
                      <a:pt x="1064" y="532"/>
                      <a:pt x="1062" y="534"/>
                      <a:pt x="1062" y="537"/>
                    </a:cubicBezTo>
                    <a:cubicBezTo>
                      <a:pt x="1062" y="539"/>
                      <a:pt x="1064" y="541"/>
                      <a:pt x="1067" y="541"/>
                    </a:cubicBezTo>
                    <a:close/>
                    <a:moveTo>
                      <a:pt x="792" y="305"/>
                    </a:moveTo>
                    <a:cubicBezTo>
                      <a:pt x="792" y="302"/>
                      <a:pt x="790" y="300"/>
                      <a:pt x="788" y="300"/>
                    </a:cubicBezTo>
                    <a:cubicBezTo>
                      <a:pt x="785" y="300"/>
                      <a:pt x="783" y="302"/>
                      <a:pt x="783" y="305"/>
                    </a:cubicBezTo>
                    <a:cubicBezTo>
                      <a:pt x="783" y="307"/>
                      <a:pt x="785" y="309"/>
                      <a:pt x="788" y="309"/>
                    </a:cubicBezTo>
                    <a:cubicBezTo>
                      <a:pt x="790" y="309"/>
                      <a:pt x="792" y="307"/>
                      <a:pt x="792" y="305"/>
                    </a:cubicBezTo>
                    <a:close/>
                    <a:moveTo>
                      <a:pt x="842" y="282"/>
                    </a:moveTo>
                    <a:cubicBezTo>
                      <a:pt x="845" y="282"/>
                      <a:pt x="847" y="280"/>
                      <a:pt x="847" y="278"/>
                    </a:cubicBezTo>
                    <a:cubicBezTo>
                      <a:pt x="847" y="275"/>
                      <a:pt x="845" y="273"/>
                      <a:pt x="842" y="273"/>
                    </a:cubicBezTo>
                    <a:cubicBezTo>
                      <a:pt x="840" y="273"/>
                      <a:pt x="838" y="275"/>
                      <a:pt x="838" y="278"/>
                    </a:cubicBezTo>
                    <a:cubicBezTo>
                      <a:pt x="838" y="280"/>
                      <a:pt x="840" y="282"/>
                      <a:pt x="842" y="282"/>
                    </a:cubicBezTo>
                    <a:close/>
                    <a:moveTo>
                      <a:pt x="840" y="264"/>
                    </a:moveTo>
                    <a:cubicBezTo>
                      <a:pt x="840" y="261"/>
                      <a:pt x="838" y="259"/>
                      <a:pt x="835" y="259"/>
                    </a:cubicBezTo>
                    <a:cubicBezTo>
                      <a:pt x="833" y="259"/>
                      <a:pt x="831" y="261"/>
                      <a:pt x="831" y="264"/>
                    </a:cubicBezTo>
                    <a:cubicBezTo>
                      <a:pt x="831" y="266"/>
                      <a:pt x="833" y="268"/>
                      <a:pt x="835" y="268"/>
                    </a:cubicBezTo>
                    <a:cubicBezTo>
                      <a:pt x="838" y="268"/>
                      <a:pt x="840" y="266"/>
                      <a:pt x="840" y="264"/>
                    </a:cubicBezTo>
                    <a:close/>
                    <a:moveTo>
                      <a:pt x="829" y="282"/>
                    </a:moveTo>
                    <a:cubicBezTo>
                      <a:pt x="831" y="282"/>
                      <a:pt x="833" y="280"/>
                      <a:pt x="833" y="278"/>
                    </a:cubicBezTo>
                    <a:cubicBezTo>
                      <a:pt x="833" y="275"/>
                      <a:pt x="831" y="273"/>
                      <a:pt x="829" y="273"/>
                    </a:cubicBezTo>
                    <a:cubicBezTo>
                      <a:pt x="826" y="273"/>
                      <a:pt x="824" y="275"/>
                      <a:pt x="824" y="278"/>
                    </a:cubicBezTo>
                    <a:cubicBezTo>
                      <a:pt x="824" y="280"/>
                      <a:pt x="826" y="282"/>
                      <a:pt x="829" y="282"/>
                    </a:cubicBezTo>
                    <a:close/>
                    <a:moveTo>
                      <a:pt x="856" y="309"/>
                    </a:moveTo>
                    <a:cubicBezTo>
                      <a:pt x="858" y="309"/>
                      <a:pt x="860" y="307"/>
                      <a:pt x="860" y="305"/>
                    </a:cubicBezTo>
                    <a:cubicBezTo>
                      <a:pt x="860" y="302"/>
                      <a:pt x="858" y="300"/>
                      <a:pt x="856" y="300"/>
                    </a:cubicBezTo>
                    <a:cubicBezTo>
                      <a:pt x="853" y="300"/>
                      <a:pt x="851" y="302"/>
                      <a:pt x="851" y="305"/>
                    </a:cubicBezTo>
                    <a:cubicBezTo>
                      <a:pt x="851" y="307"/>
                      <a:pt x="853" y="309"/>
                      <a:pt x="856" y="309"/>
                    </a:cubicBezTo>
                    <a:close/>
                    <a:moveTo>
                      <a:pt x="826" y="264"/>
                    </a:moveTo>
                    <a:cubicBezTo>
                      <a:pt x="826" y="261"/>
                      <a:pt x="824" y="259"/>
                      <a:pt x="822" y="259"/>
                    </a:cubicBezTo>
                    <a:cubicBezTo>
                      <a:pt x="819" y="259"/>
                      <a:pt x="817" y="261"/>
                      <a:pt x="817" y="264"/>
                    </a:cubicBezTo>
                    <a:cubicBezTo>
                      <a:pt x="817" y="266"/>
                      <a:pt x="819" y="268"/>
                      <a:pt x="822" y="268"/>
                    </a:cubicBezTo>
                    <a:cubicBezTo>
                      <a:pt x="824" y="268"/>
                      <a:pt x="826" y="266"/>
                      <a:pt x="826" y="264"/>
                    </a:cubicBezTo>
                    <a:close/>
                    <a:moveTo>
                      <a:pt x="849" y="296"/>
                    </a:moveTo>
                    <a:cubicBezTo>
                      <a:pt x="852" y="296"/>
                      <a:pt x="854" y="294"/>
                      <a:pt x="854" y="291"/>
                    </a:cubicBezTo>
                    <a:cubicBezTo>
                      <a:pt x="854" y="289"/>
                      <a:pt x="852" y="287"/>
                      <a:pt x="849" y="287"/>
                    </a:cubicBezTo>
                    <a:cubicBezTo>
                      <a:pt x="847" y="287"/>
                      <a:pt x="845" y="289"/>
                      <a:pt x="845" y="291"/>
                    </a:cubicBezTo>
                    <a:cubicBezTo>
                      <a:pt x="845" y="294"/>
                      <a:pt x="847" y="296"/>
                      <a:pt x="849" y="296"/>
                    </a:cubicBezTo>
                    <a:close/>
                    <a:moveTo>
                      <a:pt x="806" y="305"/>
                    </a:moveTo>
                    <a:cubicBezTo>
                      <a:pt x="806" y="302"/>
                      <a:pt x="804" y="300"/>
                      <a:pt x="801" y="300"/>
                    </a:cubicBezTo>
                    <a:cubicBezTo>
                      <a:pt x="799" y="300"/>
                      <a:pt x="797" y="302"/>
                      <a:pt x="797" y="305"/>
                    </a:cubicBezTo>
                    <a:cubicBezTo>
                      <a:pt x="797" y="307"/>
                      <a:pt x="799" y="309"/>
                      <a:pt x="801" y="309"/>
                    </a:cubicBezTo>
                    <a:cubicBezTo>
                      <a:pt x="804" y="309"/>
                      <a:pt x="806" y="307"/>
                      <a:pt x="806" y="305"/>
                    </a:cubicBezTo>
                    <a:close/>
                    <a:moveTo>
                      <a:pt x="1128" y="582"/>
                    </a:moveTo>
                    <a:cubicBezTo>
                      <a:pt x="1131" y="582"/>
                      <a:pt x="1133" y="580"/>
                      <a:pt x="1133" y="578"/>
                    </a:cubicBezTo>
                    <a:cubicBezTo>
                      <a:pt x="1133" y="575"/>
                      <a:pt x="1131" y="573"/>
                      <a:pt x="1128" y="573"/>
                    </a:cubicBezTo>
                    <a:cubicBezTo>
                      <a:pt x="1126" y="573"/>
                      <a:pt x="1124" y="575"/>
                      <a:pt x="1124" y="578"/>
                    </a:cubicBezTo>
                    <a:cubicBezTo>
                      <a:pt x="1124" y="580"/>
                      <a:pt x="1126" y="582"/>
                      <a:pt x="1128" y="582"/>
                    </a:cubicBezTo>
                    <a:close/>
                    <a:moveTo>
                      <a:pt x="781" y="314"/>
                    </a:moveTo>
                    <a:cubicBezTo>
                      <a:pt x="778" y="314"/>
                      <a:pt x="776" y="316"/>
                      <a:pt x="776" y="318"/>
                    </a:cubicBezTo>
                    <a:cubicBezTo>
                      <a:pt x="776" y="321"/>
                      <a:pt x="778" y="323"/>
                      <a:pt x="781" y="323"/>
                    </a:cubicBezTo>
                    <a:cubicBezTo>
                      <a:pt x="784" y="323"/>
                      <a:pt x="786" y="321"/>
                      <a:pt x="786" y="318"/>
                    </a:cubicBezTo>
                    <a:cubicBezTo>
                      <a:pt x="786" y="316"/>
                      <a:pt x="784" y="314"/>
                      <a:pt x="781" y="314"/>
                    </a:cubicBezTo>
                    <a:close/>
                    <a:moveTo>
                      <a:pt x="795" y="323"/>
                    </a:moveTo>
                    <a:cubicBezTo>
                      <a:pt x="797" y="323"/>
                      <a:pt x="799" y="321"/>
                      <a:pt x="799" y="318"/>
                    </a:cubicBezTo>
                    <a:cubicBezTo>
                      <a:pt x="799" y="316"/>
                      <a:pt x="797" y="314"/>
                      <a:pt x="795" y="314"/>
                    </a:cubicBezTo>
                    <a:cubicBezTo>
                      <a:pt x="792" y="314"/>
                      <a:pt x="790" y="316"/>
                      <a:pt x="790" y="318"/>
                    </a:cubicBezTo>
                    <a:cubicBezTo>
                      <a:pt x="790" y="321"/>
                      <a:pt x="792" y="323"/>
                      <a:pt x="795" y="323"/>
                    </a:cubicBezTo>
                    <a:close/>
                    <a:moveTo>
                      <a:pt x="867" y="291"/>
                    </a:moveTo>
                    <a:cubicBezTo>
                      <a:pt x="867" y="289"/>
                      <a:pt x="865" y="287"/>
                      <a:pt x="863" y="287"/>
                    </a:cubicBezTo>
                    <a:cubicBezTo>
                      <a:pt x="860" y="287"/>
                      <a:pt x="858" y="289"/>
                      <a:pt x="858" y="291"/>
                    </a:cubicBezTo>
                    <a:cubicBezTo>
                      <a:pt x="858" y="294"/>
                      <a:pt x="860" y="296"/>
                      <a:pt x="863" y="296"/>
                    </a:cubicBezTo>
                    <a:cubicBezTo>
                      <a:pt x="865" y="296"/>
                      <a:pt x="867" y="294"/>
                      <a:pt x="867" y="291"/>
                    </a:cubicBezTo>
                    <a:close/>
                    <a:moveTo>
                      <a:pt x="820" y="278"/>
                    </a:moveTo>
                    <a:cubicBezTo>
                      <a:pt x="820" y="275"/>
                      <a:pt x="818" y="273"/>
                      <a:pt x="815" y="273"/>
                    </a:cubicBezTo>
                    <a:cubicBezTo>
                      <a:pt x="813" y="273"/>
                      <a:pt x="810" y="275"/>
                      <a:pt x="810" y="278"/>
                    </a:cubicBezTo>
                    <a:cubicBezTo>
                      <a:pt x="810" y="280"/>
                      <a:pt x="813" y="282"/>
                      <a:pt x="815" y="282"/>
                    </a:cubicBezTo>
                    <a:cubicBezTo>
                      <a:pt x="818" y="282"/>
                      <a:pt x="820" y="280"/>
                      <a:pt x="820" y="278"/>
                    </a:cubicBezTo>
                    <a:close/>
                    <a:moveTo>
                      <a:pt x="813" y="291"/>
                    </a:moveTo>
                    <a:cubicBezTo>
                      <a:pt x="813" y="289"/>
                      <a:pt x="811" y="287"/>
                      <a:pt x="808" y="287"/>
                    </a:cubicBezTo>
                    <a:cubicBezTo>
                      <a:pt x="806" y="287"/>
                      <a:pt x="804" y="289"/>
                      <a:pt x="804" y="291"/>
                    </a:cubicBezTo>
                    <a:cubicBezTo>
                      <a:pt x="804" y="294"/>
                      <a:pt x="806" y="296"/>
                      <a:pt x="808" y="296"/>
                    </a:cubicBezTo>
                    <a:cubicBezTo>
                      <a:pt x="811" y="296"/>
                      <a:pt x="813" y="294"/>
                      <a:pt x="813" y="291"/>
                    </a:cubicBezTo>
                    <a:close/>
                    <a:moveTo>
                      <a:pt x="890" y="350"/>
                    </a:moveTo>
                    <a:cubicBezTo>
                      <a:pt x="892" y="350"/>
                      <a:pt x="894" y="348"/>
                      <a:pt x="894" y="346"/>
                    </a:cubicBezTo>
                    <a:cubicBezTo>
                      <a:pt x="894" y="343"/>
                      <a:pt x="892" y="341"/>
                      <a:pt x="890" y="341"/>
                    </a:cubicBezTo>
                    <a:cubicBezTo>
                      <a:pt x="887" y="341"/>
                      <a:pt x="885" y="343"/>
                      <a:pt x="885" y="346"/>
                    </a:cubicBezTo>
                    <a:cubicBezTo>
                      <a:pt x="885" y="348"/>
                      <a:pt x="887" y="350"/>
                      <a:pt x="890" y="350"/>
                    </a:cubicBezTo>
                    <a:close/>
                    <a:moveTo>
                      <a:pt x="922" y="291"/>
                    </a:moveTo>
                    <a:cubicBezTo>
                      <a:pt x="922" y="289"/>
                      <a:pt x="920" y="287"/>
                      <a:pt x="917" y="287"/>
                    </a:cubicBezTo>
                    <a:cubicBezTo>
                      <a:pt x="915" y="287"/>
                      <a:pt x="913" y="289"/>
                      <a:pt x="913" y="291"/>
                    </a:cubicBezTo>
                    <a:cubicBezTo>
                      <a:pt x="913" y="294"/>
                      <a:pt x="915" y="296"/>
                      <a:pt x="917" y="296"/>
                    </a:cubicBezTo>
                    <a:cubicBezTo>
                      <a:pt x="920" y="296"/>
                      <a:pt x="922" y="294"/>
                      <a:pt x="922" y="291"/>
                    </a:cubicBezTo>
                    <a:close/>
                    <a:moveTo>
                      <a:pt x="929" y="278"/>
                    </a:moveTo>
                    <a:cubicBezTo>
                      <a:pt x="929" y="275"/>
                      <a:pt x="926" y="273"/>
                      <a:pt x="924" y="273"/>
                    </a:cubicBezTo>
                    <a:cubicBezTo>
                      <a:pt x="921" y="273"/>
                      <a:pt x="919" y="275"/>
                      <a:pt x="919" y="278"/>
                    </a:cubicBezTo>
                    <a:cubicBezTo>
                      <a:pt x="919" y="280"/>
                      <a:pt x="921" y="282"/>
                      <a:pt x="924" y="282"/>
                    </a:cubicBezTo>
                    <a:cubicBezTo>
                      <a:pt x="926" y="282"/>
                      <a:pt x="929" y="280"/>
                      <a:pt x="929" y="278"/>
                    </a:cubicBezTo>
                    <a:close/>
                    <a:moveTo>
                      <a:pt x="938" y="309"/>
                    </a:moveTo>
                    <a:cubicBezTo>
                      <a:pt x="940" y="309"/>
                      <a:pt x="942" y="307"/>
                      <a:pt x="942" y="305"/>
                    </a:cubicBezTo>
                    <a:cubicBezTo>
                      <a:pt x="942" y="302"/>
                      <a:pt x="940" y="300"/>
                      <a:pt x="938" y="300"/>
                    </a:cubicBezTo>
                    <a:cubicBezTo>
                      <a:pt x="935" y="300"/>
                      <a:pt x="933" y="302"/>
                      <a:pt x="933" y="305"/>
                    </a:cubicBezTo>
                    <a:cubicBezTo>
                      <a:pt x="933" y="307"/>
                      <a:pt x="935" y="309"/>
                      <a:pt x="938" y="309"/>
                    </a:cubicBezTo>
                    <a:close/>
                    <a:moveTo>
                      <a:pt x="931" y="296"/>
                    </a:moveTo>
                    <a:cubicBezTo>
                      <a:pt x="933" y="296"/>
                      <a:pt x="935" y="294"/>
                      <a:pt x="935" y="291"/>
                    </a:cubicBezTo>
                    <a:cubicBezTo>
                      <a:pt x="935" y="289"/>
                      <a:pt x="933" y="287"/>
                      <a:pt x="931" y="287"/>
                    </a:cubicBezTo>
                    <a:cubicBezTo>
                      <a:pt x="928" y="287"/>
                      <a:pt x="926" y="289"/>
                      <a:pt x="926" y="291"/>
                    </a:cubicBezTo>
                    <a:cubicBezTo>
                      <a:pt x="926" y="294"/>
                      <a:pt x="928" y="296"/>
                      <a:pt x="931" y="296"/>
                    </a:cubicBezTo>
                    <a:close/>
                    <a:moveTo>
                      <a:pt x="951" y="337"/>
                    </a:moveTo>
                    <a:cubicBezTo>
                      <a:pt x="954" y="337"/>
                      <a:pt x="956" y="335"/>
                      <a:pt x="956" y="332"/>
                    </a:cubicBezTo>
                    <a:cubicBezTo>
                      <a:pt x="956" y="330"/>
                      <a:pt x="954" y="328"/>
                      <a:pt x="951" y="328"/>
                    </a:cubicBezTo>
                    <a:cubicBezTo>
                      <a:pt x="949" y="328"/>
                      <a:pt x="947" y="330"/>
                      <a:pt x="947" y="332"/>
                    </a:cubicBezTo>
                    <a:cubicBezTo>
                      <a:pt x="947" y="335"/>
                      <a:pt x="949" y="337"/>
                      <a:pt x="951" y="337"/>
                    </a:cubicBezTo>
                    <a:close/>
                    <a:moveTo>
                      <a:pt x="869" y="309"/>
                    </a:moveTo>
                    <a:cubicBezTo>
                      <a:pt x="872" y="309"/>
                      <a:pt x="874" y="307"/>
                      <a:pt x="874" y="305"/>
                    </a:cubicBezTo>
                    <a:cubicBezTo>
                      <a:pt x="874" y="302"/>
                      <a:pt x="872" y="300"/>
                      <a:pt x="869" y="300"/>
                    </a:cubicBezTo>
                    <a:cubicBezTo>
                      <a:pt x="867" y="300"/>
                      <a:pt x="865" y="302"/>
                      <a:pt x="865" y="305"/>
                    </a:cubicBezTo>
                    <a:cubicBezTo>
                      <a:pt x="865" y="307"/>
                      <a:pt x="867" y="309"/>
                      <a:pt x="869" y="309"/>
                    </a:cubicBezTo>
                    <a:close/>
                    <a:moveTo>
                      <a:pt x="944" y="323"/>
                    </a:moveTo>
                    <a:cubicBezTo>
                      <a:pt x="947" y="323"/>
                      <a:pt x="949" y="321"/>
                      <a:pt x="949" y="318"/>
                    </a:cubicBezTo>
                    <a:cubicBezTo>
                      <a:pt x="949" y="316"/>
                      <a:pt x="947" y="314"/>
                      <a:pt x="944" y="314"/>
                    </a:cubicBezTo>
                    <a:cubicBezTo>
                      <a:pt x="942" y="314"/>
                      <a:pt x="940" y="316"/>
                      <a:pt x="940" y="318"/>
                    </a:cubicBezTo>
                    <a:cubicBezTo>
                      <a:pt x="940" y="321"/>
                      <a:pt x="942" y="323"/>
                      <a:pt x="944" y="323"/>
                    </a:cubicBezTo>
                    <a:close/>
                    <a:moveTo>
                      <a:pt x="883" y="337"/>
                    </a:moveTo>
                    <a:cubicBezTo>
                      <a:pt x="886" y="337"/>
                      <a:pt x="888" y="335"/>
                      <a:pt x="888" y="332"/>
                    </a:cubicBezTo>
                    <a:cubicBezTo>
                      <a:pt x="888" y="330"/>
                      <a:pt x="886" y="328"/>
                      <a:pt x="883" y="328"/>
                    </a:cubicBezTo>
                    <a:cubicBezTo>
                      <a:pt x="881" y="328"/>
                      <a:pt x="879" y="330"/>
                      <a:pt x="879" y="332"/>
                    </a:cubicBezTo>
                    <a:cubicBezTo>
                      <a:pt x="879" y="335"/>
                      <a:pt x="881" y="337"/>
                      <a:pt x="883" y="337"/>
                    </a:cubicBezTo>
                    <a:close/>
                    <a:moveTo>
                      <a:pt x="876" y="323"/>
                    </a:moveTo>
                    <a:cubicBezTo>
                      <a:pt x="879" y="323"/>
                      <a:pt x="881" y="321"/>
                      <a:pt x="881" y="318"/>
                    </a:cubicBezTo>
                    <a:cubicBezTo>
                      <a:pt x="881" y="316"/>
                      <a:pt x="879" y="314"/>
                      <a:pt x="876" y="314"/>
                    </a:cubicBezTo>
                    <a:cubicBezTo>
                      <a:pt x="874" y="314"/>
                      <a:pt x="872" y="316"/>
                      <a:pt x="872" y="318"/>
                    </a:cubicBezTo>
                    <a:cubicBezTo>
                      <a:pt x="872" y="321"/>
                      <a:pt x="874" y="323"/>
                      <a:pt x="876" y="323"/>
                    </a:cubicBezTo>
                    <a:close/>
                    <a:moveTo>
                      <a:pt x="915" y="305"/>
                    </a:moveTo>
                    <a:cubicBezTo>
                      <a:pt x="915" y="302"/>
                      <a:pt x="913" y="300"/>
                      <a:pt x="910" y="300"/>
                    </a:cubicBezTo>
                    <a:cubicBezTo>
                      <a:pt x="908" y="300"/>
                      <a:pt x="906" y="302"/>
                      <a:pt x="906" y="305"/>
                    </a:cubicBezTo>
                    <a:cubicBezTo>
                      <a:pt x="906" y="307"/>
                      <a:pt x="908" y="309"/>
                      <a:pt x="910" y="309"/>
                    </a:cubicBezTo>
                    <a:cubicBezTo>
                      <a:pt x="913" y="309"/>
                      <a:pt x="915" y="307"/>
                      <a:pt x="915" y="305"/>
                    </a:cubicBezTo>
                    <a:close/>
                    <a:moveTo>
                      <a:pt x="958" y="350"/>
                    </a:moveTo>
                    <a:cubicBezTo>
                      <a:pt x="961" y="350"/>
                      <a:pt x="963" y="348"/>
                      <a:pt x="963" y="346"/>
                    </a:cubicBezTo>
                    <a:cubicBezTo>
                      <a:pt x="963" y="343"/>
                      <a:pt x="961" y="341"/>
                      <a:pt x="958" y="341"/>
                    </a:cubicBezTo>
                    <a:cubicBezTo>
                      <a:pt x="956" y="341"/>
                      <a:pt x="954" y="343"/>
                      <a:pt x="954" y="346"/>
                    </a:cubicBezTo>
                    <a:cubicBezTo>
                      <a:pt x="954" y="348"/>
                      <a:pt x="956" y="350"/>
                      <a:pt x="958" y="350"/>
                    </a:cubicBezTo>
                    <a:close/>
                    <a:moveTo>
                      <a:pt x="901" y="332"/>
                    </a:moveTo>
                    <a:cubicBezTo>
                      <a:pt x="901" y="330"/>
                      <a:pt x="899" y="328"/>
                      <a:pt x="897" y="328"/>
                    </a:cubicBezTo>
                    <a:cubicBezTo>
                      <a:pt x="894" y="328"/>
                      <a:pt x="892" y="330"/>
                      <a:pt x="892" y="332"/>
                    </a:cubicBezTo>
                    <a:cubicBezTo>
                      <a:pt x="892" y="335"/>
                      <a:pt x="894" y="337"/>
                      <a:pt x="897" y="337"/>
                    </a:cubicBezTo>
                    <a:cubicBezTo>
                      <a:pt x="899" y="337"/>
                      <a:pt x="901" y="335"/>
                      <a:pt x="901" y="332"/>
                    </a:cubicBezTo>
                    <a:close/>
                    <a:moveTo>
                      <a:pt x="908" y="318"/>
                    </a:moveTo>
                    <a:cubicBezTo>
                      <a:pt x="908" y="316"/>
                      <a:pt x="906" y="314"/>
                      <a:pt x="904" y="314"/>
                    </a:cubicBezTo>
                    <a:cubicBezTo>
                      <a:pt x="901" y="314"/>
                      <a:pt x="899" y="316"/>
                      <a:pt x="899" y="318"/>
                    </a:cubicBezTo>
                    <a:cubicBezTo>
                      <a:pt x="899" y="321"/>
                      <a:pt x="901" y="323"/>
                      <a:pt x="904" y="323"/>
                    </a:cubicBezTo>
                    <a:cubicBezTo>
                      <a:pt x="906" y="323"/>
                      <a:pt x="908" y="321"/>
                      <a:pt x="908" y="318"/>
                    </a:cubicBezTo>
                    <a:close/>
                    <a:moveTo>
                      <a:pt x="967" y="73"/>
                    </a:moveTo>
                    <a:cubicBezTo>
                      <a:pt x="967" y="75"/>
                      <a:pt x="969" y="77"/>
                      <a:pt x="972" y="77"/>
                    </a:cubicBezTo>
                    <a:cubicBezTo>
                      <a:pt x="974" y="77"/>
                      <a:pt x="976" y="75"/>
                      <a:pt x="976" y="73"/>
                    </a:cubicBezTo>
                    <a:cubicBezTo>
                      <a:pt x="976" y="70"/>
                      <a:pt x="974" y="68"/>
                      <a:pt x="972" y="68"/>
                    </a:cubicBezTo>
                    <a:cubicBezTo>
                      <a:pt x="969" y="68"/>
                      <a:pt x="967" y="70"/>
                      <a:pt x="967" y="73"/>
                    </a:cubicBezTo>
                    <a:close/>
                    <a:moveTo>
                      <a:pt x="786" y="346"/>
                    </a:moveTo>
                    <a:cubicBezTo>
                      <a:pt x="786" y="343"/>
                      <a:pt x="784" y="341"/>
                      <a:pt x="781" y="341"/>
                    </a:cubicBezTo>
                    <a:cubicBezTo>
                      <a:pt x="778" y="341"/>
                      <a:pt x="776" y="343"/>
                      <a:pt x="776" y="346"/>
                    </a:cubicBezTo>
                    <a:cubicBezTo>
                      <a:pt x="776" y="348"/>
                      <a:pt x="778" y="350"/>
                      <a:pt x="781" y="350"/>
                    </a:cubicBezTo>
                    <a:cubicBezTo>
                      <a:pt x="784" y="350"/>
                      <a:pt x="786" y="348"/>
                      <a:pt x="786" y="346"/>
                    </a:cubicBezTo>
                    <a:close/>
                    <a:moveTo>
                      <a:pt x="954" y="73"/>
                    </a:moveTo>
                    <a:cubicBezTo>
                      <a:pt x="954" y="75"/>
                      <a:pt x="956" y="77"/>
                      <a:pt x="958" y="77"/>
                    </a:cubicBezTo>
                    <a:cubicBezTo>
                      <a:pt x="961" y="77"/>
                      <a:pt x="963" y="75"/>
                      <a:pt x="963" y="73"/>
                    </a:cubicBezTo>
                    <a:cubicBezTo>
                      <a:pt x="963" y="70"/>
                      <a:pt x="961" y="68"/>
                      <a:pt x="958" y="68"/>
                    </a:cubicBezTo>
                    <a:cubicBezTo>
                      <a:pt x="956" y="68"/>
                      <a:pt x="954" y="70"/>
                      <a:pt x="954" y="73"/>
                    </a:cubicBezTo>
                    <a:close/>
                    <a:moveTo>
                      <a:pt x="951" y="37"/>
                    </a:moveTo>
                    <a:cubicBezTo>
                      <a:pt x="954" y="37"/>
                      <a:pt x="956" y="34"/>
                      <a:pt x="956" y="32"/>
                    </a:cubicBezTo>
                    <a:cubicBezTo>
                      <a:pt x="956" y="29"/>
                      <a:pt x="954" y="27"/>
                      <a:pt x="951" y="27"/>
                    </a:cubicBezTo>
                    <a:cubicBezTo>
                      <a:pt x="949" y="27"/>
                      <a:pt x="947" y="29"/>
                      <a:pt x="947" y="32"/>
                    </a:cubicBezTo>
                    <a:cubicBezTo>
                      <a:pt x="947" y="34"/>
                      <a:pt x="949" y="37"/>
                      <a:pt x="951" y="37"/>
                    </a:cubicBezTo>
                    <a:close/>
                    <a:moveTo>
                      <a:pt x="940" y="73"/>
                    </a:moveTo>
                    <a:cubicBezTo>
                      <a:pt x="940" y="75"/>
                      <a:pt x="942" y="77"/>
                      <a:pt x="944" y="77"/>
                    </a:cubicBezTo>
                    <a:cubicBezTo>
                      <a:pt x="947" y="77"/>
                      <a:pt x="949" y="75"/>
                      <a:pt x="949" y="73"/>
                    </a:cubicBezTo>
                    <a:cubicBezTo>
                      <a:pt x="949" y="70"/>
                      <a:pt x="947" y="68"/>
                      <a:pt x="944" y="68"/>
                    </a:cubicBezTo>
                    <a:cubicBezTo>
                      <a:pt x="942" y="68"/>
                      <a:pt x="940" y="70"/>
                      <a:pt x="940" y="73"/>
                    </a:cubicBezTo>
                    <a:close/>
                    <a:moveTo>
                      <a:pt x="938" y="64"/>
                    </a:moveTo>
                    <a:cubicBezTo>
                      <a:pt x="940" y="64"/>
                      <a:pt x="942" y="62"/>
                      <a:pt x="942" y="59"/>
                    </a:cubicBezTo>
                    <a:cubicBezTo>
                      <a:pt x="942" y="57"/>
                      <a:pt x="940" y="55"/>
                      <a:pt x="938" y="55"/>
                    </a:cubicBezTo>
                    <a:cubicBezTo>
                      <a:pt x="935" y="55"/>
                      <a:pt x="933" y="57"/>
                      <a:pt x="933" y="59"/>
                    </a:cubicBezTo>
                    <a:cubicBezTo>
                      <a:pt x="933" y="62"/>
                      <a:pt x="935" y="64"/>
                      <a:pt x="938" y="64"/>
                    </a:cubicBezTo>
                    <a:close/>
                    <a:moveTo>
                      <a:pt x="965" y="55"/>
                    </a:moveTo>
                    <a:cubicBezTo>
                      <a:pt x="962" y="55"/>
                      <a:pt x="960" y="57"/>
                      <a:pt x="960" y="59"/>
                    </a:cubicBezTo>
                    <a:cubicBezTo>
                      <a:pt x="960" y="62"/>
                      <a:pt x="962" y="64"/>
                      <a:pt x="965" y="64"/>
                    </a:cubicBezTo>
                    <a:cubicBezTo>
                      <a:pt x="967" y="64"/>
                      <a:pt x="969" y="62"/>
                      <a:pt x="969" y="59"/>
                    </a:cubicBezTo>
                    <a:cubicBezTo>
                      <a:pt x="969" y="57"/>
                      <a:pt x="967" y="55"/>
                      <a:pt x="965" y="55"/>
                    </a:cubicBezTo>
                    <a:close/>
                    <a:moveTo>
                      <a:pt x="999" y="68"/>
                    </a:moveTo>
                    <a:cubicBezTo>
                      <a:pt x="996" y="68"/>
                      <a:pt x="994" y="70"/>
                      <a:pt x="994" y="73"/>
                    </a:cubicBezTo>
                    <a:cubicBezTo>
                      <a:pt x="994" y="75"/>
                      <a:pt x="996" y="77"/>
                      <a:pt x="999" y="77"/>
                    </a:cubicBezTo>
                    <a:cubicBezTo>
                      <a:pt x="1001" y="77"/>
                      <a:pt x="1003" y="75"/>
                      <a:pt x="1003" y="73"/>
                    </a:cubicBezTo>
                    <a:cubicBezTo>
                      <a:pt x="1003" y="70"/>
                      <a:pt x="1001" y="68"/>
                      <a:pt x="999" y="68"/>
                    </a:cubicBezTo>
                    <a:close/>
                    <a:moveTo>
                      <a:pt x="938" y="37"/>
                    </a:moveTo>
                    <a:cubicBezTo>
                      <a:pt x="940" y="37"/>
                      <a:pt x="942" y="34"/>
                      <a:pt x="942" y="32"/>
                    </a:cubicBezTo>
                    <a:cubicBezTo>
                      <a:pt x="942" y="29"/>
                      <a:pt x="940" y="27"/>
                      <a:pt x="938" y="27"/>
                    </a:cubicBezTo>
                    <a:cubicBezTo>
                      <a:pt x="935" y="27"/>
                      <a:pt x="933" y="29"/>
                      <a:pt x="933" y="32"/>
                    </a:cubicBezTo>
                    <a:cubicBezTo>
                      <a:pt x="933" y="34"/>
                      <a:pt x="935" y="37"/>
                      <a:pt x="938" y="37"/>
                    </a:cubicBezTo>
                    <a:close/>
                    <a:moveTo>
                      <a:pt x="988" y="87"/>
                    </a:moveTo>
                    <a:cubicBezTo>
                      <a:pt x="988" y="89"/>
                      <a:pt x="990" y="91"/>
                      <a:pt x="992" y="91"/>
                    </a:cubicBezTo>
                    <a:cubicBezTo>
                      <a:pt x="995" y="91"/>
                      <a:pt x="997" y="89"/>
                      <a:pt x="997" y="87"/>
                    </a:cubicBezTo>
                    <a:cubicBezTo>
                      <a:pt x="997" y="84"/>
                      <a:pt x="995" y="82"/>
                      <a:pt x="992" y="82"/>
                    </a:cubicBezTo>
                    <a:cubicBezTo>
                      <a:pt x="990" y="82"/>
                      <a:pt x="988" y="84"/>
                      <a:pt x="988" y="87"/>
                    </a:cubicBezTo>
                    <a:close/>
                    <a:moveTo>
                      <a:pt x="1006" y="82"/>
                    </a:moveTo>
                    <a:cubicBezTo>
                      <a:pt x="1003" y="82"/>
                      <a:pt x="1001" y="84"/>
                      <a:pt x="1001" y="87"/>
                    </a:cubicBezTo>
                    <a:cubicBezTo>
                      <a:pt x="1001" y="89"/>
                      <a:pt x="1003" y="91"/>
                      <a:pt x="1006" y="91"/>
                    </a:cubicBezTo>
                    <a:cubicBezTo>
                      <a:pt x="1008" y="91"/>
                      <a:pt x="1010" y="89"/>
                      <a:pt x="1010" y="87"/>
                    </a:cubicBezTo>
                    <a:cubicBezTo>
                      <a:pt x="1010" y="84"/>
                      <a:pt x="1008" y="82"/>
                      <a:pt x="1006" y="82"/>
                    </a:cubicBezTo>
                    <a:close/>
                    <a:moveTo>
                      <a:pt x="978" y="55"/>
                    </a:moveTo>
                    <a:cubicBezTo>
                      <a:pt x="976" y="55"/>
                      <a:pt x="974" y="57"/>
                      <a:pt x="974" y="59"/>
                    </a:cubicBezTo>
                    <a:cubicBezTo>
                      <a:pt x="974" y="62"/>
                      <a:pt x="976" y="64"/>
                      <a:pt x="978" y="64"/>
                    </a:cubicBezTo>
                    <a:cubicBezTo>
                      <a:pt x="981" y="64"/>
                      <a:pt x="983" y="62"/>
                      <a:pt x="983" y="59"/>
                    </a:cubicBezTo>
                    <a:cubicBezTo>
                      <a:pt x="983" y="57"/>
                      <a:pt x="981" y="55"/>
                      <a:pt x="978" y="55"/>
                    </a:cubicBezTo>
                    <a:close/>
                    <a:moveTo>
                      <a:pt x="863" y="96"/>
                    </a:moveTo>
                    <a:cubicBezTo>
                      <a:pt x="860" y="96"/>
                      <a:pt x="858" y="98"/>
                      <a:pt x="858" y="100"/>
                    </a:cubicBezTo>
                    <a:cubicBezTo>
                      <a:pt x="858" y="103"/>
                      <a:pt x="860" y="105"/>
                      <a:pt x="863" y="105"/>
                    </a:cubicBezTo>
                    <a:cubicBezTo>
                      <a:pt x="865" y="105"/>
                      <a:pt x="867" y="103"/>
                      <a:pt x="867" y="100"/>
                    </a:cubicBezTo>
                    <a:cubicBezTo>
                      <a:pt x="867" y="98"/>
                      <a:pt x="865" y="96"/>
                      <a:pt x="863" y="96"/>
                    </a:cubicBezTo>
                    <a:close/>
                    <a:moveTo>
                      <a:pt x="985" y="68"/>
                    </a:moveTo>
                    <a:cubicBezTo>
                      <a:pt x="983" y="68"/>
                      <a:pt x="981" y="70"/>
                      <a:pt x="981" y="73"/>
                    </a:cubicBezTo>
                    <a:cubicBezTo>
                      <a:pt x="981" y="75"/>
                      <a:pt x="983" y="77"/>
                      <a:pt x="985" y="77"/>
                    </a:cubicBezTo>
                    <a:cubicBezTo>
                      <a:pt x="988" y="77"/>
                      <a:pt x="990" y="75"/>
                      <a:pt x="990" y="73"/>
                    </a:cubicBezTo>
                    <a:cubicBezTo>
                      <a:pt x="990" y="70"/>
                      <a:pt x="988" y="68"/>
                      <a:pt x="985" y="68"/>
                    </a:cubicBezTo>
                    <a:close/>
                    <a:moveTo>
                      <a:pt x="892" y="114"/>
                    </a:moveTo>
                    <a:cubicBezTo>
                      <a:pt x="892" y="116"/>
                      <a:pt x="894" y="118"/>
                      <a:pt x="897" y="118"/>
                    </a:cubicBezTo>
                    <a:cubicBezTo>
                      <a:pt x="899" y="118"/>
                      <a:pt x="901" y="116"/>
                      <a:pt x="901" y="114"/>
                    </a:cubicBezTo>
                    <a:cubicBezTo>
                      <a:pt x="901" y="111"/>
                      <a:pt x="899" y="109"/>
                      <a:pt x="897" y="109"/>
                    </a:cubicBezTo>
                    <a:cubicBezTo>
                      <a:pt x="894" y="109"/>
                      <a:pt x="892" y="111"/>
                      <a:pt x="892" y="114"/>
                    </a:cubicBezTo>
                    <a:close/>
                    <a:moveTo>
                      <a:pt x="872" y="155"/>
                    </a:moveTo>
                    <a:cubicBezTo>
                      <a:pt x="872" y="157"/>
                      <a:pt x="874" y="159"/>
                      <a:pt x="876" y="159"/>
                    </a:cubicBezTo>
                    <a:cubicBezTo>
                      <a:pt x="879" y="159"/>
                      <a:pt x="881" y="157"/>
                      <a:pt x="881" y="155"/>
                    </a:cubicBezTo>
                    <a:cubicBezTo>
                      <a:pt x="881" y="152"/>
                      <a:pt x="879" y="150"/>
                      <a:pt x="876" y="150"/>
                    </a:cubicBezTo>
                    <a:cubicBezTo>
                      <a:pt x="874" y="150"/>
                      <a:pt x="872" y="152"/>
                      <a:pt x="872" y="155"/>
                    </a:cubicBezTo>
                    <a:close/>
                    <a:moveTo>
                      <a:pt x="879" y="114"/>
                    </a:moveTo>
                    <a:cubicBezTo>
                      <a:pt x="879" y="116"/>
                      <a:pt x="881" y="118"/>
                      <a:pt x="883" y="118"/>
                    </a:cubicBezTo>
                    <a:cubicBezTo>
                      <a:pt x="886" y="118"/>
                      <a:pt x="888" y="116"/>
                      <a:pt x="888" y="114"/>
                    </a:cubicBezTo>
                    <a:cubicBezTo>
                      <a:pt x="888" y="111"/>
                      <a:pt x="886" y="109"/>
                      <a:pt x="883" y="109"/>
                    </a:cubicBezTo>
                    <a:cubicBezTo>
                      <a:pt x="881" y="109"/>
                      <a:pt x="879" y="111"/>
                      <a:pt x="879" y="114"/>
                    </a:cubicBezTo>
                    <a:close/>
                    <a:moveTo>
                      <a:pt x="865" y="168"/>
                    </a:moveTo>
                    <a:cubicBezTo>
                      <a:pt x="865" y="171"/>
                      <a:pt x="867" y="173"/>
                      <a:pt x="869" y="173"/>
                    </a:cubicBezTo>
                    <a:cubicBezTo>
                      <a:pt x="872" y="173"/>
                      <a:pt x="874" y="171"/>
                      <a:pt x="874" y="168"/>
                    </a:cubicBezTo>
                    <a:cubicBezTo>
                      <a:pt x="874" y="166"/>
                      <a:pt x="872" y="164"/>
                      <a:pt x="869" y="164"/>
                    </a:cubicBezTo>
                    <a:cubicBezTo>
                      <a:pt x="867" y="164"/>
                      <a:pt x="865" y="166"/>
                      <a:pt x="865" y="168"/>
                    </a:cubicBezTo>
                    <a:close/>
                    <a:moveTo>
                      <a:pt x="879" y="141"/>
                    </a:moveTo>
                    <a:cubicBezTo>
                      <a:pt x="879" y="144"/>
                      <a:pt x="881" y="146"/>
                      <a:pt x="883" y="146"/>
                    </a:cubicBezTo>
                    <a:cubicBezTo>
                      <a:pt x="886" y="146"/>
                      <a:pt x="888" y="144"/>
                      <a:pt x="888" y="141"/>
                    </a:cubicBezTo>
                    <a:cubicBezTo>
                      <a:pt x="888" y="139"/>
                      <a:pt x="886" y="137"/>
                      <a:pt x="883" y="137"/>
                    </a:cubicBezTo>
                    <a:cubicBezTo>
                      <a:pt x="881" y="137"/>
                      <a:pt x="879" y="139"/>
                      <a:pt x="879" y="141"/>
                    </a:cubicBezTo>
                    <a:close/>
                    <a:moveTo>
                      <a:pt x="863" y="150"/>
                    </a:moveTo>
                    <a:cubicBezTo>
                      <a:pt x="860" y="150"/>
                      <a:pt x="858" y="152"/>
                      <a:pt x="858" y="155"/>
                    </a:cubicBezTo>
                    <a:cubicBezTo>
                      <a:pt x="858" y="157"/>
                      <a:pt x="860" y="159"/>
                      <a:pt x="863" y="159"/>
                    </a:cubicBezTo>
                    <a:cubicBezTo>
                      <a:pt x="865" y="159"/>
                      <a:pt x="867" y="157"/>
                      <a:pt x="867" y="155"/>
                    </a:cubicBezTo>
                    <a:cubicBezTo>
                      <a:pt x="867" y="152"/>
                      <a:pt x="865" y="150"/>
                      <a:pt x="863" y="150"/>
                    </a:cubicBezTo>
                    <a:close/>
                    <a:moveTo>
                      <a:pt x="867" y="127"/>
                    </a:moveTo>
                    <a:cubicBezTo>
                      <a:pt x="867" y="125"/>
                      <a:pt x="865" y="123"/>
                      <a:pt x="863" y="123"/>
                    </a:cubicBezTo>
                    <a:cubicBezTo>
                      <a:pt x="860" y="123"/>
                      <a:pt x="858" y="125"/>
                      <a:pt x="858" y="127"/>
                    </a:cubicBezTo>
                    <a:cubicBezTo>
                      <a:pt x="858" y="130"/>
                      <a:pt x="860" y="132"/>
                      <a:pt x="863" y="132"/>
                    </a:cubicBezTo>
                    <a:cubicBezTo>
                      <a:pt x="865" y="132"/>
                      <a:pt x="867" y="130"/>
                      <a:pt x="867" y="127"/>
                    </a:cubicBezTo>
                    <a:close/>
                    <a:moveTo>
                      <a:pt x="904" y="96"/>
                    </a:moveTo>
                    <a:cubicBezTo>
                      <a:pt x="901" y="96"/>
                      <a:pt x="899" y="98"/>
                      <a:pt x="899" y="100"/>
                    </a:cubicBezTo>
                    <a:cubicBezTo>
                      <a:pt x="899" y="103"/>
                      <a:pt x="901" y="105"/>
                      <a:pt x="904" y="105"/>
                    </a:cubicBezTo>
                    <a:cubicBezTo>
                      <a:pt x="906" y="105"/>
                      <a:pt x="908" y="103"/>
                      <a:pt x="908" y="100"/>
                    </a:cubicBezTo>
                    <a:cubicBezTo>
                      <a:pt x="908" y="98"/>
                      <a:pt x="906" y="96"/>
                      <a:pt x="904" y="96"/>
                    </a:cubicBezTo>
                    <a:close/>
                    <a:moveTo>
                      <a:pt x="913" y="100"/>
                    </a:moveTo>
                    <a:cubicBezTo>
                      <a:pt x="913" y="103"/>
                      <a:pt x="915" y="105"/>
                      <a:pt x="917" y="105"/>
                    </a:cubicBezTo>
                    <a:cubicBezTo>
                      <a:pt x="920" y="105"/>
                      <a:pt x="922" y="103"/>
                      <a:pt x="922" y="100"/>
                    </a:cubicBezTo>
                    <a:cubicBezTo>
                      <a:pt x="922" y="98"/>
                      <a:pt x="920" y="96"/>
                      <a:pt x="917" y="96"/>
                    </a:cubicBezTo>
                    <a:cubicBezTo>
                      <a:pt x="915" y="96"/>
                      <a:pt x="913" y="98"/>
                      <a:pt x="913" y="100"/>
                    </a:cubicBezTo>
                    <a:close/>
                    <a:moveTo>
                      <a:pt x="890" y="96"/>
                    </a:moveTo>
                    <a:cubicBezTo>
                      <a:pt x="887" y="96"/>
                      <a:pt x="885" y="98"/>
                      <a:pt x="885" y="100"/>
                    </a:cubicBezTo>
                    <a:cubicBezTo>
                      <a:pt x="885" y="103"/>
                      <a:pt x="887" y="105"/>
                      <a:pt x="890" y="105"/>
                    </a:cubicBezTo>
                    <a:cubicBezTo>
                      <a:pt x="892" y="105"/>
                      <a:pt x="894" y="103"/>
                      <a:pt x="894" y="100"/>
                    </a:cubicBezTo>
                    <a:cubicBezTo>
                      <a:pt x="894" y="98"/>
                      <a:pt x="892" y="96"/>
                      <a:pt x="890" y="96"/>
                    </a:cubicBezTo>
                    <a:close/>
                    <a:moveTo>
                      <a:pt x="906" y="114"/>
                    </a:moveTo>
                    <a:cubicBezTo>
                      <a:pt x="906" y="116"/>
                      <a:pt x="908" y="118"/>
                      <a:pt x="910" y="118"/>
                    </a:cubicBezTo>
                    <a:cubicBezTo>
                      <a:pt x="913" y="118"/>
                      <a:pt x="915" y="116"/>
                      <a:pt x="915" y="114"/>
                    </a:cubicBezTo>
                    <a:cubicBezTo>
                      <a:pt x="915" y="111"/>
                      <a:pt x="913" y="109"/>
                      <a:pt x="910" y="109"/>
                    </a:cubicBezTo>
                    <a:cubicBezTo>
                      <a:pt x="908" y="109"/>
                      <a:pt x="906" y="111"/>
                      <a:pt x="906" y="114"/>
                    </a:cubicBezTo>
                    <a:close/>
                    <a:moveTo>
                      <a:pt x="919" y="87"/>
                    </a:moveTo>
                    <a:cubicBezTo>
                      <a:pt x="919" y="89"/>
                      <a:pt x="921" y="91"/>
                      <a:pt x="924" y="91"/>
                    </a:cubicBezTo>
                    <a:cubicBezTo>
                      <a:pt x="926" y="91"/>
                      <a:pt x="929" y="89"/>
                      <a:pt x="929" y="87"/>
                    </a:cubicBezTo>
                    <a:cubicBezTo>
                      <a:pt x="929" y="84"/>
                      <a:pt x="926" y="82"/>
                      <a:pt x="924" y="82"/>
                    </a:cubicBezTo>
                    <a:cubicBezTo>
                      <a:pt x="921" y="82"/>
                      <a:pt x="919" y="84"/>
                      <a:pt x="919" y="87"/>
                    </a:cubicBezTo>
                    <a:close/>
                    <a:moveTo>
                      <a:pt x="1013" y="96"/>
                    </a:moveTo>
                    <a:cubicBezTo>
                      <a:pt x="1010" y="96"/>
                      <a:pt x="1008" y="98"/>
                      <a:pt x="1008" y="100"/>
                    </a:cubicBezTo>
                    <a:cubicBezTo>
                      <a:pt x="1008" y="103"/>
                      <a:pt x="1010" y="105"/>
                      <a:pt x="1013" y="105"/>
                    </a:cubicBezTo>
                    <a:cubicBezTo>
                      <a:pt x="1015" y="105"/>
                      <a:pt x="1017" y="103"/>
                      <a:pt x="1017" y="100"/>
                    </a:cubicBezTo>
                    <a:cubicBezTo>
                      <a:pt x="1017" y="98"/>
                      <a:pt x="1015" y="96"/>
                      <a:pt x="1013" y="96"/>
                    </a:cubicBezTo>
                    <a:close/>
                    <a:moveTo>
                      <a:pt x="926" y="73"/>
                    </a:moveTo>
                    <a:cubicBezTo>
                      <a:pt x="926" y="75"/>
                      <a:pt x="928" y="77"/>
                      <a:pt x="931" y="77"/>
                    </a:cubicBezTo>
                    <a:cubicBezTo>
                      <a:pt x="933" y="77"/>
                      <a:pt x="935" y="75"/>
                      <a:pt x="935" y="73"/>
                    </a:cubicBezTo>
                    <a:cubicBezTo>
                      <a:pt x="935" y="70"/>
                      <a:pt x="933" y="68"/>
                      <a:pt x="931" y="68"/>
                    </a:cubicBezTo>
                    <a:cubicBezTo>
                      <a:pt x="928" y="68"/>
                      <a:pt x="926" y="70"/>
                      <a:pt x="926" y="73"/>
                    </a:cubicBezTo>
                    <a:close/>
                    <a:moveTo>
                      <a:pt x="1076" y="127"/>
                    </a:moveTo>
                    <a:cubicBezTo>
                      <a:pt x="1076" y="130"/>
                      <a:pt x="1078" y="132"/>
                      <a:pt x="1081" y="132"/>
                    </a:cubicBezTo>
                    <a:cubicBezTo>
                      <a:pt x="1083" y="132"/>
                      <a:pt x="1085" y="130"/>
                      <a:pt x="1085" y="127"/>
                    </a:cubicBezTo>
                    <a:cubicBezTo>
                      <a:pt x="1085" y="125"/>
                      <a:pt x="1083" y="123"/>
                      <a:pt x="1081" y="123"/>
                    </a:cubicBezTo>
                    <a:cubicBezTo>
                      <a:pt x="1078" y="123"/>
                      <a:pt x="1076" y="125"/>
                      <a:pt x="1076" y="127"/>
                    </a:cubicBezTo>
                    <a:close/>
                    <a:moveTo>
                      <a:pt x="1131" y="127"/>
                    </a:moveTo>
                    <a:cubicBezTo>
                      <a:pt x="1131" y="130"/>
                      <a:pt x="1133" y="132"/>
                      <a:pt x="1135" y="132"/>
                    </a:cubicBezTo>
                    <a:cubicBezTo>
                      <a:pt x="1138" y="132"/>
                      <a:pt x="1140" y="130"/>
                      <a:pt x="1140" y="127"/>
                    </a:cubicBezTo>
                    <a:cubicBezTo>
                      <a:pt x="1140" y="125"/>
                      <a:pt x="1138" y="123"/>
                      <a:pt x="1135" y="123"/>
                    </a:cubicBezTo>
                    <a:cubicBezTo>
                      <a:pt x="1133" y="123"/>
                      <a:pt x="1131" y="125"/>
                      <a:pt x="1131" y="127"/>
                    </a:cubicBezTo>
                    <a:close/>
                    <a:moveTo>
                      <a:pt x="1115" y="82"/>
                    </a:moveTo>
                    <a:cubicBezTo>
                      <a:pt x="1112" y="82"/>
                      <a:pt x="1110" y="84"/>
                      <a:pt x="1110" y="87"/>
                    </a:cubicBezTo>
                    <a:cubicBezTo>
                      <a:pt x="1110" y="89"/>
                      <a:pt x="1112" y="91"/>
                      <a:pt x="1115" y="91"/>
                    </a:cubicBezTo>
                    <a:cubicBezTo>
                      <a:pt x="1117" y="91"/>
                      <a:pt x="1119" y="89"/>
                      <a:pt x="1119" y="87"/>
                    </a:cubicBezTo>
                    <a:cubicBezTo>
                      <a:pt x="1119" y="84"/>
                      <a:pt x="1117" y="82"/>
                      <a:pt x="1115" y="82"/>
                    </a:cubicBezTo>
                    <a:close/>
                    <a:moveTo>
                      <a:pt x="1142" y="109"/>
                    </a:moveTo>
                    <a:cubicBezTo>
                      <a:pt x="1139" y="109"/>
                      <a:pt x="1137" y="111"/>
                      <a:pt x="1137" y="114"/>
                    </a:cubicBezTo>
                    <a:cubicBezTo>
                      <a:pt x="1137" y="116"/>
                      <a:pt x="1139" y="118"/>
                      <a:pt x="1142" y="118"/>
                    </a:cubicBezTo>
                    <a:cubicBezTo>
                      <a:pt x="1144" y="118"/>
                      <a:pt x="1146" y="116"/>
                      <a:pt x="1146" y="114"/>
                    </a:cubicBezTo>
                    <a:cubicBezTo>
                      <a:pt x="1146" y="111"/>
                      <a:pt x="1144" y="109"/>
                      <a:pt x="1142" y="109"/>
                    </a:cubicBezTo>
                    <a:close/>
                    <a:moveTo>
                      <a:pt x="1133" y="87"/>
                    </a:moveTo>
                    <a:cubicBezTo>
                      <a:pt x="1133" y="84"/>
                      <a:pt x="1131" y="82"/>
                      <a:pt x="1128" y="82"/>
                    </a:cubicBezTo>
                    <a:cubicBezTo>
                      <a:pt x="1126" y="82"/>
                      <a:pt x="1124" y="84"/>
                      <a:pt x="1124" y="87"/>
                    </a:cubicBezTo>
                    <a:cubicBezTo>
                      <a:pt x="1124" y="89"/>
                      <a:pt x="1126" y="91"/>
                      <a:pt x="1128" y="91"/>
                    </a:cubicBezTo>
                    <a:cubicBezTo>
                      <a:pt x="1131" y="91"/>
                      <a:pt x="1133" y="89"/>
                      <a:pt x="1133" y="87"/>
                    </a:cubicBezTo>
                    <a:close/>
                    <a:moveTo>
                      <a:pt x="1117" y="100"/>
                    </a:moveTo>
                    <a:cubicBezTo>
                      <a:pt x="1117" y="103"/>
                      <a:pt x="1119" y="105"/>
                      <a:pt x="1121" y="105"/>
                    </a:cubicBezTo>
                    <a:cubicBezTo>
                      <a:pt x="1124" y="105"/>
                      <a:pt x="1126" y="103"/>
                      <a:pt x="1126" y="100"/>
                    </a:cubicBezTo>
                    <a:cubicBezTo>
                      <a:pt x="1126" y="98"/>
                      <a:pt x="1124" y="96"/>
                      <a:pt x="1121" y="96"/>
                    </a:cubicBezTo>
                    <a:cubicBezTo>
                      <a:pt x="1119" y="96"/>
                      <a:pt x="1117" y="98"/>
                      <a:pt x="1117" y="100"/>
                    </a:cubicBezTo>
                    <a:close/>
                    <a:moveTo>
                      <a:pt x="1144" y="127"/>
                    </a:moveTo>
                    <a:cubicBezTo>
                      <a:pt x="1144" y="130"/>
                      <a:pt x="1146" y="132"/>
                      <a:pt x="1149" y="132"/>
                    </a:cubicBezTo>
                    <a:cubicBezTo>
                      <a:pt x="1151" y="132"/>
                      <a:pt x="1153" y="130"/>
                      <a:pt x="1153" y="127"/>
                    </a:cubicBezTo>
                    <a:cubicBezTo>
                      <a:pt x="1153" y="125"/>
                      <a:pt x="1151" y="123"/>
                      <a:pt x="1149" y="123"/>
                    </a:cubicBezTo>
                    <a:cubicBezTo>
                      <a:pt x="1146" y="123"/>
                      <a:pt x="1144" y="125"/>
                      <a:pt x="1144" y="127"/>
                    </a:cubicBezTo>
                    <a:close/>
                    <a:moveTo>
                      <a:pt x="1128" y="109"/>
                    </a:moveTo>
                    <a:cubicBezTo>
                      <a:pt x="1126" y="109"/>
                      <a:pt x="1124" y="111"/>
                      <a:pt x="1124" y="114"/>
                    </a:cubicBezTo>
                    <a:cubicBezTo>
                      <a:pt x="1124" y="116"/>
                      <a:pt x="1126" y="118"/>
                      <a:pt x="1128" y="118"/>
                    </a:cubicBezTo>
                    <a:cubicBezTo>
                      <a:pt x="1131" y="118"/>
                      <a:pt x="1133" y="116"/>
                      <a:pt x="1133" y="114"/>
                    </a:cubicBezTo>
                    <a:cubicBezTo>
                      <a:pt x="1133" y="111"/>
                      <a:pt x="1131" y="109"/>
                      <a:pt x="1128" y="109"/>
                    </a:cubicBezTo>
                    <a:close/>
                    <a:moveTo>
                      <a:pt x="1142" y="491"/>
                    </a:moveTo>
                    <a:cubicBezTo>
                      <a:pt x="1139" y="491"/>
                      <a:pt x="1137" y="493"/>
                      <a:pt x="1137" y="496"/>
                    </a:cubicBezTo>
                    <a:cubicBezTo>
                      <a:pt x="1137" y="498"/>
                      <a:pt x="1139" y="500"/>
                      <a:pt x="1142" y="500"/>
                    </a:cubicBezTo>
                    <a:cubicBezTo>
                      <a:pt x="1144" y="500"/>
                      <a:pt x="1146" y="498"/>
                      <a:pt x="1146" y="496"/>
                    </a:cubicBezTo>
                    <a:cubicBezTo>
                      <a:pt x="1146" y="493"/>
                      <a:pt x="1144" y="491"/>
                      <a:pt x="1142" y="491"/>
                    </a:cubicBezTo>
                    <a:close/>
                    <a:moveTo>
                      <a:pt x="1146" y="141"/>
                    </a:moveTo>
                    <a:cubicBezTo>
                      <a:pt x="1146" y="139"/>
                      <a:pt x="1144" y="137"/>
                      <a:pt x="1142" y="137"/>
                    </a:cubicBezTo>
                    <a:cubicBezTo>
                      <a:pt x="1139" y="137"/>
                      <a:pt x="1137" y="139"/>
                      <a:pt x="1137" y="141"/>
                    </a:cubicBezTo>
                    <a:cubicBezTo>
                      <a:pt x="1137" y="144"/>
                      <a:pt x="1139" y="146"/>
                      <a:pt x="1142" y="146"/>
                    </a:cubicBezTo>
                    <a:cubicBezTo>
                      <a:pt x="1144" y="146"/>
                      <a:pt x="1146" y="144"/>
                      <a:pt x="1146" y="141"/>
                    </a:cubicBezTo>
                    <a:close/>
                    <a:moveTo>
                      <a:pt x="1155" y="109"/>
                    </a:moveTo>
                    <a:cubicBezTo>
                      <a:pt x="1153" y="109"/>
                      <a:pt x="1151" y="111"/>
                      <a:pt x="1151" y="114"/>
                    </a:cubicBezTo>
                    <a:cubicBezTo>
                      <a:pt x="1151" y="116"/>
                      <a:pt x="1153" y="118"/>
                      <a:pt x="1155" y="118"/>
                    </a:cubicBezTo>
                    <a:cubicBezTo>
                      <a:pt x="1158" y="118"/>
                      <a:pt x="1160" y="116"/>
                      <a:pt x="1160" y="114"/>
                    </a:cubicBezTo>
                    <a:cubicBezTo>
                      <a:pt x="1160" y="111"/>
                      <a:pt x="1158" y="109"/>
                      <a:pt x="1155" y="109"/>
                    </a:cubicBezTo>
                    <a:close/>
                    <a:moveTo>
                      <a:pt x="1146" y="550"/>
                    </a:moveTo>
                    <a:cubicBezTo>
                      <a:pt x="1146" y="548"/>
                      <a:pt x="1144" y="546"/>
                      <a:pt x="1142" y="546"/>
                    </a:cubicBezTo>
                    <a:cubicBezTo>
                      <a:pt x="1139" y="546"/>
                      <a:pt x="1137" y="548"/>
                      <a:pt x="1137" y="550"/>
                    </a:cubicBezTo>
                    <a:cubicBezTo>
                      <a:pt x="1137" y="553"/>
                      <a:pt x="1139" y="555"/>
                      <a:pt x="1142" y="555"/>
                    </a:cubicBezTo>
                    <a:cubicBezTo>
                      <a:pt x="1144" y="555"/>
                      <a:pt x="1146" y="553"/>
                      <a:pt x="1146" y="550"/>
                    </a:cubicBezTo>
                    <a:close/>
                    <a:moveTo>
                      <a:pt x="1160" y="141"/>
                    </a:moveTo>
                    <a:cubicBezTo>
                      <a:pt x="1160" y="139"/>
                      <a:pt x="1158" y="137"/>
                      <a:pt x="1155" y="137"/>
                    </a:cubicBezTo>
                    <a:cubicBezTo>
                      <a:pt x="1153" y="137"/>
                      <a:pt x="1151" y="139"/>
                      <a:pt x="1151" y="141"/>
                    </a:cubicBezTo>
                    <a:cubicBezTo>
                      <a:pt x="1151" y="144"/>
                      <a:pt x="1153" y="146"/>
                      <a:pt x="1155" y="146"/>
                    </a:cubicBezTo>
                    <a:cubicBezTo>
                      <a:pt x="1158" y="146"/>
                      <a:pt x="1160" y="144"/>
                      <a:pt x="1160" y="141"/>
                    </a:cubicBezTo>
                    <a:close/>
                    <a:moveTo>
                      <a:pt x="1149" y="159"/>
                    </a:moveTo>
                    <a:cubicBezTo>
                      <a:pt x="1151" y="159"/>
                      <a:pt x="1153" y="157"/>
                      <a:pt x="1153" y="155"/>
                    </a:cubicBezTo>
                    <a:cubicBezTo>
                      <a:pt x="1153" y="152"/>
                      <a:pt x="1151" y="150"/>
                      <a:pt x="1149" y="150"/>
                    </a:cubicBezTo>
                    <a:cubicBezTo>
                      <a:pt x="1146" y="150"/>
                      <a:pt x="1144" y="152"/>
                      <a:pt x="1144" y="155"/>
                    </a:cubicBezTo>
                    <a:cubicBezTo>
                      <a:pt x="1144" y="157"/>
                      <a:pt x="1146" y="159"/>
                      <a:pt x="1149" y="159"/>
                    </a:cubicBezTo>
                    <a:close/>
                    <a:moveTo>
                      <a:pt x="1015" y="114"/>
                    </a:moveTo>
                    <a:cubicBezTo>
                      <a:pt x="1015" y="116"/>
                      <a:pt x="1017" y="118"/>
                      <a:pt x="1019" y="118"/>
                    </a:cubicBezTo>
                    <a:cubicBezTo>
                      <a:pt x="1022" y="118"/>
                      <a:pt x="1024" y="116"/>
                      <a:pt x="1024" y="114"/>
                    </a:cubicBezTo>
                    <a:cubicBezTo>
                      <a:pt x="1024" y="111"/>
                      <a:pt x="1022" y="109"/>
                      <a:pt x="1019" y="109"/>
                    </a:cubicBezTo>
                    <a:cubicBezTo>
                      <a:pt x="1017" y="109"/>
                      <a:pt x="1015" y="111"/>
                      <a:pt x="1015" y="114"/>
                    </a:cubicBezTo>
                    <a:close/>
                    <a:moveTo>
                      <a:pt x="1040" y="96"/>
                    </a:moveTo>
                    <a:cubicBezTo>
                      <a:pt x="1037" y="96"/>
                      <a:pt x="1035" y="98"/>
                      <a:pt x="1035" y="100"/>
                    </a:cubicBezTo>
                    <a:cubicBezTo>
                      <a:pt x="1035" y="103"/>
                      <a:pt x="1037" y="105"/>
                      <a:pt x="1040" y="105"/>
                    </a:cubicBezTo>
                    <a:cubicBezTo>
                      <a:pt x="1042" y="105"/>
                      <a:pt x="1044" y="103"/>
                      <a:pt x="1044" y="100"/>
                    </a:cubicBezTo>
                    <a:cubicBezTo>
                      <a:pt x="1044" y="98"/>
                      <a:pt x="1042" y="96"/>
                      <a:pt x="1040" y="96"/>
                    </a:cubicBezTo>
                    <a:close/>
                    <a:moveTo>
                      <a:pt x="1042" y="114"/>
                    </a:moveTo>
                    <a:cubicBezTo>
                      <a:pt x="1042" y="116"/>
                      <a:pt x="1044" y="118"/>
                      <a:pt x="1047" y="118"/>
                    </a:cubicBezTo>
                    <a:cubicBezTo>
                      <a:pt x="1049" y="118"/>
                      <a:pt x="1051" y="116"/>
                      <a:pt x="1051" y="114"/>
                    </a:cubicBezTo>
                    <a:cubicBezTo>
                      <a:pt x="1051" y="111"/>
                      <a:pt x="1049" y="109"/>
                      <a:pt x="1047" y="109"/>
                    </a:cubicBezTo>
                    <a:cubicBezTo>
                      <a:pt x="1044" y="109"/>
                      <a:pt x="1042" y="111"/>
                      <a:pt x="1042" y="114"/>
                    </a:cubicBezTo>
                    <a:close/>
                    <a:moveTo>
                      <a:pt x="1053" y="96"/>
                    </a:moveTo>
                    <a:cubicBezTo>
                      <a:pt x="1051" y="96"/>
                      <a:pt x="1049" y="98"/>
                      <a:pt x="1049" y="100"/>
                    </a:cubicBezTo>
                    <a:cubicBezTo>
                      <a:pt x="1049" y="103"/>
                      <a:pt x="1051" y="105"/>
                      <a:pt x="1053" y="105"/>
                    </a:cubicBezTo>
                    <a:cubicBezTo>
                      <a:pt x="1056" y="105"/>
                      <a:pt x="1058" y="103"/>
                      <a:pt x="1058" y="100"/>
                    </a:cubicBezTo>
                    <a:cubicBezTo>
                      <a:pt x="1058" y="98"/>
                      <a:pt x="1056" y="96"/>
                      <a:pt x="1053" y="96"/>
                    </a:cubicBezTo>
                    <a:close/>
                    <a:moveTo>
                      <a:pt x="1028" y="114"/>
                    </a:moveTo>
                    <a:cubicBezTo>
                      <a:pt x="1028" y="116"/>
                      <a:pt x="1030" y="118"/>
                      <a:pt x="1033" y="118"/>
                    </a:cubicBezTo>
                    <a:cubicBezTo>
                      <a:pt x="1035" y="118"/>
                      <a:pt x="1037" y="116"/>
                      <a:pt x="1037" y="114"/>
                    </a:cubicBezTo>
                    <a:cubicBezTo>
                      <a:pt x="1037" y="111"/>
                      <a:pt x="1035" y="109"/>
                      <a:pt x="1033" y="109"/>
                    </a:cubicBezTo>
                    <a:cubicBezTo>
                      <a:pt x="1030" y="109"/>
                      <a:pt x="1028" y="111"/>
                      <a:pt x="1028" y="114"/>
                    </a:cubicBezTo>
                    <a:close/>
                    <a:moveTo>
                      <a:pt x="1026" y="96"/>
                    </a:moveTo>
                    <a:cubicBezTo>
                      <a:pt x="1024" y="96"/>
                      <a:pt x="1022" y="98"/>
                      <a:pt x="1022" y="100"/>
                    </a:cubicBezTo>
                    <a:cubicBezTo>
                      <a:pt x="1022" y="103"/>
                      <a:pt x="1024" y="105"/>
                      <a:pt x="1026" y="105"/>
                    </a:cubicBezTo>
                    <a:cubicBezTo>
                      <a:pt x="1029" y="105"/>
                      <a:pt x="1031" y="103"/>
                      <a:pt x="1031" y="100"/>
                    </a:cubicBezTo>
                    <a:cubicBezTo>
                      <a:pt x="1031" y="98"/>
                      <a:pt x="1029" y="96"/>
                      <a:pt x="1026" y="96"/>
                    </a:cubicBezTo>
                    <a:close/>
                    <a:moveTo>
                      <a:pt x="1060" y="109"/>
                    </a:moveTo>
                    <a:cubicBezTo>
                      <a:pt x="1058" y="109"/>
                      <a:pt x="1056" y="111"/>
                      <a:pt x="1056" y="114"/>
                    </a:cubicBezTo>
                    <a:cubicBezTo>
                      <a:pt x="1056" y="116"/>
                      <a:pt x="1058" y="118"/>
                      <a:pt x="1060" y="118"/>
                    </a:cubicBezTo>
                    <a:cubicBezTo>
                      <a:pt x="1063" y="118"/>
                      <a:pt x="1065" y="116"/>
                      <a:pt x="1065" y="114"/>
                    </a:cubicBezTo>
                    <a:cubicBezTo>
                      <a:pt x="1065" y="111"/>
                      <a:pt x="1063" y="109"/>
                      <a:pt x="1060" y="109"/>
                    </a:cubicBezTo>
                    <a:close/>
                    <a:moveTo>
                      <a:pt x="1103" y="100"/>
                    </a:moveTo>
                    <a:cubicBezTo>
                      <a:pt x="1103" y="103"/>
                      <a:pt x="1105" y="105"/>
                      <a:pt x="1108" y="105"/>
                    </a:cubicBezTo>
                    <a:cubicBezTo>
                      <a:pt x="1110" y="105"/>
                      <a:pt x="1112" y="103"/>
                      <a:pt x="1112" y="100"/>
                    </a:cubicBezTo>
                    <a:cubicBezTo>
                      <a:pt x="1112" y="98"/>
                      <a:pt x="1110" y="96"/>
                      <a:pt x="1108" y="96"/>
                    </a:cubicBezTo>
                    <a:cubicBezTo>
                      <a:pt x="1105" y="96"/>
                      <a:pt x="1103" y="98"/>
                      <a:pt x="1103" y="100"/>
                    </a:cubicBezTo>
                    <a:close/>
                    <a:moveTo>
                      <a:pt x="1087" y="109"/>
                    </a:moveTo>
                    <a:cubicBezTo>
                      <a:pt x="1085" y="109"/>
                      <a:pt x="1083" y="111"/>
                      <a:pt x="1083" y="114"/>
                    </a:cubicBezTo>
                    <a:cubicBezTo>
                      <a:pt x="1083" y="116"/>
                      <a:pt x="1085" y="118"/>
                      <a:pt x="1087" y="118"/>
                    </a:cubicBezTo>
                    <a:cubicBezTo>
                      <a:pt x="1090" y="118"/>
                      <a:pt x="1092" y="116"/>
                      <a:pt x="1092" y="114"/>
                    </a:cubicBezTo>
                    <a:cubicBezTo>
                      <a:pt x="1092" y="111"/>
                      <a:pt x="1090" y="109"/>
                      <a:pt x="1087" y="109"/>
                    </a:cubicBezTo>
                    <a:close/>
                    <a:moveTo>
                      <a:pt x="1090" y="127"/>
                    </a:moveTo>
                    <a:cubicBezTo>
                      <a:pt x="1090" y="130"/>
                      <a:pt x="1092" y="132"/>
                      <a:pt x="1094" y="132"/>
                    </a:cubicBezTo>
                    <a:cubicBezTo>
                      <a:pt x="1097" y="132"/>
                      <a:pt x="1099" y="130"/>
                      <a:pt x="1099" y="127"/>
                    </a:cubicBezTo>
                    <a:cubicBezTo>
                      <a:pt x="1099" y="125"/>
                      <a:pt x="1097" y="123"/>
                      <a:pt x="1094" y="123"/>
                    </a:cubicBezTo>
                    <a:cubicBezTo>
                      <a:pt x="1092" y="123"/>
                      <a:pt x="1090" y="125"/>
                      <a:pt x="1090" y="127"/>
                    </a:cubicBezTo>
                    <a:close/>
                    <a:moveTo>
                      <a:pt x="1096" y="114"/>
                    </a:moveTo>
                    <a:cubicBezTo>
                      <a:pt x="1096" y="116"/>
                      <a:pt x="1099" y="118"/>
                      <a:pt x="1101" y="118"/>
                    </a:cubicBezTo>
                    <a:cubicBezTo>
                      <a:pt x="1104" y="118"/>
                      <a:pt x="1106" y="116"/>
                      <a:pt x="1106" y="114"/>
                    </a:cubicBezTo>
                    <a:cubicBezTo>
                      <a:pt x="1106" y="111"/>
                      <a:pt x="1104" y="109"/>
                      <a:pt x="1101" y="109"/>
                    </a:cubicBezTo>
                    <a:cubicBezTo>
                      <a:pt x="1099" y="109"/>
                      <a:pt x="1096" y="111"/>
                      <a:pt x="1096" y="114"/>
                    </a:cubicBezTo>
                    <a:close/>
                    <a:moveTo>
                      <a:pt x="1140" y="564"/>
                    </a:moveTo>
                    <a:cubicBezTo>
                      <a:pt x="1140" y="561"/>
                      <a:pt x="1138" y="559"/>
                      <a:pt x="1135" y="559"/>
                    </a:cubicBezTo>
                    <a:cubicBezTo>
                      <a:pt x="1133" y="559"/>
                      <a:pt x="1131" y="561"/>
                      <a:pt x="1131" y="564"/>
                    </a:cubicBezTo>
                    <a:cubicBezTo>
                      <a:pt x="1131" y="566"/>
                      <a:pt x="1133" y="568"/>
                      <a:pt x="1135" y="568"/>
                    </a:cubicBezTo>
                    <a:cubicBezTo>
                      <a:pt x="1138" y="568"/>
                      <a:pt x="1140" y="566"/>
                      <a:pt x="1140" y="564"/>
                    </a:cubicBezTo>
                    <a:close/>
                    <a:moveTo>
                      <a:pt x="1074" y="109"/>
                    </a:moveTo>
                    <a:cubicBezTo>
                      <a:pt x="1071" y="109"/>
                      <a:pt x="1069" y="111"/>
                      <a:pt x="1069" y="114"/>
                    </a:cubicBezTo>
                    <a:cubicBezTo>
                      <a:pt x="1069" y="116"/>
                      <a:pt x="1071" y="118"/>
                      <a:pt x="1074" y="118"/>
                    </a:cubicBezTo>
                    <a:cubicBezTo>
                      <a:pt x="1076" y="118"/>
                      <a:pt x="1078" y="116"/>
                      <a:pt x="1078" y="114"/>
                    </a:cubicBezTo>
                    <a:cubicBezTo>
                      <a:pt x="1078" y="111"/>
                      <a:pt x="1076" y="109"/>
                      <a:pt x="1074" y="109"/>
                    </a:cubicBezTo>
                    <a:close/>
                    <a:moveTo>
                      <a:pt x="1062" y="127"/>
                    </a:moveTo>
                    <a:cubicBezTo>
                      <a:pt x="1062" y="130"/>
                      <a:pt x="1064" y="132"/>
                      <a:pt x="1067" y="132"/>
                    </a:cubicBezTo>
                    <a:cubicBezTo>
                      <a:pt x="1070" y="132"/>
                      <a:pt x="1072" y="130"/>
                      <a:pt x="1072" y="127"/>
                    </a:cubicBezTo>
                    <a:cubicBezTo>
                      <a:pt x="1072" y="125"/>
                      <a:pt x="1070" y="123"/>
                      <a:pt x="1067" y="123"/>
                    </a:cubicBezTo>
                    <a:cubicBezTo>
                      <a:pt x="1064" y="123"/>
                      <a:pt x="1062" y="125"/>
                      <a:pt x="1062" y="127"/>
                    </a:cubicBezTo>
                    <a:close/>
                    <a:moveTo>
                      <a:pt x="1106" y="468"/>
                    </a:moveTo>
                    <a:cubicBezTo>
                      <a:pt x="1106" y="466"/>
                      <a:pt x="1104" y="464"/>
                      <a:pt x="1101" y="464"/>
                    </a:cubicBezTo>
                    <a:cubicBezTo>
                      <a:pt x="1099" y="464"/>
                      <a:pt x="1096" y="466"/>
                      <a:pt x="1096" y="468"/>
                    </a:cubicBezTo>
                    <a:cubicBezTo>
                      <a:pt x="1096" y="471"/>
                      <a:pt x="1099" y="473"/>
                      <a:pt x="1101" y="473"/>
                    </a:cubicBezTo>
                    <a:cubicBezTo>
                      <a:pt x="1104" y="473"/>
                      <a:pt x="1106" y="471"/>
                      <a:pt x="1106" y="468"/>
                    </a:cubicBezTo>
                    <a:close/>
                    <a:moveTo>
                      <a:pt x="640" y="318"/>
                    </a:moveTo>
                    <a:cubicBezTo>
                      <a:pt x="640" y="321"/>
                      <a:pt x="642" y="323"/>
                      <a:pt x="645" y="323"/>
                    </a:cubicBezTo>
                    <a:cubicBezTo>
                      <a:pt x="647" y="323"/>
                      <a:pt x="649" y="321"/>
                      <a:pt x="649" y="318"/>
                    </a:cubicBezTo>
                    <a:cubicBezTo>
                      <a:pt x="649" y="316"/>
                      <a:pt x="647" y="314"/>
                      <a:pt x="645" y="314"/>
                    </a:cubicBezTo>
                    <a:cubicBezTo>
                      <a:pt x="642" y="314"/>
                      <a:pt x="640" y="316"/>
                      <a:pt x="640" y="318"/>
                    </a:cubicBezTo>
                    <a:close/>
                    <a:moveTo>
                      <a:pt x="652" y="364"/>
                    </a:moveTo>
                    <a:cubicBezTo>
                      <a:pt x="654" y="364"/>
                      <a:pt x="656" y="362"/>
                      <a:pt x="656" y="359"/>
                    </a:cubicBezTo>
                    <a:cubicBezTo>
                      <a:pt x="656" y="357"/>
                      <a:pt x="654" y="355"/>
                      <a:pt x="652" y="355"/>
                    </a:cubicBezTo>
                    <a:cubicBezTo>
                      <a:pt x="649" y="355"/>
                      <a:pt x="647" y="357"/>
                      <a:pt x="647" y="359"/>
                    </a:cubicBezTo>
                    <a:cubicBezTo>
                      <a:pt x="647" y="362"/>
                      <a:pt x="649" y="364"/>
                      <a:pt x="652" y="364"/>
                    </a:cubicBezTo>
                    <a:close/>
                    <a:moveTo>
                      <a:pt x="647" y="305"/>
                    </a:moveTo>
                    <a:cubicBezTo>
                      <a:pt x="647" y="307"/>
                      <a:pt x="649" y="309"/>
                      <a:pt x="652" y="309"/>
                    </a:cubicBezTo>
                    <a:cubicBezTo>
                      <a:pt x="654" y="309"/>
                      <a:pt x="656" y="307"/>
                      <a:pt x="656" y="305"/>
                    </a:cubicBezTo>
                    <a:cubicBezTo>
                      <a:pt x="656" y="302"/>
                      <a:pt x="654" y="300"/>
                      <a:pt x="652" y="300"/>
                    </a:cubicBezTo>
                    <a:cubicBezTo>
                      <a:pt x="649" y="300"/>
                      <a:pt x="647" y="302"/>
                      <a:pt x="647" y="305"/>
                    </a:cubicBezTo>
                    <a:close/>
                    <a:moveTo>
                      <a:pt x="706" y="218"/>
                    </a:moveTo>
                    <a:cubicBezTo>
                      <a:pt x="704" y="218"/>
                      <a:pt x="702" y="220"/>
                      <a:pt x="702" y="223"/>
                    </a:cubicBezTo>
                    <a:cubicBezTo>
                      <a:pt x="702" y="225"/>
                      <a:pt x="704" y="227"/>
                      <a:pt x="706" y="227"/>
                    </a:cubicBezTo>
                    <a:cubicBezTo>
                      <a:pt x="709" y="227"/>
                      <a:pt x="711" y="225"/>
                      <a:pt x="711" y="223"/>
                    </a:cubicBezTo>
                    <a:cubicBezTo>
                      <a:pt x="711" y="220"/>
                      <a:pt x="709" y="218"/>
                      <a:pt x="706" y="218"/>
                    </a:cubicBezTo>
                    <a:close/>
                    <a:moveTo>
                      <a:pt x="645" y="350"/>
                    </a:moveTo>
                    <a:cubicBezTo>
                      <a:pt x="647" y="350"/>
                      <a:pt x="649" y="348"/>
                      <a:pt x="649" y="346"/>
                    </a:cubicBezTo>
                    <a:cubicBezTo>
                      <a:pt x="649" y="343"/>
                      <a:pt x="647" y="341"/>
                      <a:pt x="645" y="341"/>
                    </a:cubicBezTo>
                    <a:cubicBezTo>
                      <a:pt x="642" y="341"/>
                      <a:pt x="640" y="343"/>
                      <a:pt x="640" y="346"/>
                    </a:cubicBezTo>
                    <a:cubicBezTo>
                      <a:pt x="640" y="348"/>
                      <a:pt x="642" y="350"/>
                      <a:pt x="645" y="350"/>
                    </a:cubicBezTo>
                    <a:close/>
                    <a:moveTo>
                      <a:pt x="638" y="337"/>
                    </a:moveTo>
                    <a:cubicBezTo>
                      <a:pt x="640" y="337"/>
                      <a:pt x="643" y="335"/>
                      <a:pt x="643" y="332"/>
                    </a:cubicBezTo>
                    <a:cubicBezTo>
                      <a:pt x="643" y="330"/>
                      <a:pt x="640" y="328"/>
                      <a:pt x="638" y="328"/>
                    </a:cubicBezTo>
                    <a:cubicBezTo>
                      <a:pt x="635" y="328"/>
                      <a:pt x="633" y="330"/>
                      <a:pt x="633" y="332"/>
                    </a:cubicBezTo>
                    <a:cubicBezTo>
                      <a:pt x="633" y="335"/>
                      <a:pt x="635" y="337"/>
                      <a:pt x="638" y="337"/>
                    </a:cubicBezTo>
                    <a:close/>
                    <a:moveTo>
                      <a:pt x="658" y="268"/>
                    </a:moveTo>
                    <a:cubicBezTo>
                      <a:pt x="661" y="268"/>
                      <a:pt x="663" y="266"/>
                      <a:pt x="663" y="264"/>
                    </a:cubicBezTo>
                    <a:cubicBezTo>
                      <a:pt x="663" y="261"/>
                      <a:pt x="661" y="259"/>
                      <a:pt x="658" y="259"/>
                    </a:cubicBezTo>
                    <a:cubicBezTo>
                      <a:pt x="656" y="259"/>
                      <a:pt x="654" y="261"/>
                      <a:pt x="654" y="264"/>
                    </a:cubicBezTo>
                    <a:cubicBezTo>
                      <a:pt x="654" y="266"/>
                      <a:pt x="656" y="268"/>
                      <a:pt x="658" y="268"/>
                    </a:cubicBezTo>
                    <a:close/>
                    <a:moveTo>
                      <a:pt x="638" y="300"/>
                    </a:moveTo>
                    <a:cubicBezTo>
                      <a:pt x="635" y="300"/>
                      <a:pt x="633" y="302"/>
                      <a:pt x="633" y="305"/>
                    </a:cubicBezTo>
                    <a:cubicBezTo>
                      <a:pt x="633" y="307"/>
                      <a:pt x="635" y="309"/>
                      <a:pt x="638" y="309"/>
                    </a:cubicBezTo>
                    <a:cubicBezTo>
                      <a:pt x="640" y="309"/>
                      <a:pt x="643" y="307"/>
                      <a:pt x="643" y="305"/>
                    </a:cubicBezTo>
                    <a:cubicBezTo>
                      <a:pt x="643" y="302"/>
                      <a:pt x="640" y="300"/>
                      <a:pt x="638" y="300"/>
                    </a:cubicBezTo>
                    <a:close/>
                    <a:moveTo>
                      <a:pt x="688" y="223"/>
                    </a:moveTo>
                    <a:cubicBezTo>
                      <a:pt x="688" y="225"/>
                      <a:pt x="690" y="227"/>
                      <a:pt x="692" y="227"/>
                    </a:cubicBezTo>
                    <a:cubicBezTo>
                      <a:pt x="695" y="227"/>
                      <a:pt x="697" y="225"/>
                      <a:pt x="697" y="223"/>
                    </a:cubicBezTo>
                    <a:cubicBezTo>
                      <a:pt x="697" y="220"/>
                      <a:pt x="695" y="218"/>
                      <a:pt x="692" y="218"/>
                    </a:cubicBezTo>
                    <a:cubicBezTo>
                      <a:pt x="690" y="218"/>
                      <a:pt x="688" y="220"/>
                      <a:pt x="688" y="223"/>
                    </a:cubicBezTo>
                    <a:close/>
                    <a:moveTo>
                      <a:pt x="681" y="237"/>
                    </a:moveTo>
                    <a:cubicBezTo>
                      <a:pt x="681" y="239"/>
                      <a:pt x="683" y="241"/>
                      <a:pt x="686" y="241"/>
                    </a:cubicBezTo>
                    <a:cubicBezTo>
                      <a:pt x="688" y="241"/>
                      <a:pt x="690" y="239"/>
                      <a:pt x="690" y="237"/>
                    </a:cubicBezTo>
                    <a:cubicBezTo>
                      <a:pt x="690" y="234"/>
                      <a:pt x="688" y="232"/>
                      <a:pt x="686" y="232"/>
                    </a:cubicBezTo>
                    <a:cubicBezTo>
                      <a:pt x="683" y="232"/>
                      <a:pt x="681" y="234"/>
                      <a:pt x="681" y="237"/>
                    </a:cubicBezTo>
                    <a:close/>
                    <a:moveTo>
                      <a:pt x="699" y="205"/>
                    </a:moveTo>
                    <a:cubicBezTo>
                      <a:pt x="697" y="205"/>
                      <a:pt x="695" y="207"/>
                      <a:pt x="695" y="209"/>
                    </a:cubicBezTo>
                    <a:cubicBezTo>
                      <a:pt x="695" y="212"/>
                      <a:pt x="697" y="214"/>
                      <a:pt x="699" y="214"/>
                    </a:cubicBezTo>
                    <a:cubicBezTo>
                      <a:pt x="702" y="214"/>
                      <a:pt x="704" y="212"/>
                      <a:pt x="704" y="209"/>
                    </a:cubicBezTo>
                    <a:cubicBezTo>
                      <a:pt x="704" y="207"/>
                      <a:pt x="702" y="205"/>
                      <a:pt x="699" y="205"/>
                    </a:cubicBezTo>
                    <a:close/>
                    <a:moveTo>
                      <a:pt x="672" y="232"/>
                    </a:moveTo>
                    <a:cubicBezTo>
                      <a:pt x="670" y="232"/>
                      <a:pt x="667" y="234"/>
                      <a:pt x="667" y="237"/>
                    </a:cubicBezTo>
                    <a:cubicBezTo>
                      <a:pt x="667" y="239"/>
                      <a:pt x="670" y="241"/>
                      <a:pt x="672" y="241"/>
                    </a:cubicBezTo>
                    <a:cubicBezTo>
                      <a:pt x="675" y="241"/>
                      <a:pt x="677" y="239"/>
                      <a:pt x="677" y="237"/>
                    </a:cubicBezTo>
                    <a:cubicBezTo>
                      <a:pt x="677" y="234"/>
                      <a:pt x="675" y="232"/>
                      <a:pt x="672" y="232"/>
                    </a:cubicBezTo>
                    <a:close/>
                    <a:moveTo>
                      <a:pt x="654" y="237"/>
                    </a:moveTo>
                    <a:cubicBezTo>
                      <a:pt x="654" y="239"/>
                      <a:pt x="656" y="241"/>
                      <a:pt x="658" y="241"/>
                    </a:cubicBezTo>
                    <a:cubicBezTo>
                      <a:pt x="661" y="241"/>
                      <a:pt x="663" y="239"/>
                      <a:pt x="663" y="237"/>
                    </a:cubicBezTo>
                    <a:cubicBezTo>
                      <a:pt x="663" y="234"/>
                      <a:pt x="661" y="232"/>
                      <a:pt x="658" y="232"/>
                    </a:cubicBezTo>
                    <a:cubicBezTo>
                      <a:pt x="656" y="232"/>
                      <a:pt x="654" y="234"/>
                      <a:pt x="654" y="237"/>
                    </a:cubicBezTo>
                    <a:close/>
                    <a:moveTo>
                      <a:pt x="674" y="250"/>
                    </a:moveTo>
                    <a:cubicBezTo>
                      <a:pt x="674" y="253"/>
                      <a:pt x="676" y="255"/>
                      <a:pt x="679" y="255"/>
                    </a:cubicBezTo>
                    <a:cubicBezTo>
                      <a:pt x="681" y="255"/>
                      <a:pt x="683" y="253"/>
                      <a:pt x="683" y="250"/>
                    </a:cubicBezTo>
                    <a:cubicBezTo>
                      <a:pt x="683" y="248"/>
                      <a:pt x="681" y="246"/>
                      <a:pt x="679" y="246"/>
                    </a:cubicBezTo>
                    <a:cubicBezTo>
                      <a:pt x="676" y="246"/>
                      <a:pt x="674" y="248"/>
                      <a:pt x="674" y="250"/>
                    </a:cubicBezTo>
                    <a:close/>
                    <a:moveTo>
                      <a:pt x="627" y="318"/>
                    </a:moveTo>
                    <a:cubicBezTo>
                      <a:pt x="627" y="321"/>
                      <a:pt x="629" y="323"/>
                      <a:pt x="631" y="323"/>
                    </a:cubicBezTo>
                    <a:cubicBezTo>
                      <a:pt x="634" y="323"/>
                      <a:pt x="636" y="321"/>
                      <a:pt x="636" y="318"/>
                    </a:cubicBezTo>
                    <a:cubicBezTo>
                      <a:pt x="636" y="316"/>
                      <a:pt x="634" y="314"/>
                      <a:pt x="631" y="314"/>
                    </a:cubicBezTo>
                    <a:cubicBezTo>
                      <a:pt x="629" y="314"/>
                      <a:pt x="627" y="316"/>
                      <a:pt x="627" y="318"/>
                    </a:cubicBezTo>
                    <a:close/>
                    <a:moveTo>
                      <a:pt x="704" y="482"/>
                    </a:moveTo>
                    <a:cubicBezTo>
                      <a:pt x="704" y="480"/>
                      <a:pt x="702" y="478"/>
                      <a:pt x="699" y="478"/>
                    </a:cubicBezTo>
                    <a:cubicBezTo>
                      <a:pt x="697" y="478"/>
                      <a:pt x="695" y="480"/>
                      <a:pt x="695" y="482"/>
                    </a:cubicBezTo>
                    <a:cubicBezTo>
                      <a:pt x="695" y="485"/>
                      <a:pt x="697" y="487"/>
                      <a:pt x="699" y="487"/>
                    </a:cubicBezTo>
                    <a:cubicBezTo>
                      <a:pt x="702" y="487"/>
                      <a:pt x="704" y="485"/>
                      <a:pt x="704" y="482"/>
                    </a:cubicBezTo>
                    <a:close/>
                    <a:moveTo>
                      <a:pt x="699" y="450"/>
                    </a:moveTo>
                    <a:cubicBezTo>
                      <a:pt x="697" y="450"/>
                      <a:pt x="695" y="452"/>
                      <a:pt x="695" y="455"/>
                    </a:cubicBezTo>
                    <a:cubicBezTo>
                      <a:pt x="695" y="457"/>
                      <a:pt x="697" y="459"/>
                      <a:pt x="699" y="459"/>
                    </a:cubicBezTo>
                    <a:cubicBezTo>
                      <a:pt x="702" y="459"/>
                      <a:pt x="704" y="457"/>
                      <a:pt x="704" y="455"/>
                    </a:cubicBezTo>
                    <a:cubicBezTo>
                      <a:pt x="704" y="452"/>
                      <a:pt x="702" y="450"/>
                      <a:pt x="699" y="450"/>
                    </a:cubicBezTo>
                    <a:close/>
                    <a:moveTo>
                      <a:pt x="690" y="482"/>
                    </a:moveTo>
                    <a:cubicBezTo>
                      <a:pt x="690" y="480"/>
                      <a:pt x="688" y="478"/>
                      <a:pt x="686" y="478"/>
                    </a:cubicBezTo>
                    <a:cubicBezTo>
                      <a:pt x="683" y="478"/>
                      <a:pt x="681" y="480"/>
                      <a:pt x="681" y="482"/>
                    </a:cubicBezTo>
                    <a:cubicBezTo>
                      <a:pt x="681" y="485"/>
                      <a:pt x="683" y="487"/>
                      <a:pt x="686" y="487"/>
                    </a:cubicBezTo>
                    <a:cubicBezTo>
                      <a:pt x="688" y="487"/>
                      <a:pt x="690" y="485"/>
                      <a:pt x="690" y="482"/>
                    </a:cubicBezTo>
                    <a:close/>
                    <a:moveTo>
                      <a:pt x="658" y="378"/>
                    </a:moveTo>
                    <a:cubicBezTo>
                      <a:pt x="661" y="378"/>
                      <a:pt x="663" y="375"/>
                      <a:pt x="663" y="373"/>
                    </a:cubicBezTo>
                    <a:cubicBezTo>
                      <a:pt x="663" y="370"/>
                      <a:pt x="661" y="368"/>
                      <a:pt x="658" y="368"/>
                    </a:cubicBezTo>
                    <a:cubicBezTo>
                      <a:pt x="656" y="368"/>
                      <a:pt x="654" y="370"/>
                      <a:pt x="654" y="373"/>
                    </a:cubicBezTo>
                    <a:cubicBezTo>
                      <a:pt x="654" y="375"/>
                      <a:pt x="656" y="378"/>
                      <a:pt x="658" y="378"/>
                    </a:cubicBezTo>
                    <a:close/>
                    <a:moveTo>
                      <a:pt x="713" y="459"/>
                    </a:moveTo>
                    <a:cubicBezTo>
                      <a:pt x="715" y="459"/>
                      <a:pt x="717" y="457"/>
                      <a:pt x="717" y="455"/>
                    </a:cubicBezTo>
                    <a:cubicBezTo>
                      <a:pt x="717" y="452"/>
                      <a:pt x="715" y="450"/>
                      <a:pt x="713" y="450"/>
                    </a:cubicBezTo>
                    <a:cubicBezTo>
                      <a:pt x="710" y="450"/>
                      <a:pt x="708" y="452"/>
                      <a:pt x="708" y="455"/>
                    </a:cubicBezTo>
                    <a:cubicBezTo>
                      <a:pt x="708" y="457"/>
                      <a:pt x="710" y="459"/>
                      <a:pt x="713" y="459"/>
                    </a:cubicBezTo>
                    <a:close/>
                    <a:moveTo>
                      <a:pt x="711" y="441"/>
                    </a:moveTo>
                    <a:cubicBezTo>
                      <a:pt x="711" y="439"/>
                      <a:pt x="709" y="437"/>
                      <a:pt x="706" y="437"/>
                    </a:cubicBezTo>
                    <a:cubicBezTo>
                      <a:pt x="704" y="437"/>
                      <a:pt x="702" y="439"/>
                      <a:pt x="702" y="441"/>
                    </a:cubicBezTo>
                    <a:cubicBezTo>
                      <a:pt x="702" y="444"/>
                      <a:pt x="704" y="446"/>
                      <a:pt x="706" y="446"/>
                    </a:cubicBezTo>
                    <a:cubicBezTo>
                      <a:pt x="709" y="446"/>
                      <a:pt x="711" y="444"/>
                      <a:pt x="711" y="441"/>
                    </a:cubicBezTo>
                    <a:close/>
                    <a:moveTo>
                      <a:pt x="692" y="500"/>
                    </a:moveTo>
                    <a:cubicBezTo>
                      <a:pt x="695" y="500"/>
                      <a:pt x="697" y="498"/>
                      <a:pt x="697" y="496"/>
                    </a:cubicBezTo>
                    <a:cubicBezTo>
                      <a:pt x="697" y="493"/>
                      <a:pt x="695" y="491"/>
                      <a:pt x="692" y="491"/>
                    </a:cubicBezTo>
                    <a:cubicBezTo>
                      <a:pt x="690" y="491"/>
                      <a:pt x="688" y="493"/>
                      <a:pt x="688" y="496"/>
                    </a:cubicBezTo>
                    <a:cubicBezTo>
                      <a:pt x="688" y="498"/>
                      <a:pt x="690" y="500"/>
                      <a:pt x="692" y="500"/>
                    </a:cubicBezTo>
                    <a:close/>
                    <a:moveTo>
                      <a:pt x="665" y="418"/>
                    </a:moveTo>
                    <a:cubicBezTo>
                      <a:pt x="668" y="418"/>
                      <a:pt x="670" y="416"/>
                      <a:pt x="670" y="414"/>
                    </a:cubicBezTo>
                    <a:cubicBezTo>
                      <a:pt x="670" y="411"/>
                      <a:pt x="668" y="409"/>
                      <a:pt x="665" y="409"/>
                    </a:cubicBezTo>
                    <a:cubicBezTo>
                      <a:pt x="663" y="409"/>
                      <a:pt x="661" y="411"/>
                      <a:pt x="661" y="414"/>
                    </a:cubicBezTo>
                    <a:cubicBezTo>
                      <a:pt x="661" y="416"/>
                      <a:pt x="663" y="418"/>
                      <a:pt x="665" y="418"/>
                    </a:cubicBezTo>
                    <a:close/>
                    <a:moveTo>
                      <a:pt x="672" y="432"/>
                    </a:moveTo>
                    <a:cubicBezTo>
                      <a:pt x="675" y="432"/>
                      <a:pt x="677" y="430"/>
                      <a:pt x="677" y="428"/>
                    </a:cubicBezTo>
                    <a:cubicBezTo>
                      <a:pt x="677" y="425"/>
                      <a:pt x="675" y="423"/>
                      <a:pt x="672" y="423"/>
                    </a:cubicBezTo>
                    <a:cubicBezTo>
                      <a:pt x="670" y="423"/>
                      <a:pt x="667" y="425"/>
                      <a:pt x="667" y="428"/>
                    </a:cubicBezTo>
                    <a:cubicBezTo>
                      <a:pt x="667" y="430"/>
                      <a:pt x="670" y="432"/>
                      <a:pt x="672" y="432"/>
                    </a:cubicBezTo>
                    <a:close/>
                    <a:moveTo>
                      <a:pt x="679" y="418"/>
                    </a:moveTo>
                    <a:cubicBezTo>
                      <a:pt x="681" y="418"/>
                      <a:pt x="683" y="416"/>
                      <a:pt x="683" y="414"/>
                    </a:cubicBezTo>
                    <a:cubicBezTo>
                      <a:pt x="683" y="411"/>
                      <a:pt x="681" y="409"/>
                      <a:pt x="679" y="409"/>
                    </a:cubicBezTo>
                    <a:cubicBezTo>
                      <a:pt x="676" y="409"/>
                      <a:pt x="674" y="411"/>
                      <a:pt x="674" y="414"/>
                    </a:cubicBezTo>
                    <a:cubicBezTo>
                      <a:pt x="674" y="416"/>
                      <a:pt x="676" y="418"/>
                      <a:pt x="679" y="418"/>
                    </a:cubicBezTo>
                    <a:close/>
                    <a:moveTo>
                      <a:pt x="679" y="500"/>
                    </a:moveTo>
                    <a:cubicBezTo>
                      <a:pt x="681" y="500"/>
                      <a:pt x="683" y="498"/>
                      <a:pt x="683" y="496"/>
                    </a:cubicBezTo>
                    <a:cubicBezTo>
                      <a:pt x="683" y="493"/>
                      <a:pt x="681" y="491"/>
                      <a:pt x="679" y="491"/>
                    </a:cubicBezTo>
                    <a:cubicBezTo>
                      <a:pt x="676" y="491"/>
                      <a:pt x="674" y="493"/>
                      <a:pt x="674" y="496"/>
                    </a:cubicBezTo>
                    <a:cubicBezTo>
                      <a:pt x="674" y="498"/>
                      <a:pt x="676" y="500"/>
                      <a:pt x="679" y="500"/>
                    </a:cubicBezTo>
                    <a:close/>
                    <a:moveTo>
                      <a:pt x="667" y="455"/>
                    </a:moveTo>
                    <a:cubicBezTo>
                      <a:pt x="667" y="457"/>
                      <a:pt x="670" y="459"/>
                      <a:pt x="672" y="459"/>
                    </a:cubicBezTo>
                    <a:cubicBezTo>
                      <a:pt x="675" y="459"/>
                      <a:pt x="677" y="457"/>
                      <a:pt x="677" y="455"/>
                    </a:cubicBezTo>
                    <a:cubicBezTo>
                      <a:pt x="677" y="452"/>
                      <a:pt x="675" y="450"/>
                      <a:pt x="672" y="450"/>
                    </a:cubicBezTo>
                    <a:cubicBezTo>
                      <a:pt x="670" y="450"/>
                      <a:pt x="667" y="452"/>
                      <a:pt x="667" y="455"/>
                    </a:cubicBezTo>
                    <a:close/>
                    <a:moveTo>
                      <a:pt x="1103" y="209"/>
                    </a:moveTo>
                    <a:cubicBezTo>
                      <a:pt x="1103" y="212"/>
                      <a:pt x="1105" y="214"/>
                      <a:pt x="1108" y="214"/>
                    </a:cubicBezTo>
                    <a:cubicBezTo>
                      <a:pt x="1110" y="214"/>
                      <a:pt x="1112" y="212"/>
                      <a:pt x="1112" y="209"/>
                    </a:cubicBezTo>
                    <a:cubicBezTo>
                      <a:pt x="1112" y="207"/>
                      <a:pt x="1110" y="205"/>
                      <a:pt x="1108" y="205"/>
                    </a:cubicBezTo>
                    <a:cubicBezTo>
                      <a:pt x="1105" y="205"/>
                      <a:pt x="1103" y="207"/>
                      <a:pt x="1103" y="209"/>
                    </a:cubicBezTo>
                    <a:close/>
                    <a:moveTo>
                      <a:pt x="692" y="473"/>
                    </a:moveTo>
                    <a:cubicBezTo>
                      <a:pt x="695" y="473"/>
                      <a:pt x="697" y="471"/>
                      <a:pt x="697" y="468"/>
                    </a:cubicBezTo>
                    <a:cubicBezTo>
                      <a:pt x="697" y="466"/>
                      <a:pt x="695" y="464"/>
                      <a:pt x="692" y="464"/>
                    </a:cubicBezTo>
                    <a:cubicBezTo>
                      <a:pt x="690" y="464"/>
                      <a:pt x="688" y="466"/>
                      <a:pt x="688" y="468"/>
                    </a:cubicBezTo>
                    <a:cubicBezTo>
                      <a:pt x="688" y="471"/>
                      <a:pt x="690" y="473"/>
                      <a:pt x="692" y="473"/>
                    </a:cubicBezTo>
                    <a:close/>
                    <a:moveTo>
                      <a:pt x="724" y="414"/>
                    </a:moveTo>
                    <a:cubicBezTo>
                      <a:pt x="724" y="411"/>
                      <a:pt x="722" y="409"/>
                      <a:pt x="720" y="409"/>
                    </a:cubicBezTo>
                    <a:cubicBezTo>
                      <a:pt x="717" y="409"/>
                      <a:pt x="715" y="411"/>
                      <a:pt x="715" y="414"/>
                    </a:cubicBezTo>
                    <a:cubicBezTo>
                      <a:pt x="715" y="416"/>
                      <a:pt x="717" y="418"/>
                      <a:pt x="720" y="418"/>
                    </a:cubicBezTo>
                    <a:cubicBezTo>
                      <a:pt x="722" y="418"/>
                      <a:pt x="724" y="416"/>
                      <a:pt x="724" y="414"/>
                    </a:cubicBezTo>
                    <a:close/>
                    <a:moveTo>
                      <a:pt x="751" y="332"/>
                    </a:moveTo>
                    <a:cubicBezTo>
                      <a:pt x="751" y="330"/>
                      <a:pt x="749" y="328"/>
                      <a:pt x="747" y="328"/>
                    </a:cubicBezTo>
                    <a:cubicBezTo>
                      <a:pt x="744" y="328"/>
                      <a:pt x="742" y="330"/>
                      <a:pt x="742" y="332"/>
                    </a:cubicBezTo>
                    <a:cubicBezTo>
                      <a:pt x="742" y="335"/>
                      <a:pt x="744" y="337"/>
                      <a:pt x="747" y="337"/>
                    </a:cubicBezTo>
                    <a:cubicBezTo>
                      <a:pt x="749" y="337"/>
                      <a:pt x="751" y="335"/>
                      <a:pt x="751" y="332"/>
                    </a:cubicBezTo>
                    <a:close/>
                    <a:moveTo>
                      <a:pt x="713" y="432"/>
                    </a:moveTo>
                    <a:cubicBezTo>
                      <a:pt x="715" y="432"/>
                      <a:pt x="717" y="430"/>
                      <a:pt x="717" y="428"/>
                    </a:cubicBezTo>
                    <a:cubicBezTo>
                      <a:pt x="717" y="425"/>
                      <a:pt x="715" y="423"/>
                      <a:pt x="713" y="423"/>
                    </a:cubicBezTo>
                    <a:cubicBezTo>
                      <a:pt x="710" y="423"/>
                      <a:pt x="708" y="425"/>
                      <a:pt x="708" y="428"/>
                    </a:cubicBezTo>
                    <a:cubicBezTo>
                      <a:pt x="708" y="430"/>
                      <a:pt x="710" y="432"/>
                      <a:pt x="713" y="432"/>
                    </a:cubicBezTo>
                    <a:close/>
                    <a:moveTo>
                      <a:pt x="711" y="414"/>
                    </a:moveTo>
                    <a:cubicBezTo>
                      <a:pt x="711" y="411"/>
                      <a:pt x="709" y="409"/>
                      <a:pt x="706" y="409"/>
                    </a:cubicBezTo>
                    <a:cubicBezTo>
                      <a:pt x="704" y="409"/>
                      <a:pt x="702" y="411"/>
                      <a:pt x="702" y="414"/>
                    </a:cubicBezTo>
                    <a:cubicBezTo>
                      <a:pt x="702" y="416"/>
                      <a:pt x="704" y="418"/>
                      <a:pt x="706" y="418"/>
                    </a:cubicBezTo>
                    <a:cubicBezTo>
                      <a:pt x="709" y="418"/>
                      <a:pt x="711" y="416"/>
                      <a:pt x="711" y="414"/>
                    </a:cubicBezTo>
                    <a:close/>
                    <a:moveTo>
                      <a:pt x="738" y="387"/>
                    </a:moveTo>
                    <a:cubicBezTo>
                      <a:pt x="738" y="384"/>
                      <a:pt x="736" y="382"/>
                      <a:pt x="733" y="382"/>
                    </a:cubicBezTo>
                    <a:cubicBezTo>
                      <a:pt x="731" y="382"/>
                      <a:pt x="729" y="384"/>
                      <a:pt x="729" y="387"/>
                    </a:cubicBezTo>
                    <a:cubicBezTo>
                      <a:pt x="729" y="389"/>
                      <a:pt x="731" y="391"/>
                      <a:pt x="733" y="391"/>
                    </a:cubicBezTo>
                    <a:cubicBezTo>
                      <a:pt x="736" y="391"/>
                      <a:pt x="738" y="389"/>
                      <a:pt x="738" y="387"/>
                    </a:cubicBezTo>
                    <a:close/>
                    <a:moveTo>
                      <a:pt x="745" y="373"/>
                    </a:moveTo>
                    <a:cubicBezTo>
                      <a:pt x="745" y="370"/>
                      <a:pt x="743" y="368"/>
                      <a:pt x="740" y="368"/>
                    </a:cubicBezTo>
                    <a:cubicBezTo>
                      <a:pt x="738" y="368"/>
                      <a:pt x="736" y="370"/>
                      <a:pt x="736" y="373"/>
                    </a:cubicBezTo>
                    <a:cubicBezTo>
                      <a:pt x="736" y="375"/>
                      <a:pt x="738" y="378"/>
                      <a:pt x="740" y="378"/>
                    </a:cubicBezTo>
                    <a:cubicBezTo>
                      <a:pt x="743" y="378"/>
                      <a:pt x="745" y="375"/>
                      <a:pt x="745" y="373"/>
                    </a:cubicBezTo>
                    <a:close/>
                    <a:moveTo>
                      <a:pt x="731" y="400"/>
                    </a:moveTo>
                    <a:cubicBezTo>
                      <a:pt x="731" y="398"/>
                      <a:pt x="729" y="396"/>
                      <a:pt x="727" y="396"/>
                    </a:cubicBezTo>
                    <a:cubicBezTo>
                      <a:pt x="724" y="396"/>
                      <a:pt x="722" y="398"/>
                      <a:pt x="722" y="400"/>
                    </a:cubicBezTo>
                    <a:cubicBezTo>
                      <a:pt x="722" y="403"/>
                      <a:pt x="724" y="405"/>
                      <a:pt x="727" y="405"/>
                    </a:cubicBezTo>
                    <a:cubicBezTo>
                      <a:pt x="729" y="405"/>
                      <a:pt x="731" y="403"/>
                      <a:pt x="731" y="400"/>
                    </a:cubicBezTo>
                    <a:close/>
                    <a:moveTo>
                      <a:pt x="690" y="455"/>
                    </a:moveTo>
                    <a:cubicBezTo>
                      <a:pt x="690" y="452"/>
                      <a:pt x="688" y="450"/>
                      <a:pt x="686" y="450"/>
                    </a:cubicBezTo>
                    <a:cubicBezTo>
                      <a:pt x="683" y="450"/>
                      <a:pt x="681" y="452"/>
                      <a:pt x="681" y="455"/>
                    </a:cubicBezTo>
                    <a:cubicBezTo>
                      <a:pt x="681" y="457"/>
                      <a:pt x="683" y="459"/>
                      <a:pt x="686" y="459"/>
                    </a:cubicBezTo>
                    <a:cubicBezTo>
                      <a:pt x="688" y="459"/>
                      <a:pt x="690" y="457"/>
                      <a:pt x="690" y="455"/>
                    </a:cubicBezTo>
                    <a:close/>
                    <a:moveTo>
                      <a:pt x="674" y="468"/>
                    </a:moveTo>
                    <a:cubicBezTo>
                      <a:pt x="674" y="471"/>
                      <a:pt x="676" y="473"/>
                      <a:pt x="679" y="473"/>
                    </a:cubicBezTo>
                    <a:cubicBezTo>
                      <a:pt x="681" y="473"/>
                      <a:pt x="683" y="471"/>
                      <a:pt x="683" y="468"/>
                    </a:cubicBezTo>
                    <a:cubicBezTo>
                      <a:pt x="683" y="466"/>
                      <a:pt x="681" y="464"/>
                      <a:pt x="679" y="464"/>
                    </a:cubicBezTo>
                    <a:cubicBezTo>
                      <a:pt x="676" y="464"/>
                      <a:pt x="674" y="466"/>
                      <a:pt x="674" y="468"/>
                    </a:cubicBezTo>
                    <a:close/>
                    <a:moveTo>
                      <a:pt x="704" y="428"/>
                    </a:moveTo>
                    <a:cubicBezTo>
                      <a:pt x="704" y="425"/>
                      <a:pt x="702" y="423"/>
                      <a:pt x="699" y="423"/>
                    </a:cubicBezTo>
                    <a:cubicBezTo>
                      <a:pt x="697" y="423"/>
                      <a:pt x="695" y="425"/>
                      <a:pt x="695" y="428"/>
                    </a:cubicBezTo>
                    <a:cubicBezTo>
                      <a:pt x="695" y="430"/>
                      <a:pt x="697" y="432"/>
                      <a:pt x="699" y="432"/>
                    </a:cubicBezTo>
                    <a:cubicBezTo>
                      <a:pt x="702" y="432"/>
                      <a:pt x="704" y="430"/>
                      <a:pt x="704" y="428"/>
                    </a:cubicBezTo>
                    <a:close/>
                    <a:moveTo>
                      <a:pt x="708" y="237"/>
                    </a:moveTo>
                    <a:cubicBezTo>
                      <a:pt x="708" y="239"/>
                      <a:pt x="710" y="241"/>
                      <a:pt x="713" y="241"/>
                    </a:cubicBezTo>
                    <a:cubicBezTo>
                      <a:pt x="715" y="241"/>
                      <a:pt x="717" y="239"/>
                      <a:pt x="717" y="237"/>
                    </a:cubicBezTo>
                    <a:cubicBezTo>
                      <a:pt x="717" y="234"/>
                      <a:pt x="715" y="232"/>
                      <a:pt x="713" y="232"/>
                    </a:cubicBezTo>
                    <a:cubicBezTo>
                      <a:pt x="710" y="232"/>
                      <a:pt x="708" y="234"/>
                      <a:pt x="708" y="237"/>
                    </a:cubicBezTo>
                    <a:close/>
                    <a:moveTo>
                      <a:pt x="720" y="473"/>
                    </a:moveTo>
                    <a:cubicBezTo>
                      <a:pt x="722" y="473"/>
                      <a:pt x="724" y="471"/>
                      <a:pt x="724" y="468"/>
                    </a:cubicBezTo>
                    <a:cubicBezTo>
                      <a:pt x="724" y="466"/>
                      <a:pt x="722" y="464"/>
                      <a:pt x="720" y="464"/>
                    </a:cubicBezTo>
                    <a:cubicBezTo>
                      <a:pt x="717" y="464"/>
                      <a:pt x="715" y="466"/>
                      <a:pt x="715" y="468"/>
                    </a:cubicBezTo>
                    <a:cubicBezTo>
                      <a:pt x="715" y="471"/>
                      <a:pt x="717" y="473"/>
                      <a:pt x="720" y="473"/>
                    </a:cubicBezTo>
                    <a:close/>
                    <a:moveTo>
                      <a:pt x="697" y="441"/>
                    </a:moveTo>
                    <a:cubicBezTo>
                      <a:pt x="697" y="439"/>
                      <a:pt x="695" y="437"/>
                      <a:pt x="692" y="437"/>
                    </a:cubicBezTo>
                    <a:cubicBezTo>
                      <a:pt x="690" y="437"/>
                      <a:pt x="688" y="439"/>
                      <a:pt x="688" y="441"/>
                    </a:cubicBezTo>
                    <a:cubicBezTo>
                      <a:pt x="688" y="444"/>
                      <a:pt x="690" y="446"/>
                      <a:pt x="692" y="446"/>
                    </a:cubicBezTo>
                    <a:cubicBezTo>
                      <a:pt x="695" y="446"/>
                      <a:pt x="697" y="444"/>
                      <a:pt x="697" y="441"/>
                    </a:cubicBezTo>
                    <a:close/>
                    <a:moveTo>
                      <a:pt x="674" y="441"/>
                    </a:moveTo>
                    <a:cubicBezTo>
                      <a:pt x="674" y="444"/>
                      <a:pt x="676" y="446"/>
                      <a:pt x="679" y="446"/>
                    </a:cubicBezTo>
                    <a:cubicBezTo>
                      <a:pt x="681" y="446"/>
                      <a:pt x="683" y="444"/>
                      <a:pt x="683" y="441"/>
                    </a:cubicBezTo>
                    <a:cubicBezTo>
                      <a:pt x="683" y="439"/>
                      <a:pt x="681" y="437"/>
                      <a:pt x="679" y="437"/>
                    </a:cubicBezTo>
                    <a:cubicBezTo>
                      <a:pt x="676" y="437"/>
                      <a:pt x="674" y="439"/>
                      <a:pt x="674" y="441"/>
                    </a:cubicBezTo>
                    <a:close/>
                    <a:moveTo>
                      <a:pt x="733" y="218"/>
                    </a:moveTo>
                    <a:cubicBezTo>
                      <a:pt x="731" y="218"/>
                      <a:pt x="729" y="220"/>
                      <a:pt x="729" y="223"/>
                    </a:cubicBezTo>
                    <a:cubicBezTo>
                      <a:pt x="729" y="225"/>
                      <a:pt x="731" y="227"/>
                      <a:pt x="733" y="227"/>
                    </a:cubicBezTo>
                    <a:cubicBezTo>
                      <a:pt x="736" y="227"/>
                      <a:pt x="738" y="225"/>
                      <a:pt x="738" y="223"/>
                    </a:cubicBezTo>
                    <a:cubicBezTo>
                      <a:pt x="738" y="220"/>
                      <a:pt x="736" y="218"/>
                      <a:pt x="733" y="218"/>
                    </a:cubicBezTo>
                    <a:close/>
                    <a:moveTo>
                      <a:pt x="736" y="237"/>
                    </a:moveTo>
                    <a:cubicBezTo>
                      <a:pt x="736" y="239"/>
                      <a:pt x="738" y="241"/>
                      <a:pt x="740" y="241"/>
                    </a:cubicBezTo>
                    <a:cubicBezTo>
                      <a:pt x="743" y="241"/>
                      <a:pt x="745" y="239"/>
                      <a:pt x="745" y="237"/>
                    </a:cubicBezTo>
                    <a:cubicBezTo>
                      <a:pt x="745" y="234"/>
                      <a:pt x="743" y="232"/>
                      <a:pt x="740" y="232"/>
                    </a:cubicBezTo>
                    <a:cubicBezTo>
                      <a:pt x="738" y="232"/>
                      <a:pt x="736" y="234"/>
                      <a:pt x="736" y="237"/>
                    </a:cubicBezTo>
                    <a:close/>
                    <a:moveTo>
                      <a:pt x="742" y="223"/>
                    </a:moveTo>
                    <a:cubicBezTo>
                      <a:pt x="742" y="225"/>
                      <a:pt x="744" y="227"/>
                      <a:pt x="747" y="227"/>
                    </a:cubicBezTo>
                    <a:cubicBezTo>
                      <a:pt x="749" y="227"/>
                      <a:pt x="751" y="225"/>
                      <a:pt x="751" y="223"/>
                    </a:cubicBezTo>
                    <a:cubicBezTo>
                      <a:pt x="751" y="220"/>
                      <a:pt x="749" y="218"/>
                      <a:pt x="747" y="218"/>
                    </a:cubicBezTo>
                    <a:cubicBezTo>
                      <a:pt x="744" y="218"/>
                      <a:pt x="742" y="220"/>
                      <a:pt x="742" y="223"/>
                    </a:cubicBezTo>
                    <a:close/>
                    <a:moveTo>
                      <a:pt x="727" y="205"/>
                    </a:moveTo>
                    <a:cubicBezTo>
                      <a:pt x="724" y="205"/>
                      <a:pt x="722" y="207"/>
                      <a:pt x="722" y="209"/>
                    </a:cubicBezTo>
                    <a:cubicBezTo>
                      <a:pt x="722" y="212"/>
                      <a:pt x="724" y="214"/>
                      <a:pt x="727" y="214"/>
                    </a:cubicBezTo>
                    <a:cubicBezTo>
                      <a:pt x="729" y="214"/>
                      <a:pt x="731" y="212"/>
                      <a:pt x="731" y="209"/>
                    </a:cubicBezTo>
                    <a:cubicBezTo>
                      <a:pt x="731" y="207"/>
                      <a:pt x="729" y="205"/>
                      <a:pt x="727" y="205"/>
                    </a:cubicBezTo>
                    <a:close/>
                    <a:moveTo>
                      <a:pt x="715" y="223"/>
                    </a:moveTo>
                    <a:cubicBezTo>
                      <a:pt x="715" y="225"/>
                      <a:pt x="717" y="227"/>
                      <a:pt x="720" y="227"/>
                    </a:cubicBezTo>
                    <a:cubicBezTo>
                      <a:pt x="722" y="227"/>
                      <a:pt x="724" y="225"/>
                      <a:pt x="724" y="223"/>
                    </a:cubicBezTo>
                    <a:cubicBezTo>
                      <a:pt x="724" y="220"/>
                      <a:pt x="722" y="218"/>
                      <a:pt x="720" y="218"/>
                    </a:cubicBezTo>
                    <a:cubicBezTo>
                      <a:pt x="717" y="218"/>
                      <a:pt x="715" y="220"/>
                      <a:pt x="715" y="223"/>
                    </a:cubicBezTo>
                    <a:close/>
                    <a:moveTo>
                      <a:pt x="758" y="318"/>
                    </a:moveTo>
                    <a:cubicBezTo>
                      <a:pt x="758" y="316"/>
                      <a:pt x="756" y="314"/>
                      <a:pt x="754" y="314"/>
                    </a:cubicBezTo>
                    <a:cubicBezTo>
                      <a:pt x="751" y="314"/>
                      <a:pt x="749" y="316"/>
                      <a:pt x="749" y="318"/>
                    </a:cubicBezTo>
                    <a:cubicBezTo>
                      <a:pt x="749" y="321"/>
                      <a:pt x="751" y="323"/>
                      <a:pt x="754" y="323"/>
                    </a:cubicBezTo>
                    <a:cubicBezTo>
                      <a:pt x="756" y="323"/>
                      <a:pt x="758" y="321"/>
                      <a:pt x="758" y="318"/>
                    </a:cubicBezTo>
                    <a:close/>
                    <a:moveTo>
                      <a:pt x="754" y="205"/>
                    </a:moveTo>
                    <a:cubicBezTo>
                      <a:pt x="751" y="205"/>
                      <a:pt x="749" y="207"/>
                      <a:pt x="749" y="209"/>
                    </a:cubicBezTo>
                    <a:cubicBezTo>
                      <a:pt x="749" y="212"/>
                      <a:pt x="751" y="214"/>
                      <a:pt x="754" y="214"/>
                    </a:cubicBezTo>
                    <a:cubicBezTo>
                      <a:pt x="756" y="214"/>
                      <a:pt x="758" y="212"/>
                      <a:pt x="758" y="209"/>
                    </a:cubicBezTo>
                    <a:cubicBezTo>
                      <a:pt x="758" y="207"/>
                      <a:pt x="756" y="205"/>
                      <a:pt x="754" y="205"/>
                    </a:cubicBezTo>
                    <a:close/>
                    <a:moveTo>
                      <a:pt x="756" y="223"/>
                    </a:moveTo>
                    <a:cubicBezTo>
                      <a:pt x="756" y="225"/>
                      <a:pt x="758" y="227"/>
                      <a:pt x="761" y="227"/>
                    </a:cubicBezTo>
                    <a:cubicBezTo>
                      <a:pt x="763" y="227"/>
                      <a:pt x="765" y="225"/>
                      <a:pt x="765" y="223"/>
                    </a:cubicBezTo>
                    <a:cubicBezTo>
                      <a:pt x="765" y="220"/>
                      <a:pt x="763" y="218"/>
                      <a:pt x="761" y="218"/>
                    </a:cubicBezTo>
                    <a:cubicBezTo>
                      <a:pt x="758" y="218"/>
                      <a:pt x="756" y="220"/>
                      <a:pt x="756" y="223"/>
                    </a:cubicBezTo>
                    <a:close/>
                    <a:moveTo>
                      <a:pt x="772" y="264"/>
                    </a:moveTo>
                    <a:cubicBezTo>
                      <a:pt x="772" y="261"/>
                      <a:pt x="770" y="259"/>
                      <a:pt x="767" y="259"/>
                    </a:cubicBezTo>
                    <a:cubicBezTo>
                      <a:pt x="765" y="259"/>
                      <a:pt x="763" y="261"/>
                      <a:pt x="763" y="264"/>
                    </a:cubicBezTo>
                    <a:cubicBezTo>
                      <a:pt x="763" y="266"/>
                      <a:pt x="765" y="268"/>
                      <a:pt x="767" y="268"/>
                    </a:cubicBezTo>
                    <a:cubicBezTo>
                      <a:pt x="770" y="268"/>
                      <a:pt x="772" y="266"/>
                      <a:pt x="772" y="264"/>
                    </a:cubicBezTo>
                    <a:close/>
                    <a:moveTo>
                      <a:pt x="765" y="305"/>
                    </a:moveTo>
                    <a:cubicBezTo>
                      <a:pt x="765" y="302"/>
                      <a:pt x="763" y="300"/>
                      <a:pt x="761" y="300"/>
                    </a:cubicBezTo>
                    <a:cubicBezTo>
                      <a:pt x="758" y="300"/>
                      <a:pt x="756" y="302"/>
                      <a:pt x="756" y="305"/>
                    </a:cubicBezTo>
                    <a:cubicBezTo>
                      <a:pt x="756" y="307"/>
                      <a:pt x="758" y="309"/>
                      <a:pt x="761" y="309"/>
                    </a:cubicBezTo>
                    <a:cubicBezTo>
                      <a:pt x="763" y="309"/>
                      <a:pt x="765" y="307"/>
                      <a:pt x="765" y="305"/>
                    </a:cubicBezTo>
                    <a:close/>
                    <a:moveTo>
                      <a:pt x="765" y="278"/>
                    </a:moveTo>
                    <a:cubicBezTo>
                      <a:pt x="765" y="275"/>
                      <a:pt x="763" y="273"/>
                      <a:pt x="761" y="273"/>
                    </a:cubicBezTo>
                    <a:cubicBezTo>
                      <a:pt x="758" y="273"/>
                      <a:pt x="756" y="275"/>
                      <a:pt x="756" y="278"/>
                    </a:cubicBezTo>
                    <a:cubicBezTo>
                      <a:pt x="756" y="280"/>
                      <a:pt x="758" y="282"/>
                      <a:pt x="761" y="282"/>
                    </a:cubicBezTo>
                    <a:cubicBezTo>
                      <a:pt x="763" y="282"/>
                      <a:pt x="765" y="280"/>
                      <a:pt x="765" y="278"/>
                    </a:cubicBezTo>
                    <a:close/>
                    <a:moveTo>
                      <a:pt x="772" y="209"/>
                    </a:moveTo>
                    <a:cubicBezTo>
                      <a:pt x="772" y="207"/>
                      <a:pt x="770" y="205"/>
                      <a:pt x="767" y="205"/>
                    </a:cubicBezTo>
                    <a:cubicBezTo>
                      <a:pt x="765" y="205"/>
                      <a:pt x="763" y="207"/>
                      <a:pt x="763" y="209"/>
                    </a:cubicBezTo>
                    <a:cubicBezTo>
                      <a:pt x="763" y="212"/>
                      <a:pt x="765" y="214"/>
                      <a:pt x="767" y="214"/>
                    </a:cubicBezTo>
                    <a:cubicBezTo>
                      <a:pt x="770" y="214"/>
                      <a:pt x="772" y="212"/>
                      <a:pt x="772" y="209"/>
                    </a:cubicBezTo>
                    <a:close/>
                    <a:moveTo>
                      <a:pt x="772" y="237"/>
                    </a:moveTo>
                    <a:cubicBezTo>
                      <a:pt x="772" y="234"/>
                      <a:pt x="770" y="232"/>
                      <a:pt x="767" y="232"/>
                    </a:cubicBezTo>
                    <a:cubicBezTo>
                      <a:pt x="765" y="232"/>
                      <a:pt x="763" y="234"/>
                      <a:pt x="763" y="237"/>
                    </a:cubicBezTo>
                    <a:cubicBezTo>
                      <a:pt x="763" y="239"/>
                      <a:pt x="765" y="241"/>
                      <a:pt x="767" y="241"/>
                    </a:cubicBezTo>
                    <a:cubicBezTo>
                      <a:pt x="770" y="241"/>
                      <a:pt x="772" y="239"/>
                      <a:pt x="772" y="237"/>
                    </a:cubicBezTo>
                    <a:close/>
                    <a:moveTo>
                      <a:pt x="654" y="400"/>
                    </a:moveTo>
                    <a:cubicBezTo>
                      <a:pt x="654" y="403"/>
                      <a:pt x="656" y="405"/>
                      <a:pt x="658" y="405"/>
                    </a:cubicBezTo>
                    <a:cubicBezTo>
                      <a:pt x="661" y="405"/>
                      <a:pt x="663" y="403"/>
                      <a:pt x="663" y="400"/>
                    </a:cubicBezTo>
                    <a:cubicBezTo>
                      <a:pt x="663" y="398"/>
                      <a:pt x="661" y="396"/>
                      <a:pt x="658" y="396"/>
                    </a:cubicBezTo>
                    <a:cubicBezTo>
                      <a:pt x="656" y="396"/>
                      <a:pt x="654" y="398"/>
                      <a:pt x="654" y="400"/>
                    </a:cubicBezTo>
                    <a:close/>
                    <a:moveTo>
                      <a:pt x="856" y="255"/>
                    </a:moveTo>
                    <a:cubicBezTo>
                      <a:pt x="858" y="255"/>
                      <a:pt x="860" y="253"/>
                      <a:pt x="860" y="250"/>
                    </a:cubicBezTo>
                    <a:cubicBezTo>
                      <a:pt x="860" y="248"/>
                      <a:pt x="858" y="246"/>
                      <a:pt x="856" y="246"/>
                    </a:cubicBezTo>
                    <a:cubicBezTo>
                      <a:pt x="853" y="246"/>
                      <a:pt x="851" y="248"/>
                      <a:pt x="851" y="250"/>
                    </a:cubicBezTo>
                    <a:cubicBezTo>
                      <a:pt x="851" y="253"/>
                      <a:pt x="853" y="255"/>
                      <a:pt x="856" y="255"/>
                    </a:cubicBezTo>
                    <a:close/>
                    <a:moveTo>
                      <a:pt x="867" y="237"/>
                    </a:moveTo>
                    <a:cubicBezTo>
                      <a:pt x="867" y="234"/>
                      <a:pt x="865" y="232"/>
                      <a:pt x="863" y="232"/>
                    </a:cubicBezTo>
                    <a:cubicBezTo>
                      <a:pt x="860" y="232"/>
                      <a:pt x="858" y="234"/>
                      <a:pt x="858" y="237"/>
                    </a:cubicBezTo>
                    <a:cubicBezTo>
                      <a:pt x="858" y="239"/>
                      <a:pt x="860" y="241"/>
                      <a:pt x="863" y="241"/>
                    </a:cubicBezTo>
                    <a:cubicBezTo>
                      <a:pt x="865" y="241"/>
                      <a:pt x="867" y="239"/>
                      <a:pt x="867" y="237"/>
                    </a:cubicBezTo>
                    <a:close/>
                    <a:moveTo>
                      <a:pt x="876" y="268"/>
                    </a:moveTo>
                    <a:cubicBezTo>
                      <a:pt x="879" y="268"/>
                      <a:pt x="881" y="266"/>
                      <a:pt x="881" y="264"/>
                    </a:cubicBezTo>
                    <a:cubicBezTo>
                      <a:pt x="881" y="261"/>
                      <a:pt x="879" y="259"/>
                      <a:pt x="876" y="259"/>
                    </a:cubicBezTo>
                    <a:cubicBezTo>
                      <a:pt x="874" y="259"/>
                      <a:pt x="872" y="261"/>
                      <a:pt x="872" y="264"/>
                    </a:cubicBezTo>
                    <a:cubicBezTo>
                      <a:pt x="872" y="266"/>
                      <a:pt x="874" y="268"/>
                      <a:pt x="876" y="268"/>
                    </a:cubicBezTo>
                    <a:close/>
                    <a:moveTo>
                      <a:pt x="1119" y="278"/>
                    </a:moveTo>
                    <a:cubicBezTo>
                      <a:pt x="1119" y="275"/>
                      <a:pt x="1117" y="273"/>
                      <a:pt x="1115" y="273"/>
                    </a:cubicBezTo>
                    <a:cubicBezTo>
                      <a:pt x="1112" y="273"/>
                      <a:pt x="1110" y="275"/>
                      <a:pt x="1110" y="278"/>
                    </a:cubicBezTo>
                    <a:cubicBezTo>
                      <a:pt x="1110" y="280"/>
                      <a:pt x="1112" y="282"/>
                      <a:pt x="1115" y="282"/>
                    </a:cubicBezTo>
                    <a:cubicBezTo>
                      <a:pt x="1117" y="282"/>
                      <a:pt x="1119" y="280"/>
                      <a:pt x="1119" y="278"/>
                    </a:cubicBezTo>
                    <a:close/>
                    <a:moveTo>
                      <a:pt x="1115" y="227"/>
                    </a:moveTo>
                    <a:cubicBezTo>
                      <a:pt x="1117" y="227"/>
                      <a:pt x="1119" y="225"/>
                      <a:pt x="1119" y="223"/>
                    </a:cubicBezTo>
                    <a:cubicBezTo>
                      <a:pt x="1119" y="220"/>
                      <a:pt x="1117" y="218"/>
                      <a:pt x="1115" y="218"/>
                    </a:cubicBezTo>
                    <a:cubicBezTo>
                      <a:pt x="1112" y="218"/>
                      <a:pt x="1110" y="220"/>
                      <a:pt x="1110" y="223"/>
                    </a:cubicBezTo>
                    <a:cubicBezTo>
                      <a:pt x="1110" y="225"/>
                      <a:pt x="1112" y="227"/>
                      <a:pt x="1115" y="227"/>
                    </a:cubicBezTo>
                    <a:close/>
                    <a:moveTo>
                      <a:pt x="824" y="223"/>
                    </a:moveTo>
                    <a:cubicBezTo>
                      <a:pt x="824" y="225"/>
                      <a:pt x="826" y="227"/>
                      <a:pt x="829" y="227"/>
                    </a:cubicBezTo>
                    <a:cubicBezTo>
                      <a:pt x="831" y="227"/>
                      <a:pt x="833" y="225"/>
                      <a:pt x="833" y="223"/>
                    </a:cubicBezTo>
                    <a:cubicBezTo>
                      <a:pt x="833" y="220"/>
                      <a:pt x="831" y="218"/>
                      <a:pt x="829" y="218"/>
                    </a:cubicBezTo>
                    <a:cubicBezTo>
                      <a:pt x="826" y="218"/>
                      <a:pt x="824" y="220"/>
                      <a:pt x="824" y="223"/>
                    </a:cubicBezTo>
                    <a:close/>
                    <a:moveTo>
                      <a:pt x="869" y="255"/>
                    </a:moveTo>
                    <a:cubicBezTo>
                      <a:pt x="872" y="255"/>
                      <a:pt x="874" y="253"/>
                      <a:pt x="874" y="250"/>
                    </a:cubicBezTo>
                    <a:cubicBezTo>
                      <a:pt x="874" y="248"/>
                      <a:pt x="872" y="246"/>
                      <a:pt x="869" y="246"/>
                    </a:cubicBezTo>
                    <a:cubicBezTo>
                      <a:pt x="867" y="246"/>
                      <a:pt x="865" y="248"/>
                      <a:pt x="865" y="250"/>
                    </a:cubicBezTo>
                    <a:cubicBezTo>
                      <a:pt x="865" y="253"/>
                      <a:pt x="867" y="255"/>
                      <a:pt x="869" y="255"/>
                    </a:cubicBezTo>
                    <a:close/>
                    <a:moveTo>
                      <a:pt x="856" y="227"/>
                    </a:moveTo>
                    <a:cubicBezTo>
                      <a:pt x="858" y="227"/>
                      <a:pt x="860" y="225"/>
                      <a:pt x="860" y="223"/>
                    </a:cubicBezTo>
                    <a:cubicBezTo>
                      <a:pt x="860" y="220"/>
                      <a:pt x="858" y="218"/>
                      <a:pt x="856" y="218"/>
                    </a:cubicBezTo>
                    <a:cubicBezTo>
                      <a:pt x="853" y="218"/>
                      <a:pt x="851" y="220"/>
                      <a:pt x="851" y="223"/>
                    </a:cubicBezTo>
                    <a:cubicBezTo>
                      <a:pt x="851" y="225"/>
                      <a:pt x="853" y="227"/>
                      <a:pt x="856" y="227"/>
                    </a:cubicBezTo>
                    <a:close/>
                    <a:moveTo>
                      <a:pt x="849" y="205"/>
                    </a:moveTo>
                    <a:cubicBezTo>
                      <a:pt x="847" y="205"/>
                      <a:pt x="845" y="207"/>
                      <a:pt x="845" y="209"/>
                    </a:cubicBezTo>
                    <a:cubicBezTo>
                      <a:pt x="845" y="212"/>
                      <a:pt x="847" y="214"/>
                      <a:pt x="849" y="214"/>
                    </a:cubicBezTo>
                    <a:cubicBezTo>
                      <a:pt x="852" y="214"/>
                      <a:pt x="854" y="212"/>
                      <a:pt x="854" y="209"/>
                    </a:cubicBezTo>
                    <a:cubicBezTo>
                      <a:pt x="854" y="207"/>
                      <a:pt x="852" y="205"/>
                      <a:pt x="849" y="205"/>
                    </a:cubicBezTo>
                    <a:close/>
                    <a:moveTo>
                      <a:pt x="849" y="241"/>
                    </a:moveTo>
                    <a:cubicBezTo>
                      <a:pt x="852" y="241"/>
                      <a:pt x="854" y="239"/>
                      <a:pt x="854" y="237"/>
                    </a:cubicBezTo>
                    <a:cubicBezTo>
                      <a:pt x="854" y="234"/>
                      <a:pt x="852" y="232"/>
                      <a:pt x="849" y="232"/>
                    </a:cubicBezTo>
                    <a:cubicBezTo>
                      <a:pt x="847" y="232"/>
                      <a:pt x="845" y="234"/>
                      <a:pt x="845" y="237"/>
                    </a:cubicBezTo>
                    <a:cubicBezTo>
                      <a:pt x="845" y="239"/>
                      <a:pt x="847" y="241"/>
                      <a:pt x="849" y="241"/>
                    </a:cubicBezTo>
                    <a:close/>
                    <a:moveTo>
                      <a:pt x="840" y="209"/>
                    </a:moveTo>
                    <a:cubicBezTo>
                      <a:pt x="840" y="207"/>
                      <a:pt x="838" y="205"/>
                      <a:pt x="835" y="205"/>
                    </a:cubicBezTo>
                    <a:cubicBezTo>
                      <a:pt x="833" y="205"/>
                      <a:pt x="831" y="207"/>
                      <a:pt x="831" y="209"/>
                    </a:cubicBezTo>
                    <a:cubicBezTo>
                      <a:pt x="831" y="212"/>
                      <a:pt x="833" y="214"/>
                      <a:pt x="835" y="214"/>
                    </a:cubicBezTo>
                    <a:cubicBezTo>
                      <a:pt x="838" y="214"/>
                      <a:pt x="840" y="212"/>
                      <a:pt x="840" y="209"/>
                    </a:cubicBezTo>
                    <a:close/>
                    <a:moveTo>
                      <a:pt x="842" y="227"/>
                    </a:moveTo>
                    <a:cubicBezTo>
                      <a:pt x="845" y="227"/>
                      <a:pt x="847" y="225"/>
                      <a:pt x="847" y="223"/>
                    </a:cubicBezTo>
                    <a:cubicBezTo>
                      <a:pt x="847" y="220"/>
                      <a:pt x="845" y="218"/>
                      <a:pt x="842" y="218"/>
                    </a:cubicBezTo>
                    <a:cubicBezTo>
                      <a:pt x="840" y="218"/>
                      <a:pt x="838" y="220"/>
                      <a:pt x="838" y="223"/>
                    </a:cubicBezTo>
                    <a:cubicBezTo>
                      <a:pt x="838" y="225"/>
                      <a:pt x="840" y="227"/>
                      <a:pt x="842" y="227"/>
                    </a:cubicBezTo>
                    <a:close/>
                    <a:moveTo>
                      <a:pt x="842" y="191"/>
                    </a:moveTo>
                    <a:cubicBezTo>
                      <a:pt x="840" y="191"/>
                      <a:pt x="838" y="193"/>
                      <a:pt x="838" y="196"/>
                    </a:cubicBezTo>
                    <a:cubicBezTo>
                      <a:pt x="838" y="198"/>
                      <a:pt x="840" y="200"/>
                      <a:pt x="842" y="200"/>
                    </a:cubicBezTo>
                    <a:cubicBezTo>
                      <a:pt x="845" y="200"/>
                      <a:pt x="847" y="198"/>
                      <a:pt x="847" y="196"/>
                    </a:cubicBezTo>
                    <a:cubicBezTo>
                      <a:pt x="847" y="193"/>
                      <a:pt x="845" y="191"/>
                      <a:pt x="842" y="191"/>
                    </a:cubicBezTo>
                    <a:close/>
                    <a:moveTo>
                      <a:pt x="1115" y="255"/>
                    </a:moveTo>
                    <a:cubicBezTo>
                      <a:pt x="1117" y="255"/>
                      <a:pt x="1119" y="253"/>
                      <a:pt x="1119" y="250"/>
                    </a:cubicBezTo>
                    <a:cubicBezTo>
                      <a:pt x="1119" y="248"/>
                      <a:pt x="1117" y="246"/>
                      <a:pt x="1115" y="246"/>
                    </a:cubicBezTo>
                    <a:cubicBezTo>
                      <a:pt x="1112" y="246"/>
                      <a:pt x="1110" y="248"/>
                      <a:pt x="1110" y="250"/>
                    </a:cubicBezTo>
                    <a:cubicBezTo>
                      <a:pt x="1110" y="253"/>
                      <a:pt x="1112" y="255"/>
                      <a:pt x="1115" y="255"/>
                    </a:cubicBezTo>
                    <a:close/>
                    <a:moveTo>
                      <a:pt x="1121" y="232"/>
                    </a:moveTo>
                    <a:cubicBezTo>
                      <a:pt x="1119" y="232"/>
                      <a:pt x="1117" y="234"/>
                      <a:pt x="1117" y="237"/>
                    </a:cubicBezTo>
                    <a:cubicBezTo>
                      <a:pt x="1117" y="239"/>
                      <a:pt x="1119" y="241"/>
                      <a:pt x="1121" y="241"/>
                    </a:cubicBezTo>
                    <a:cubicBezTo>
                      <a:pt x="1124" y="241"/>
                      <a:pt x="1126" y="239"/>
                      <a:pt x="1126" y="237"/>
                    </a:cubicBezTo>
                    <a:cubicBezTo>
                      <a:pt x="1126" y="234"/>
                      <a:pt x="1124" y="232"/>
                      <a:pt x="1121" y="232"/>
                    </a:cubicBezTo>
                    <a:close/>
                    <a:moveTo>
                      <a:pt x="1115" y="473"/>
                    </a:moveTo>
                    <a:cubicBezTo>
                      <a:pt x="1117" y="473"/>
                      <a:pt x="1119" y="471"/>
                      <a:pt x="1119" y="468"/>
                    </a:cubicBezTo>
                    <a:cubicBezTo>
                      <a:pt x="1119" y="466"/>
                      <a:pt x="1117" y="464"/>
                      <a:pt x="1115" y="464"/>
                    </a:cubicBezTo>
                    <a:cubicBezTo>
                      <a:pt x="1112" y="464"/>
                      <a:pt x="1110" y="466"/>
                      <a:pt x="1110" y="468"/>
                    </a:cubicBezTo>
                    <a:cubicBezTo>
                      <a:pt x="1110" y="471"/>
                      <a:pt x="1112" y="473"/>
                      <a:pt x="1115" y="473"/>
                    </a:cubicBezTo>
                    <a:close/>
                    <a:moveTo>
                      <a:pt x="1121" y="487"/>
                    </a:moveTo>
                    <a:cubicBezTo>
                      <a:pt x="1124" y="487"/>
                      <a:pt x="1126" y="485"/>
                      <a:pt x="1126" y="482"/>
                    </a:cubicBezTo>
                    <a:cubicBezTo>
                      <a:pt x="1126" y="480"/>
                      <a:pt x="1124" y="478"/>
                      <a:pt x="1121" y="478"/>
                    </a:cubicBezTo>
                    <a:cubicBezTo>
                      <a:pt x="1119" y="478"/>
                      <a:pt x="1117" y="480"/>
                      <a:pt x="1117" y="482"/>
                    </a:cubicBezTo>
                    <a:cubicBezTo>
                      <a:pt x="1117" y="485"/>
                      <a:pt x="1119" y="487"/>
                      <a:pt x="1121" y="487"/>
                    </a:cubicBezTo>
                    <a:close/>
                    <a:moveTo>
                      <a:pt x="1126" y="264"/>
                    </a:moveTo>
                    <a:cubicBezTo>
                      <a:pt x="1126" y="261"/>
                      <a:pt x="1124" y="259"/>
                      <a:pt x="1121" y="259"/>
                    </a:cubicBezTo>
                    <a:cubicBezTo>
                      <a:pt x="1119" y="259"/>
                      <a:pt x="1117" y="261"/>
                      <a:pt x="1117" y="264"/>
                    </a:cubicBezTo>
                    <a:cubicBezTo>
                      <a:pt x="1117" y="266"/>
                      <a:pt x="1119" y="268"/>
                      <a:pt x="1121" y="268"/>
                    </a:cubicBezTo>
                    <a:cubicBezTo>
                      <a:pt x="1124" y="268"/>
                      <a:pt x="1126" y="266"/>
                      <a:pt x="1126" y="264"/>
                    </a:cubicBezTo>
                    <a:close/>
                    <a:moveTo>
                      <a:pt x="1121" y="205"/>
                    </a:moveTo>
                    <a:cubicBezTo>
                      <a:pt x="1119" y="205"/>
                      <a:pt x="1117" y="207"/>
                      <a:pt x="1117" y="209"/>
                    </a:cubicBezTo>
                    <a:cubicBezTo>
                      <a:pt x="1117" y="212"/>
                      <a:pt x="1119" y="214"/>
                      <a:pt x="1121" y="214"/>
                    </a:cubicBezTo>
                    <a:cubicBezTo>
                      <a:pt x="1124" y="214"/>
                      <a:pt x="1126" y="212"/>
                      <a:pt x="1126" y="209"/>
                    </a:cubicBezTo>
                    <a:cubicBezTo>
                      <a:pt x="1126" y="207"/>
                      <a:pt x="1124" y="205"/>
                      <a:pt x="1121" y="205"/>
                    </a:cubicBezTo>
                    <a:close/>
                    <a:moveTo>
                      <a:pt x="1115" y="191"/>
                    </a:moveTo>
                    <a:cubicBezTo>
                      <a:pt x="1112" y="191"/>
                      <a:pt x="1110" y="193"/>
                      <a:pt x="1110" y="196"/>
                    </a:cubicBezTo>
                    <a:cubicBezTo>
                      <a:pt x="1110" y="198"/>
                      <a:pt x="1112" y="200"/>
                      <a:pt x="1115" y="200"/>
                    </a:cubicBezTo>
                    <a:cubicBezTo>
                      <a:pt x="1117" y="200"/>
                      <a:pt x="1119" y="198"/>
                      <a:pt x="1119" y="196"/>
                    </a:cubicBezTo>
                    <a:cubicBezTo>
                      <a:pt x="1119" y="193"/>
                      <a:pt x="1117" y="191"/>
                      <a:pt x="1115" y="191"/>
                    </a:cubicBezTo>
                    <a:close/>
                    <a:moveTo>
                      <a:pt x="1108" y="459"/>
                    </a:moveTo>
                    <a:cubicBezTo>
                      <a:pt x="1110" y="459"/>
                      <a:pt x="1112" y="457"/>
                      <a:pt x="1112" y="455"/>
                    </a:cubicBezTo>
                    <a:cubicBezTo>
                      <a:pt x="1112" y="452"/>
                      <a:pt x="1110" y="450"/>
                      <a:pt x="1108" y="450"/>
                    </a:cubicBezTo>
                    <a:cubicBezTo>
                      <a:pt x="1105" y="450"/>
                      <a:pt x="1103" y="452"/>
                      <a:pt x="1103" y="455"/>
                    </a:cubicBezTo>
                    <a:cubicBezTo>
                      <a:pt x="1103" y="457"/>
                      <a:pt x="1105" y="459"/>
                      <a:pt x="1108" y="459"/>
                    </a:cubicBezTo>
                    <a:close/>
                    <a:moveTo>
                      <a:pt x="1090" y="237"/>
                    </a:moveTo>
                    <a:cubicBezTo>
                      <a:pt x="1090" y="239"/>
                      <a:pt x="1092" y="241"/>
                      <a:pt x="1094" y="241"/>
                    </a:cubicBezTo>
                    <a:cubicBezTo>
                      <a:pt x="1097" y="241"/>
                      <a:pt x="1099" y="239"/>
                      <a:pt x="1099" y="237"/>
                    </a:cubicBezTo>
                    <a:cubicBezTo>
                      <a:pt x="1099" y="234"/>
                      <a:pt x="1097" y="232"/>
                      <a:pt x="1094" y="232"/>
                    </a:cubicBezTo>
                    <a:cubicBezTo>
                      <a:pt x="1092" y="232"/>
                      <a:pt x="1090" y="234"/>
                      <a:pt x="1090" y="237"/>
                    </a:cubicBezTo>
                    <a:close/>
                    <a:moveTo>
                      <a:pt x="1101" y="218"/>
                    </a:moveTo>
                    <a:cubicBezTo>
                      <a:pt x="1099" y="218"/>
                      <a:pt x="1096" y="220"/>
                      <a:pt x="1096" y="223"/>
                    </a:cubicBezTo>
                    <a:cubicBezTo>
                      <a:pt x="1096" y="225"/>
                      <a:pt x="1099" y="227"/>
                      <a:pt x="1101" y="227"/>
                    </a:cubicBezTo>
                    <a:cubicBezTo>
                      <a:pt x="1104" y="227"/>
                      <a:pt x="1106" y="225"/>
                      <a:pt x="1106" y="223"/>
                    </a:cubicBezTo>
                    <a:cubicBezTo>
                      <a:pt x="1106" y="220"/>
                      <a:pt x="1104" y="218"/>
                      <a:pt x="1101" y="218"/>
                    </a:cubicBezTo>
                    <a:close/>
                    <a:moveTo>
                      <a:pt x="720" y="437"/>
                    </a:moveTo>
                    <a:cubicBezTo>
                      <a:pt x="717" y="437"/>
                      <a:pt x="715" y="439"/>
                      <a:pt x="715" y="441"/>
                    </a:cubicBezTo>
                    <a:cubicBezTo>
                      <a:pt x="715" y="444"/>
                      <a:pt x="717" y="446"/>
                      <a:pt x="720" y="446"/>
                    </a:cubicBezTo>
                    <a:cubicBezTo>
                      <a:pt x="722" y="446"/>
                      <a:pt x="724" y="444"/>
                      <a:pt x="724" y="441"/>
                    </a:cubicBezTo>
                    <a:cubicBezTo>
                      <a:pt x="724" y="439"/>
                      <a:pt x="722" y="437"/>
                      <a:pt x="720" y="437"/>
                    </a:cubicBezTo>
                    <a:close/>
                    <a:moveTo>
                      <a:pt x="1094" y="296"/>
                    </a:moveTo>
                    <a:cubicBezTo>
                      <a:pt x="1097" y="296"/>
                      <a:pt x="1099" y="294"/>
                      <a:pt x="1099" y="291"/>
                    </a:cubicBezTo>
                    <a:cubicBezTo>
                      <a:pt x="1099" y="289"/>
                      <a:pt x="1097" y="287"/>
                      <a:pt x="1094" y="287"/>
                    </a:cubicBezTo>
                    <a:cubicBezTo>
                      <a:pt x="1092" y="287"/>
                      <a:pt x="1090" y="289"/>
                      <a:pt x="1090" y="291"/>
                    </a:cubicBezTo>
                    <a:cubicBezTo>
                      <a:pt x="1090" y="294"/>
                      <a:pt x="1092" y="296"/>
                      <a:pt x="1094" y="296"/>
                    </a:cubicBezTo>
                    <a:close/>
                    <a:moveTo>
                      <a:pt x="1106" y="278"/>
                    </a:moveTo>
                    <a:cubicBezTo>
                      <a:pt x="1106" y="275"/>
                      <a:pt x="1104" y="273"/>
                      <a:pt x="1101" y="273"/>
                    </a:cubicBezTo>
                    <a:cubicBezTo>
                      <a:pt x="1099" y="273"/>
                      <a:pt x="1096" y="275"/>
                      <a:pt x="1096" y="278"/>
                    </a:cubicBezTo>
                    <a:cubicBezTo>
                      <a:pt x="1096" y="280"/>
                      <a:pt x="1099" y="282"/>
                      <a:pt x="1101" y="282"/>
                    </a:cubicBezTo>
                    <a:cubicBezTo>
                      <a:pt x="1104" y="282"/>
                      <a:pt x="1106" y="280"/>
                      <a:pt x="1106" y="278"/>
                    </a:cubicBezTo>
                    <a:close/>
                    <a:moveTo>
                      <a:pt x="1108" y="287"/>
                    </a:moveTo>
                    <a:cubicBezTo>
                      <a:pt x="1105" y="287"/>
                      <a:pt x="1103" y="289"/>
                      <a:pt x="1103" y="291"/>
                    </a:cubicBezTo>
                    <a:cubicBezTo>
                      <a:pt x="1103" y="294"/>
                      <a:pt x="1105" y="296"/>
                      <a:pt x="1108" y="296"/>
                    </a:cubicBezTo>
                    <a:cubicBezTo>
                      <a:pt x="1110" y="296"/>
                      <a:pt x="1112" y="294"/>
                      <a:pt x="1112" y="291"/>
                    </a:cubicBezTo>
                    <a:cubicBezTo>
                      <a:pt x="1112" y="289"/>
                      <a:pt x="1110" y="287"/>
                      <a:pt x="1108" y="287"/>
                    </a:cubicBezTo>
                    <a:close/>
                    <a:moveTo>
                      <a:pt x="1103" y="264"/>
                    </a:moveTo>
                    <a:cubicBezTo>
                      <a:pt x="1103" y="266"/>
                      <a:pt x="1105" y="268"/>
                      <a:pt x="1108" y="268"/>
                    </a:cubicBezTo>
                    <a:cubicBezTo>
                      <a:pt x="1110" y="268"/>
                      <a:pt x="1112" y="266"/>
                      <a:pt x="1112" y="264"/>
                    </a:cubicBezTo>
                    <a:cubicBezTo>
                      <a:pt x="1112" y="261"/>
                      <a:pt x="1110" y="259"/>
                      <a:pt x="1108" y="259"/>
                    </a:cubicBezTo>
                    <a:cubicBezTo>
                      <a:pt x="1105" y="259"/>
                      <a:pt x="1103" y="261"/>
                      <a:pt x="1103" y="264"/>
                    </a:cubicBezTo>
                    <a:close/>
                    <a:moveTo>
                      <a:pt x="779" y="250"/>
                    </a:moveTo>
                    <a:cubicBezTo>
                      <a:pt x="779" y="248"/>
                      <a:pt x="777" y="246"/>
                      <a:pt x="774" y="246"/>
                    </a:cubicBezTo>
                    <a:cubicBezTo>
                      <a:pt x="772" y="246"/>
                      <a:pt x="770" y="248"/>
                      <a:pt x="770" y="250"/>
                    </a:cubicBezTo>
                    <a:cubicBezTo>
                      <a:pt x="770" y="253"/>
                      <a:pt x="772" y="255"/>
                      <a:pt x="774" y="255"/>
                    </a:cubicBezTo>
                    <a:cubicBezTo>
                      <a:pt x="777" y="255"/>
                      <a:pt x="779" y="253"/>
                      <a:pt x="779" y="250"/>
                    </a:cubicBezTo>
                    <a:close/>
                    <a:moveTo>
                      <a:pt x="779" y="278"/>
                    </a:moveTo>
                    <a:cubicBezTo>
                      <a:pt x="779" y="275"/>
                      <a:pt x="777" y="273"/>
                      <a:pt x="774" y="273"/>
                    </a:cubicBezTo>
                    <a:cubicBezTo>
                      <a:pt x="772" y="273"/>
                      <a:pt x="770" y="275"/>
                      <a:pt x="770" y="278"/>
                    </a:cubicBezTo>
                    <a:cubicBezTo>
                      <a:pt x="770" y="280"/>
                      <a:pt x="772" y="282"/>
                      <a:pt x="774" y="282"/>
                    </a:cubicBezTo>
                    <a:cubicBezTo>
                      <a:pt x="777" y="282"/>
                      <a:pt x="779" y="280"/>
                      <a:pt x="779" y="278"/>
                    </a:cubicBezTo>
                    <a:close/>
                    <a:moveTo>
                      <a:pt x="772" y="318"/>
                    </a:moveTo>
                    <a:cubicBezTo>
                      <a:pt x="772" y="316"/>
                      <a:pt x="770" y="314"/>
                      <a:pt x="767" y="314"/>
                    </a:cubicBezTo>
                    <a:cubicBezTo>
                      <a:pt x="765" y="314"/>
                      <a:pt x="763" y="316"/>
                      <a:pt x="763" y="318"/>
                    </a:cubicBezTo>
                    <a:cubicBezTo>
                      <a:pt x="763" y="321"/>
                      <a:pt x="765" y="323"/>
                      <a:pt x="767" y="323"/>
                    </a:cubicBezTo>
                    <a:cubicBezTo>
                      <a:pt x="770" y="323"/>
                      <a:pt x="772" y="321"/>
                      <a:pt x="772" y="318"/>
                    </a:cubicBezTo>
                    <a:close/>
                    <a:moveTo>
                      <a:pt x="792" y="196"/>
                    </a:moveTo>
                    <a:cubicBezTo>
                      <a:pt x="792" y="193"/>
                      <a:pt x="790" y="191"/>
                      <a:pt x="788" y="191"/>
                    </a:cubicBezTo>
                    <a:cubicBezTo>
                      <a:pt x="785" y="191"/>
                      <a:pt x="783" y="193"/>
                      <a:pt x="783" y="196"/>
                    </a:cubicBezTo>
                    <a:cubicBezTo>
                      <a:pt x="783" y="198"/>
                      <a:pt x="785" y="200"/>
                      <a:pt x="788" y="200"/>
                    </a:cubicBezTo>
                    <a:cubicBezTo>
                      <a:pt x="790" y="200"/>
                      <a:pt x="792" y="198"/>
                      <a:pt x="792" y="196"/>
                    </a:cubicBezTo>
                    <a:close/>
                    <a:moveTo>
                      <a:pt x="786" y="209"/>
                    </a:moveTo>
                    <a:cubicBezTo>
                      <a:pt x="786" y="207"/>
                      <a:pt x="784" y="205"/>
                      <a:pt x="781" y="205"/>
                    </a:cubicBezTo>
                    <a:cubicBezTo>
                      <a:pt x="778" y="205"/>
                      <a:pt x="776" y="207"/>
                      <a:pt x="776" y="209"/>
                    </a:cubicBezTo>
                    <a:cubicBezTo>
                      <a:pt x="776" y="212"/>
                      <a:pt x="778" y="214"/>
                      <a:pt x="781" y="214"/>
                    </a:cubicBezTo>
                    <a:cubicBezTo>
                      <a:pt x="784" y="214"/>
                      <a:pt x="786" y="212"/>
                      <a:pt x="786" y="209"/>
                    </a:cubicBezTo>
                    <a:close/>
                    <a:moveTo>
                      <a:pt x="829" y="200"/>
                    </a:moveTo>
                    <a:cubicBezTo>
                      <a:pt x="831" y="200"/>
                      <a:pt x="833" y="198"/>
                      <a:pt x="833" y="196"/>
                    </a:cubicBezTo>
                    <a:cubicBezTo>
                      <a:pt x="833" y="193"/>
                      <a:pt x="831" y="191"/>
                      <a:pt x="829" y="191"/>
                    </a:cubicBezTo>
                    <a:cubicBezTo>
                      <a:pt x="826" y="191"/>
                      <a:pt x="824" y="193"/>
                      <a:pt x="824" y="196"/>
                    </a:cubicBezTo>
                    <a:cubicBezTo>
                      <a:pt x="824" y="198"/>
                      <a:pt x="826" y="200"/>
                      <a:pt x="829" y="200"/>
                    </a:cubicBezTo>
                    <a:close/>
                    <a:moveTo>
                      <a:pt x="772" y="291"/>
                    </a:moveTo>
                    <a:cubicBezTo>
                      <a:pt x="772" y="289"/>
                      <a:pt x="770" y="287"/>
                      <a:pt x="767" y="287"/>
                    </a:cubicBezTo>
                    <a:cubicBezTo>
                      <a:pt x="765" y="287"/>
                      <a:pt x="763" y="289"/>
                      <a:pt x="763" y="291"/>
                    </a:cubicBezTo>
                    <a:cubicBezTo>
                      <a:pt x="763" y="294"/>
                      <a:pt x="765" y="296"/>
                      <a:pt x="767" y="296"/>
                    </a:cubicBezTo>
                    <a:cubicBezTo>
                      <a:pt x="770" y="296"/>
                      <a:pt x="772" y="294"/>
                      <a:pt x="772" y="291"/>
                    </a:cubicBezTo>
                    <a:close/>
                    <a:moveTo>
                      <a:pt x="765" y="332"/>
                    </a:moveTo>
                    <a:cubicBezTo>
                      <a:pt x="765" y="330"/>
                      <a:pt x="763" y="328"/>
                      <a:pt x="761" y="328"/>
                    </a:cubicBezTo>
                    <a:cubicBezTo>
                      <a:pt x="758" y="328"/>
                      <a:pt x="756" y="330"/>
                      <a:pt x="756" y="332"/>
                    </a:cubicBezTo>
                    <a:cubicBezTo>
                      <a:pt x="756" y="335"/>
                      <a:pt x="758" y="337"/>
                      <a:pt x="761" y="337"/>
                    </a:cubicBezTo>
                    <a:cubicBezTo>
                      <a:pt x="763" y="337"/>
                      <a:pt x="765" y="335"/>
                      <a:pt x="765" y="332"/>
                    </a:cubicBezTo>
                    <a:close/>
                    <a:moveTo>
                      <a:pt x="731" y="428"/>
                    </a:moveTo>
                    <a:cubicBezTo>
                      <a:pt x="731" y="425"/>
                      <a:pt x="729" y="423"/>
                      <a:pt x="727" y="423"/>
                    </a:cubicBezTo>
                    <a:cubicBezTo>
                      <a:pt x="724" y="423"/>
                      <a:pt x="722" y="425"/>
                      <a:pt x="722" y="428"/>
                    </a:cubicBezTo>
                    <a:cubicBezTo>
                      <a:pt x="722" y="430"/>
                      <a:pt x="724" y="432"/>
                      <a:pt x="727" y="432"/>
                    </a:cubicBezTo>
                    <a:cubicBezTo>
                      <a:pt x="729" y="432"/>
                      <a:pt x="731" y="430"/>
                      <a:pt x="731" y="428"/>
                    </a:cubicBezTo>
                    <a:close/>
                    <a:moveTo>
                      <a:pt x="745" y="400"/>
                    </a:moveTo>
                    <a:cubicBezTo>
                      <a:pt x="745" y="398"/>
                      <a:pt x="743" y="396"/>
                      <a:pt x="740" y="396"/>
                    </a:cubicBezTo>
                    <a:cubicBezTo>
                      <a:pt x="738" y="396"/>
                      <a:pt x="736" y="398"/>
                      <a:pt x="736" y="400"/>
                    </a:cubicBezTo>
                    <a:cubicBezTo>
                      <a:pt x="736" y="403"/>
                      <a:pt x="738" y="405"/>
                      <a:pt x="740" y="405"/>
                    </a:cubicBezTo>
                    <a:cubicBezTo>
                      <a:pt x="743" y="405"/>
                      <a:pt x="745" y="403"/>
                      <a:pt x="745" y="400"/>
                    </a:cubicBezTo>
                    <a:close/>
                    <a:moveTo>
                      <a:pt x="738" y="414"/>
                    </a:moveTo>
                    <a:cubicBezTo>
                      <a:pt x="738" y="411"/>
                      <a:pt x="736" y="409"/>
                      <a:pt x="733" y="409"/>
                    </a:cubicBezTo>
                    <a:cubicBezTo>
                      <a:pt x="731" y="409"/>
                      <a:pt x="729" y="411"/>
                      <a:pt x="729" y="414"/>
                    </a:cubicBezTo>
                    <a:cubicBezTo>
                      <a:pt x="729" y="416"/>
                      <a:pt x="731" y="418"/>
                      <a:pt x="733" y="418"/>
                    </a:cubicBezTo>
                    <a:cubicBezTo>
                      <a:pt x="736" y="418"/>
                      <a:pt x="738" y="416"/>
                      <a:pt x="738" y="414"/>
                    </a:cubicBezTo>
                    <a:close/>
                    <a:moveTo>
                      <a:pt x="665" y="164"/>
                    </a:moveTo>
                    <a:cubicBezTo>
                      <a:pt x="663" y="164"/>
                      <a:pt x="661" y="166"/>
                      <a:pt x="661" y="168"/>
                    </a:cubicBezTo>
                    <a:cubicBezTo>
                      <a:pt x="661" y="171"/>
                      <a:pt x="663" y="173"/>
                      <a:pt x="665" y="173"/>
                    </a:cubicBezTo>
                    <a:cubicBezTo>
                      <a:pt x="668" y="173"/>
                      <a:pt x="670" y="171"/>
                      <a:pt x="670" y="168"/>
                    </a:cubicBezTo>
                    <a:cubicBezTo>
                      <a:pt x="670" y="166"/>
                      <a:pt x="668" y="164"/>
                      <a:pt x="665" y="164"/>
                    </a:cubicBezTo>
                    <a:close/>
                    <a:moveTo>
                      <a:pt x="758" y="346"/>
                    </a:moveTo>
                    <a:cubicBezTo>
                      <a:pt x="758" y="343"/>
                      <a:pt x="756" y="341"/>
                      <a:pt x="754" y="341"/>
                    </a:cubicBezTo>
                    <a:cubicBezTo>
                      <a:pt x="751" y="341"/>
                      <a:pt x="749" y="343"/>
                      <a:pt x="749" y="346"/>
                    </a:cubicBezTo>
                    <a:cubicBezTo>
                      <a:pt x="749" y="348"/>
                      <a:pt x="751" y="350"/>
                      <a:pt x="754" y="350"/>
                    </a:cubicBezTo>
                    <a:cubicBezTo>
                      <a:pt x="756" y="350"/>
                      <a:pt x="758" y="348"/>
                      <a:pt x="758" y="346"/>
                    </a:cubicBezTo>
                    <a:close/>
                    <a:moveTo>
                      <a:pt x="774" y="218"/>
                    </a:moveTo>
                    <a:cubicBezTo>
                      <a:pt x="772" y="218"/>
                      <a:pt x="770" y="220"/>
                      <a:pt x="770" y="223"/>
                    </a:cubicBezTo>
                    <a:cubicBezTo>
                      <a:pt x="770" y="225"/>
                      <a:pt x="772" y="227"/>
                      <a:pt x="774" y="227"/>
                    </a:cubicBezTo>
                    <a:cubicBezTo>
                      <a:pt x="777" y="227"/>
                      <a:pt x="779" y="225"/>
                      <a:pt x="779" y="223"/>
                    </a:cubicBezTo>
                    <a:cubicBezTo>
                      <a:pt x="779" y="220"/>
                      <a:pt x="777" y="218"/>
                      <a:pt x="774" y="218"/>
                    </a:cubicBezTo>
                    <a:close/>
                    <a:moveTo>
                      <a:pt x="790" y="237"/>
                    </a:moveTo>
                    <a:cubicBezTo>
                      <a:pt x="790" y="239"/>
                      <a:pt x="792" y="241"/>
                      <a:pt x="795" y="241"/>
                    </a:cubicBezTo>
                    <a:cubicBezTo>
                      <a:pt x="797" y="241"/>
                      <a:pt x="799" y="239"/>
                      <a:pt x="799" y="237"/>
                    </a:cubicBezTo>
                    <a:cubicBezTo>
                      <a:pt x="799" y="234"/>
                      <a:pt x="797" y="232"/>
                      <a:pt x="795" y="232"/>
                    </a:cubicBezTo>
                    <a:cubicBezTo>
                      <a:pt x="792" y="232"/>
                      <a:pt x="790" y="234"/>
                      <a:pt x="790" y="237"/>
                    </a:cubicBezTo>
                    <a:close/>
                    <a:moveTo>
                      <a:pt x="813" y="237"/>
                    </a:moveTo>
                    <a:cubicBezTo>
                      <a:pt x="813" y="234"/>
                      <a:pt x="811" y="232"/>
                      <a:pt x="808" y="232"/>
                    </a:cubicBezTo>
                    <a:cubicBezTo>
                      <a:pt x="806" y="232"/>
                      <a:pt x="804" y="234"/>
                      <a:pt x="804" y="237"/>
                    </a:cubicBezTo>
                    <a:cubicBezTo>
                      <a:pt x="804" y="239"/>
                      <a:pt x="806" y="241"/>
                      <a:pt x="808" y="241"/>
                    </a:cubicBezTo>
                    <a:cubicBezTo>
                      <a:pt x="811" y="241"/>
                      <a:pt x="813" y="239"/>
                      <a:pt x="813" y="237"/>
                    </a:cubicBezTo>
                    <a:close/>
                    <a:moveTo>
                      <a:pt x="801" y="255"/>
                    </a:moveTo>
                    <a:cubicBezTo>
                      <a:pt x="804" y="255"/>
                      <a:pt x="806" y="253"/>
                      <a:pt x="806" y="250"/>
                    </a:cubicBezTo>
                    <a:cubicBezTo>
                      <a:pt x="806" y="248"/>
                      <a:pt x="804" y="246"/>
                      <a:pt x="801" y="246"/>
                    </a:cubicBezTo>
                    <a:cubicBezTo>
                      <a:pt x="799" y="246"/>
                      <a:pt x="797" y="248"/>
                      <a:pt x="797" y="250"/>
                    </a:cubicBezTo>
                    <a:cubicBezTo>
                      <a:pt x="797" y="253"/>
                      <a:pt x="799" y="255"/>
                      <a:pt x="801" y="255"/>
                    </a:cubicBezTo>
                    <a:close/>
                    <a:moveTo>
                      <a:pt x="813" y="209"/>
                    </a:moveTo>
                    <a:cubicBezTo>
                      <a:pt x="813" y="207"/>
                      <a:pt x="811" y="205"/>
                      <a:pt x="808" y="205"/>
                    </a:cubicBezTo>
                    <a:cubicBezTo>
                      <a:pt x="806" y="205"/>
                      <a:pt x="804" y="207"/>
                      <a:pt x="804" y="209"/>
                    </a:cubicBezTo>
                    <a:cubicBezTo>
                      <a:pt x="804" y="212"/>
                      <a:pt x="806" y="214"/>
                      <a:pt x="808" y="214"/>
                    </a:cubicBezTo>
                    <a:cubicBezTo>
                      <a:pt x="811" y="214"/>
                      <a:pt x="813" y="212"/>
                      <a:pt x="813" y="209"/>
                    </a:cubicBezTo>
                    <a:close/>
                    <a:moveTo>
                      <a:pt x="826" y="182"/>
                    </a:moveTo>
                    <a:cubicBezTo>
                      <a:pt x="826" y="179"/>
                      <a:pt x="824" y="177"/>
                      <a:pt x="822" y="177"/>
                    </a:cubicBezTo>
                    <a:cubicBezTo>
                      <a:pt x="819" y="177"/>
                      <a:pt x="817" y="179"/>
                      <a:pt x="817" y="182"/>
                    </a:cubicBezTo>
                    <a:cubicBezTo>
                      <a:pt x="817" y="185"/>
                      <a:pt x="819" y="187"/>
                      <a:pt x="822" y="187"/>
                    </a:cubicBezTo>
                    <a:cubicBezTo>
                      <a:pt x="824" y="187"/>
                      <a:pt x="826" y="185"/>
                      <a:pt x="826" y="182"/>
                    </a:cubicBezTo>
                    <a:close/>
                    <a:moveTo>
                      <a:pt x="820" y="196"/>
                    </a:moveTo>
                    <a:cubicBezTo>
                      <a:pt x="820" y="193"/>
                      <a:pt x="818" y="191"/>
                      <a:pt x="815" y="191"/>
                    </a:cubicBezTo>
                    <a:cubicBezTo>
                      <a:pt x="813" y="191"/>
                      <a:pt x="810" y="193"/>
                      <a:pt x="810" y="196"/>
                    </a:cubicBezTo>
                    <a:cubicBezTo>
                      <a:pt x="810" y="198"/>
                      <a:pt x="813" y="200"/>
                      <a:pt x="815" y="200"/>
                    </a:cubicBezTo>
                    <a:cubicBezTo>
                      <a:pt x="818" y="200"/>
                      <a:pt x="820" y="198"/>
                      <a:pt x="820" y="196"/>
                    </a:cubicBezTo>
                    <a:close/>
                    <a:moveTo>
                      <a:pt x="795" y="214"/>
                    </a:moveTo>
                    <a:cubicBezTo>
                      <a:pt x="797" y="214"/>
                      <a:pt x="799" y="212"/>
                      <a:pt x="799" y="209"/>
                    </a:cubicBezTo>
                    <a:cubicBezTo>
                      <a:pt x="799" y="207"/>
                      <a:pt x="797" y="205"/>
                      <a:pt x="795" y="205"/>
                    </a:cubicBezTo>
                    <a:cubicBezTo>
                      <a:pt x="792" y="205"/>
                      <a:pt x="790" y="207"/>
                      <a:pt x="790" y="209"/>
                    </a:cubicBezTo>
                    <a:cubicBezTo>
                      <a:pt x="790" y="212"/>
                      <a:pt x="792" y="214"/>
                      <a:pt x="795" y="214"/>
                    </a:cubicBezTo>
                    <a:close/>
                    <a:moveTo>
                      <a:pt x="806" y="196"/>
                    </a:moveTo>
                    <a:cubicBezTo>
                      <a:pt x="806" y="193"/>
                      <a:pt x="804" y="191"/>
                      <a:pt x="801" y="191"/>
                    </a:cubicBezTo>
                    <a:cubicBezTo>
                      <a:pt x="799" y="191"/>
                      <a:pt x="797" y="193"/>
                      <a:pt x="797" y="196"/>
                    </a:cubicBezTo>
                    <a:cubicBezTo>
                      <a:pt x="797" y="198"/>
                      <a:pt x="799" y="200"/>
                      <a:pt x="801" y="200"/>
                    </a:cubicBezTo>
                    <a:cubicBezTo>
                      <a:pt x="804" y="200"/>
                      <a:pt x="806" y="198"/>
                      <a:pt x="806" y="196"/>
                    </a:cubicBezTo>
                    <a:close/>
                    <a:moveTo>
                      <a:pt x="797" y="223"/>
                    </a:moveTo>
                    <a:cubicBezTo>
                      <a:pt x="797" y="225"/>
                      <a:pt x="799" y="227"/>
                      <a:pt x="801" y="227"/>
                    </a:cubicBezTo>
                    <a:cubicBezTo>
                      <a:pt x="804" y="227"/>
                      <a:pt x="806" y="225"/>
                      <a:pt x="806" y="223"/>
                    </a:cubicBezTo>
                    <a:cubicBezTo>
                      <a:pt x="806" y="220"/>
                      <a:pt x="804" y="218"/>
                      <a:pt x="801" y="218"/>
                    </a:cubicBezTo>
                    <a:cubicBezTo>
                      <a:pt x="799" y="218"/>
                      <a:pt x="797" y="220"/>
                      <a:pt x="797" y="223"/>
                    </a:cubicBezTo>
                    <a:close/>
                    <a:moveTo>
                      <a:pt x="815" y="173"/>
                    </a:moveTo>
                    <a:cubicBezTo>
                      <a:pt x="818" y="173"/>
                      <a:pt x="820" y="171"/>
                      <a:pt x="820" y="168"/>
                    </a:cubicBezTo>
                    <a:cubicBezTo>
                      <a:pt x="820" y="166"/>
                      <a:pt x="818" y="164"/>
                      <a:pt x="815" y="164"/>
                    </a:cubicBezTo>
                    <a:cubicBezTo>
                      <a:pt x="813" y="164"/>
                      <a:pt x="810" y="166"/>
                      <a:pt x="810" y="168"/>
                    </a:cubicBezTo>
                    <a:cubicBezTo>
                      <a:pt x="810" y="171"/>
                      <a:pt x="813" y="173"/>
                      <a:pt x="815" y="173"/>
                    </a:cubicBezTo>
                    <a:close/>
                    <a:moveTo>
                      <a:pt x="801" y="164"/>
                    </a:moveTo>
                    <a:cubicBezTo>
                      <a:pt x="799" y="164"/>
                      <a:pt x="797" y="166"/>
                      <a:pt x="797" y="168"/>
                    </a:cubicBezTo>
                    <a:cubicBezTo>
                      <a:pt x="797" y="171"/>
                      <a:pt x="799" y="173"/>
                      <a:pt x="801" y="173"/>
                    </a:cubicBezTo>
                    <a:cubicBezTo>
                      <a:pt x="804" y="173"/>
                      <a:pt x="806" y="171"/>
                      <a:pt x="806" y="168"/>
                    </a:cubicBezTo>
                    <a:cubicBezTo>
                      <a:pt x="806" y="166"/>
                      <a:pt x="804" y="164"/>
                      <a:pt x="801" y="164"/>
                    </a:cubicBezTo>
                    <a:close/>
                    <a:moveTo>
                      <a:pt x="790" y="182"/>
                    </a:moveTo>
                    <a:cubicBezTo>
                      <a:pt x="790" y="185"/>
                      <a:pt x="792" y="187"/>
                      <a:pt x="795" y="187"/>
                    </a:cubicBezTo>
                    <a:cubicBezTo>
                      <a:pt x="797" y="187"/>
                      <a:pt x="799" y="185"/>
                      <a:pt x="799" y="182"/>
                    </a:cubicBezTo>
                    <a:cubicBezTo>
                      <a:pt x="799" y="179"/>
                      <a:pt x="797" y="177"/>
                      <a:pt x="795" y="177"/>
                    </a:cubicBezTo>
                    <a:cubicBezTo>
                      <a:pt x="792" y="177"/>
                      <a:pt x="790" y="179"/>
                      <a:pt x="790" y="182"/>
                    </a:cubicBezTo>
                    <a:close/>
                    <a:moveTo>
                      <a:pt x="804" y="182"/>
                    </a:moveTo>
                    <a:cubicBezTo>
                      <a:pt x="804" y="185"/>
                      <a:pt x="806" y="187"/>
                      <a:pt x="808" y="187"/>
                    </a:cubicBezTo>
                    <a:cubicBezTo>
                      <a:pt x="811" y="187"/>
                      <a:pt x="813" y="185"/>
                      <a:pt x="813" y="182"/>
                    </a:cubicBezTo>
                    <a:cubicBezTo>
                      <a:pt x="813" y="179"/>
                      <a:pt x="811" y="177"/>
                      <a:pt x="808" y="177"/>
                    </a:cubicBezTo>
                    <a:cubicBezTo>
                      <a:pt x="806" y="177"/>
                      <a:pt x="804" y="179"/>
                      <a:pt x="804" y="182"/>
                    </a:cubicBezTo>
                    <a:close/>
                    <a:moveTo>
                      <a:pt x="667" y="482"/>
                    </a:moveTo>
                    <a:cubicBezTo>
                      <a:pt x="667" y="485"/>
                      <a:pt x="670" y="487"/>
                      <a:pt x="672" y="487"/>
                    </a:cubicBezTo>
                    <a:cubicBezTo>
                      <a:pt x="675" y="487"/>
                      <a:pt x="677" y="485"/>
                      <a:pt x="677" y="482"/>
                    </a:cubicBezTo>
                    <a:cubicBezTo>
                      <a:pt x="677" y="480"/>
                      <a:pt x="675" y="478"/>
                      <a:pt x="672" y="478"/>
                    </a:cubicBezTo>
                    <a:cubicBezTo>
                      <a:pt x="670" y="478"/>
                      <a:pt x="667" y="480"/>
                      <a:pt x="667" y="482"/>
                    </a:cubicBezTo>
                    <a:close/>
                    <a:moveTo>
                      <a:pt x="615" y="332"/>
                    </a:moveTo>
                    <a:cubicBezTo>
                      <a:pt x="615" y="330"/>
                      <a:pt x="613" y="328"/>
                      <a:pt x="611" y="328"/>
                    </a:cubicBezTo>
                    <a:cubicBezTo>
                      <a:pt x="608" y="328"/>
                      <a:pt x="606" y="330"/>
                      <a:pt x="606" y="332"/>
                    </a:cubicBezTo>
                    <a:cubicBezTo>
                      <a:pt x="606" y="335"/>
                      <a:pt x="608" y="337"/>
                      <a:pt x="611" y="337"/>
                    </a:cubicBezTo>
                    <a:cubicBezTo>
                      <a:pt x="613" y="337"/>
                      <a:pt x="615" y="335"/>
                      <a:pt x="615" y="332"/>
                    </a:cubicBezTo>
                    <a:close/>
                    <a:moveTo>
                      <a:pt x="1081" y="287"/>
                    </a:moveTo>
                    <a:cubicBezTo>
                      <a:pt x="1078" y="287"/>
                      <a:pt x="1076" y="289"/>
                      <a:pt x="1076" y="291"/>
                    </a:cubicBezTo>
                    <a:cubicBezTo>
                      <a:pt x="1076" y="294"/>
                      <a:pt x="1078" y="296"/>
                      <a:pt x="1081" y="296"/>
                    </a:cubicBezTo>
                    <a:cubicBezTo>
                      <a:pt x="1083" y="296"/>
                      <a:pt x="1085" y="294"/>
                      <a:pt x="1085" y="291"/>
                    </a:cubicBezTo>
                    <a:cubicBezTo>
                      <a:pt x="1085" y="289"/>
                      <a:pt x="1083" y="287"/>
                      <a:pt x="1081" y="287"/>
                    </a:cubicBezTo>
                    <a:close/>
                    <a:moveTo>
                      <a:pt x="604" y="350"/>
                    </a:moveTo>
                    <a:cubicBezTo>
                      <a:pt x="606" y="350"/>
                      <a:pt x="608" y="348"/>
                      <a:pt x="608" y="346"/>
                    </a:cubicBezTo>
                    <a:cubicBezTo>
                      <a:pt x="608" y="343"/>
                      <a:pt x="606" y="341"/>
                      <a:pt x="604" y="341"/>
                    </a:cubicBezTo>
                    <a:cubicBezTo>
                      <a:pt x="601" y="341"/>
                      <a:pt x="599" y="343"/>
                      <a:pt x="599" y="346"/>
                    </a:cubicBezTo>
                    <a:cubicBezTo>
                      <a:pt x="599" y="348"/>
                      <a:pt x="601" y="350"/>
                      <a:pt x="604" y="350"/>
                    </a:cubicBezTo>
                    <a:close/>
                    <a:moveTo>
                      <a:pt x="604" y="323"/>
                    </a:moveTo>
                    <a:cubicBezTo>
                      <a:pt x="606" y="323"/>
                      <a:pt x="608" y="321"/>
                      <a:pt x="608" y="318"/>
                    </a:cubicBezTo>
                    <a:cubicBezTo>
                      <a:pt x="608" y="316"/>
                      <a:pt x="606" y="314"/>
                      <a:pt x="604" y="314"/>
                    </a:cubicBezTo>
                    <a:cubicBezTo>
                      <a:pt x="601" y="314"/>
                      <a:pt x="599" y="316"/>
                      <a:pt x="599" y="318"/>
                    </a:cubicBezTo>
                    <a:cubicBezTo>
                      <a:pt x="599" y="321"/>
                      <a:pt x="601" y="323"/>
                      <a:pt x="604" y="323"/>
                    </a:cubicBezTo>
                    <a:close/>
                    <a:moveTo>
                      <a:pt x="602" y="332"/>
                    </a:moveTo>
                    <a:cubicBezTo>
                      <a:pt x="602" y="330"/>
                      <a:pt x="600" y="328"/>
                      <a:pt x="597" y="328"/>
                    </a:cubicBezTo>
                    <a:cubicBezTo>
                      <a:pt x="595" y="328"/>
                      <a:pt x="593" y="330"/>
                      <a:pt x="593" y="332"/>
                    </a:cubicBezTo>
                    <a:cubicBezTo>
                      <a:pt x="593" y="335"/>
                      <a:pt x="595" y="337"/>
                      <a:pt x="597" y="337"/>
                    </a:cubicBezTo>
                    <a:cubicBezTo>
                      <a:pt x="600" y="337"/>
                      <a:pt x="602" y="335"/>
                      <a:pt x="602" y="332"/>
                    </a:cubicBezTo>
                    <a:close/>
                    <a:moveTo>
                      <a:pt x="1081" y="450"/>
                    </a:moveTo>
                    <a:cubicBezTo>
                      <a:pt x="1078" y="450"/>
                      <a:pt x="1076" y="452"/>
                      <a:pt x="1076" y="455"/>
                    </a:cubicBezTo>
                    <a:cubicBezTo>
                      <a:pt x="1076" y="457"/>
                      <a:pt x="1078" y="459"/>
                      <a:pt x="1081" y="459"/>
                    </a:cubicBezTo>
                    <a:cubicBezTo>
                      <a:pt x="1083" y="459"/>
                      <a:pt x="1085" y="457"/>
                      <a:pt x="1085" y="455"/>
                    </a:cubicBezTo>
                    <a:cubicBezTo>
                      <a:pt x="1085" y="452"/>
                      <a:pt x="1083" y="450"/>
                      <a:pt x="1081" y="450"/>
                    </a:cubicBezTo>
                    <a:close/>
                    <a:moveTo>
                      <a:pt x="1081" y="232"/>
                    </a:moveTo>
                    <a:cubicBezTo>
                      <a:pt x="1078" y="232"/>
                      <a:pt x="1076" y="234"/>
                      <a:pt x="1076" y="237"/>
                    </a:cubicBezTo>
                    <a:cubicBezTo>
                      <a:pt x="1076" y="239"/>
                      <a:pt x="1078" y="241"/>
                      <a:pt x="1081" y="241"/>
                    </a:cubicBezTo>
                    <a:cubicBezTo>
                      <a:pt x="1083" y="241"/>
                      <a:pt x="1085" y="239"/>
                      <a:pt x="1085" y="237"/>
                    </a:cubicBezTo>
                    <a:cubicBezTo>
                      <a:pt x="1085" y="234"/>
                      <a:pt x="1083" y="232"/>
                      <a:pt x="1081" y="232"/>
                    </a:cubicBezTo>
                    <a:close/>
                    <a:moveTo>
                      <a:pt x="586" y="291"/>
                    </a:moveTo>
                    <a:cubicBezTo>
                      <a:pt x="586" y="294"/>
                      <a:pt x="588" y="296"/>
                      <a:pt x="590" y="296"/>
                    </a:cubicBezTo>
                    <a:cubicBezTo>
                      <a:pt x="593" y="296"/>
                      <a:pt x="595" y="294"/>
                      <a:pt x="595" y="291"/>
                    </a:cubicBezTo>
                    <a:cubicBezTo>
                      <a:pt x="595" y="289"/>
                      <a:pt x="593" y="287"/>
                      <a:pt x="590" y="287"/>
                    </a:cubicBezTo>
                    <a:cubicBezTo>
                      <a:pt x="588" y="287"/>
                      <a:pt x="586" y="289"/>
                      <a:pt x="586" y="291"/>
                    </a:cubicBezTo>
                    <a:close/>
                    <a:moveTo>
                      <a:pt x="597" y="273"/>
                    </a:moveTo>
                    <a:cubicBezTo>
                      <a:pt x="595" y="273"/>
                      <a:pt x="593" y="275"/>
                      <a:pt x="593" y="278"/>
                    </a:cubicBezTo>
                    <a:cubicBezTo>
                      <a:pt x="593" y="280"/>
                      <a:pt x="595" y="282"/>
                      <a:pt x="597" y="282"/>
                    </a:cubicBezTo>
                    <a:cubicBezTo>
                      <a:pt x="600" y="282"/>
                      <a:pt x="602" y="280"/>
                      <a:pt x="602" y="278"/>
                    </a:cubicBezTo>
                    <a:cubicBezTo>
                      <a:pt x="602" y="275"/>
                      <a:pt x="600" y="273"/>
                      <a:pt x="597" y="273"/>
                    </a:cubicBezTo>
                    <a:close/>
                    <a:moveTo>
                      <a:pt x="608" y="291"/>
                    </a:moveTo>
                    <a:cubicBezTo>
                      <a:pt x="608" y="289"/>
                      <a:pt x="606" y="287"/>
                      <a:pt x="604" y="287"/>
                    </a:cubicBezTo>
                    <a:cubicBezTo>
                      <a:pt x="601" y="287"/>
                      <a:pt x="599" y="289"/>
                      <a:pt x="599" y="291"/>
                    </a:cubicBezTo>
                    <a:cubicBezTo>
                      <a:pt x="599" y="294"/>
                      <a:pt x="601" y="296"/>
                      <a:pt x="604" y="296"/>
                    </a:cubicBezTo>
                    <a:cubicBezTo>
                      <a:pt x="606" y="296"/>
                      <a:pt x="608" y="294"/>
                      <a:pt x="608" y="291"/>
                    </a:cubicBezTo>
                    <a:close/>
                    <a:moveTo>
                      <a:pt x="590" y="350"/>
                    </a:moveTo>
                    <a:cubicBezTo>
                      <a:pt x="593" y="350"/>
                      <a:pt x="595" y="348"/>
                      <a:pt x="595" y="346"/>
                    </a:cubicBezTo>
                    <a:cubicBezTo>
                      <a:pt x="595" y="343"/>
                      <a:pt x="593" y="341"/>
                      <a:pt x="590" y="341"/>
                    </a:cubicBezTo>
                    <a:cubicBezTo>
                      <a:pt x="588" y="341"/>
                      <a:pt x="586" y="343"/>
                      <a:pt x="586" y="346"/>
                    </a:cubicBezTo>
                    <a:cubicBezTo>
                      <a:pt x="586" y="348"/>
                      <a:pt x="588" y="350"/>
                      <a:pt x="590" y="350"/>
                    </a:cubicBezTo>
                    <a:close/>
                    <a:moveTo>
                      <a:pt x="1022" y="346"/>
                    </a:moveTo>
                    <a:cubicBezTo>
                      <a:pt x="1022" y="348"/>
                      <a:pt x="1024" y="350"/>
                      <a:pt x="1026" y="350"/>
                    </a:cubicBezTo>
                    <a:cubicBezTo>
                      <a:pt x="1029" y="350"/>
                      <a:pt x="1031" y="348"/>
                      <a:pt x="1031" y="346"/>
                    </a:cubicBezTo>
                    <a:cubicBezTo>
                      <a:pt x="1031" y="343"/>
                      <a:pt x="1029" y="341"/>
                      <a:pt x="1026" y="341"/>
                    </a:cubicBezTo>
                    <a:cubicBezTo>
                      <a:pt x="1024" y="341"/>
                      <a:pt x="1022" y="343"/>
                      <a:pt x="1022" y="346"/>
                    </a:cubicBezTo>
                    <a:close/>
                    <a:moveTo>
                      <a:pt x="579" y="305"/>
                    </a:moveTo>
                    <a:cubicBezTo>
                      <a:pt x="579" y="307"/>
                      <a:pt x="581" y="309"/>
                      <a:pt x="583" y="309"/>
                    </a:cubicBezTo>
                    <a:cubicBezTo>
                      <a:pt x="586" y="309"/>
                      <a:pt x="588" y="307"/>
                      <a:pt x="588" y="305"/>
                    </a:cubicBezTo>
                    <a:cubicBezTo>
                      <a:pt x="588" y="302"/>
                      <a:pt x="586" y="300"/>
                      <a:pt x="583" y="300"/>
                    </a:cubicBezTo>
                    <a:cubicBezTo>
                      <a:pt x="581" y="300"/>
                      <a:pt x="579" y="302"/>
                      <a:pt x="579" y="305"/>
                    </a:cubicBezTo>
                    <a:close/>
                    <a:moveTo>
                      <a:pt x="579" y="332"/>
                    </a:moveTo>
                    <a:cubicBezTo>
                      <a:pt x="579" y="335"/>
                      <a:pt x="581" y="337"/>
                      <a:pt x="583" y="337"/>
                    </a:cubicBezTo>
                    <a:cubicBezTo>
                      <a:pt x="586" y="337"/>
                      <a:pt x="588" y="335"/>
                      <a:pt x="588" y="332"/>
                    </a:cubicBezTo>
                    <a:cubicBezTo>
                      <a:pt x="588" y="330"/>
                      <a:pt x="586" y="328"/>
                      <a:pt x="583" y="328"/>
                    </a:cubicBezTo>
                    <a:cubicBezTo>
                      <a:pt x="581" y="328"/>
                      <a:pt x="579" y="330"/>
                      <a:pt x="579" y="332"/>
                    </a:cubicBezTo>
                    <a:close/>
                    <a:moveTo>
                      <a:pt x="1031" y="318"/>
                    </a:moveTo>
                    <a:cubicBezTo>
                      <a:pt x="1031" y="316"/>
                      <a:pt x="1029" y="314"/>
                      <a:pt x="1026" y="314"/>
                    </a:cubicBezTo>
                    <a:cubicBezTo>
                      <a:pt x="1024" y="314"/>
                      <a:pt x="1022" y="316"/>
                      <a:pt x="1022" y="318"/>
                    </a:cubicBezTo>
                    <a:cubicBezTo>
                      <a:pt x="1022" y="321"/>
                      <a:pt x="1024" y="323"/>
                      <a:pt x="1026" y="323"/>
                    </a:cubicBezTo>
                    <a:cubicBezTo>
                      <a:pt x="1029" y="323"/>
                      <a:pt x="1031" y="321"/>
                      <a:pt x="1031" y="318"/>
                    </a:cubicBezTo>
                    <a:close/>
                    <a:moveTo>
                      <a:pt x="688" y="332"/>
                    </a:moveTo>
                    <a:cubicBezTo>
                      <a:pt x="688" y="335"/>
                      <a:pt x="690" y="337"/>
                      <a:pt x="692" y="337"/>
                    </a:cubicBezTo>
                    <a:cubicBezTo>
                      <a:pt x="695" y="337"/>
                      <a:pt x="697" y="335"/>
                      <a:pt x="697" y="332"/>
                    </a:cubicBezTo>
                    <a:cubicBezTo>
                      <a:pt x="697" y="330"/>
                      <a:pt x="695" y="328"/>
                      <a:pt x="692" y="328"/>
                    </a:cubicBezTo>
                    <a:cubicBezTo>
                      <a:pt x="690" y="328"/>
                      <a:pt x="688" y="330"/>
                      <a:pt x="688" y="332"/>
                    </a:cubicBezTo>
                    <a:close/>
                    <a:moveTo>
                      <a:pt x="704" y="318"/>
                    </a:moveTo>
                    <a:cubicBezTo>
                      <a:pt x="704" y="316"/>
                      <a:pt x="702" y="314"/>
                      <a:pt x="699" y="314"/>
                    </a:cubicBezTo>
                    <a:cubicBezTo>
                      <a:pt x="697" y="314"/>
                      <a:pt x="695" y="316"/>
                      <a:pt x="695" y="318"/>
                    </a:cubicBezTo>
                    <a:cubicBezTo>
                      <a:pt x="695" y="321"/>
                      <a:pt x="697" y="323"/>
                      <a:pt x="699" y="323"/>
                    </a:cubicBezTo>
                    <a:cubicBezTo>
                      <a:pt x="702" y="323"/>
                      <a:pt x="704" y="321"/>
                      <a:pt x="704" y="318"/>
                    </a:cubicBezTo>
                    <a:close/>
                    <a:moveTo>
                      <a:pt x="692" y="355"/>
                    </a:moveTo>
                    <a:cubicBezTo>
                      <a:pt x="690" y="355"/>
                      <a:pt x="688" y="357"/>
                      <a:pt x="688" y="359"/>
                    </a:cubicBezTo>
                    <a:cubicBezTo>
                      <a:pt x="688" y="362"/>
                      <a:pt x="690" y="364"/>
                      <a:pt x="692" y="364"/>
                    </a:cubicBezTo>
                    <a:cubicBezTo>
                      <a:pt x="695" y="364"/>
                      <a:pt x="697" y="362"/>
                      <a:pt x="697" y="359"/>
                    </a:cubicBezTo>
                    <a:cubicBezTo>
                      <a:pt x="697" y="357"/>
                      <a:pt x="695" y="355"/>
                      <a:pt x="692" y="355"/>
                    </a:cubicBezTo>
                    <a:close/>
                    <a:moveTo>
                      <a:pt x="681" y="346"/>
                    </a:moveTo>
                    <a:cubicBezTo>
                      <a:pt x="681" y="348"/>
                      <a:pt x="683" y="350"/>
                      <a:pt x="686" y="350"/>
                    </a:cubicBezTo>
                    <a:cubicBezTo>
                      <a:pt x="688" y="350"/>
                      <a:pt x="690" y="348"/>
                      <a:pt x="690" y="346"/>
                    </a:cubicBezTo>
                    <a:cubicBezTo>
                      <a:pt x="690" y="343"/>
                      <a:pt x="688" y="341"/>
                      <a:pt x="686" y="341"/>
                    </a:cubicBezTo>
                    <a:cubicBezTo>
                      <a:pt x="683" y="341"/>
                      <a:pt x="681" y="343"/>
                      <a:pt x="681" y="346"/>
                    </a:cubicBezTo>
                    <a:close/>
                    <a:moveTo>
                      <a:pt x="704" y="346"/>
                    </a:moveTo>
                    <a:cubicBezTo>
                      <a:pt x="704" y="343"/>
                      <a:pt x="702" y="341"/>
                      <a:pt x="699" y="341"/>
                    </a:cubicBezTo>
                    <a:cubicBezTo>
                      <a:pt x="697" y="341"/>
                      <a:pt x="695" y="343"/>
                      <a:pt x="695" y="346"/>
                    </a:cubicBezTo>
                    <a:cubicBezTo>
                      <a:pt x="695" y="348"/>
                      <a:pt x="697" y="350"/>
                      <a:pt x="699" y="350"/>
                    </a:cubicBezTo>
                    <a:cubicBezTo>
                      <a:pt x="702" y="350"/>
                      <a:pt x="704" y="348"/>
                      <a:pt x="704" y="346"/>
                    </a:cubicBezTo>
                    <a:close/>
                    <a:moveTo>
                      <a:pt x="674" y="359"/>
                    </a:moveTo>
                    <a:cubicBezTo>
                      <a:pt x="674" y="362"/>
                      <a:pt x="676" y="364"/>
                      <a:pt x="679" y="364"/>
                    </a:cubicBezTo>
                    <a:cubicBezTo>
                      <a:pt x="681" y="364"/>
                      <a:pt x="683" y="362"/>
                      <a:pt x="683" y="359"/>
                    </a:cubicBezTo>
                    <a:cubicBezTo>
                      <a:pt x="683" y="357"/>
                      <a:pt x="681" y="355"/>
                      <a:pt x="679" y="355"/>
                    </a:cubicBezTo>
                    <a:cubicBezTo>
                      <a:pt x="676" y="355"/>
                      <a:pt x="674" y="357"/>
                      <a:pt x="674" y="359"/>
                    </a:cubicBezTo>
                    <a:close/>
                    <a:moveTo>
                      <a:pt x="736" y="291"/>
                    </a:moveTo>
                    <a:cubicBezTo>
                      <a:pt x="736" y="294"/>
                      <a:pt x="738" y="296"/>
                      <a:pt x="740" y="296"/>
                    </a:cubicBezTo>
                    <a:cubicBezTo>
                      <a:pt x="743" y="296"/>
                      <a:pt x="745" y="294"/>
                      <a:pt x="745" y="291"/>
                    </a:cubicBezTo>
                    <a:cubicBezTo>
                      <a:pt x="745" y="289"/>
                      <a:pt x="743" y="287"/>
                      <a:pt x="740" y="287"/>
                    </a:cubicBezTo>
                    <a:cubicBezTo>
                      <a:pt x="738" y="287"/>
                      <a:pt x="736" y="289"/>
                      <a:pt x="736" y="291"/>
                    </a:cubicBezTo>
                    <a:close/>
                    <a:moveTo>
                      <a:pt x="747" y="282"/>
                    </a:moveTo>
                    <a:cubicBezTo>
                      <a:pt x="749" y="282"/>
                      <a:pt x="751" y="280"/>
                      <a:pt x="751" y="278"/>
                    </a:cubicBezTo>
                    <a:cubicBezTo>
                      <a:pt x="751" y="275"/>
                      <a:pt x="749" y="273"/>
                      <a:pt x="747" y="273"/>
                    </a:cubicBezTo>
                    <a:cubicBezTo>
                      <a:pt x="744" y="273"/>
                      <a:pt x="742" y="275"/>
                      <a:pt x="742" y="278"/>
                    </a:cubicBezTo>
                    <a:cubicBezTo>
                      <a:pt x="742" y="280"/>
                      <a:pt x="744" y="282"/>
                      <a:pt x="747" y="282"/>
                    </a:cubicBezTo>
                    <a:close/>
                    <a:moveTo>
                      <a:pt x="661" y="223"/>
                    </a:moveTo>
                    <a:cubicBezTo>
                      <a:pt x="661" y="225"/>
                      <a:pt x="663" y="227"/>
                      <a:pt x="665" y="227"/>
                    </a:cubicBezTo>
                    <a:cubicBezTo>
                      <a:pt x="668" y="227"/>
                      <a:pt x="670" y="225"/>
                      <a:pt x="670" y="223"/>
                    </a:cubicBezTo>
                    <a:cubicBezTo>
                      <a:pt x="670" y="220"/>
                      <a:pt x="668" y="218"/>
                      <a:pt x="665" y="218"/>
                    </a:cubicBezTo>
                    <a:cubicBezTo>
                      <a:pt x="663" y="218"/>
                      <a:pt x="661" y="220"/>
                      <a:pt x="661" y="223"/>
                    </a:cubicBezTo>
                    <a:close/>
                    <a:moveTo>
                      <a:pt x="670" y="196"/>
                    </a:moveTo>
                    <a:cubicBezTo>
                      <a:pt x="670" y="193"/>
                      <a:pt x="668" y="191"/>
                      <a:pt x="665" y="191"/>
                    </a:cubicBezTo>
                    <a:cubicBezTo>
                      <a:pt x="663" y="191"/>
                      <a:pt x="661" y="193"/>
                      <a:pt x="661" y="196"/>
                    </a:cubicBezTo>
                    <a:cubicBezTo>
                      <a:pt x="661" y="198"/>
                      <a:pt x="663" y="200"/>
                      <a:pt x="665" y="200"/>
                    </a:cubicBezTo>
                    <a:cubicBezTo>
                      <a:pt x="668" y="200"/>
                      <a:pt x="670" y="198"/>
                      <a:pt x="670" y="196"/>
                    </a:cubicBezTo>
                    <a:close/>
                    <a:moveTo>
                      <a:pt x="727" y="287"/>
                    </a:moveTo>
                    <a:cubicBezTo>
                      <a:pt x="724" y="287"/>
                      <a:pt x="722" y="289"/>
                      <a:pt x="722" y="291"/>
                    </a:cubicBezTo>
                    <a:cubicBezTo>
                      <a:pt x="722" y="294"/>
                      <a:pt x="724" y="296"/>
                      <a:pt x="727" y="296"/>
                    </a:cubicBezTo>
                    <a:cubicBezTo>
                      <a:pt x="729" y="296"/>
                      <a:pt x="731" y="294"/>
                      <a:pt x="731" y="291"/>
                    </a:cubicBezTo>
                    <a:cubicBezTo>
                      <a:pt x="731" y="289"/>
                      <a:pt x="729" y="287"/>
                      <a:pt x="727" y="287"/>
                    </a:cubicBezTo>
                    <a:close/>
                    <a:moveTo>
                      <a:pt x="729" y="305"/>
                    </a:moveTo>
                    <a:cubicBezTo>
                      <a:pt x="729" y="307"/>
                      <a:pt x="731" y="309"/>
                      <a:pt x="733" y="309"/>
                    </a:cubicBezTo>
                    <a:cubicBezTo>
                      <a:pt x="736" y="309"/>
                      <a:pt x="738" y="307"/>
                      <a:pt x="738" y="305"/>
                    </a:cubicBezTo>
                    <a:cubicBezTo>
                      <a:pt x="738" y="302"/>
                      <a:pt x="736" y="300"/>
                      <a:pt x="733" y="300"/>
                    </a:cubicBezTo>
                    <a:cubicBezTo>
                      <a:pt x="731" y="300"/>
                      <a:pt x="729" y="302"/>
                      <a:pt x="729" y="305"/>
                    </a:cubicBezTo>
                    <a:close/>
                    <a:moveTo>
                      <a:pt x="727" y="323"/>
                    </a:moveTo>
                    <a:cubicBezTo>
                      <a:pt x="729" y="323"/>
                      <a:pt x="731" y="321"/>
                      <a:pt x="731" y="318"/>
                    </a:cubicBezTo>
                    <a:cubicBezTo>
                      <a:pt x="731" y="316"/>
                      <a:pt x="729" y="314"/>
                      <a:pt x="727" y="314"/>
                    </a:cubicBezTo>
                    <a:cubicBezTo>
                      <a:pt x="724" y="314"/>
                      <a:pt x="722" y="316"/>
                      <a:pt x="722" y="318"/>
                    </a:cubicBezTo>
                    <a:cubicBezTo>
                      <a:pt x="722" y="321"/>
                      <a:pt x="724" y="323"/>
                      <a:pt x="727" y="323"/>
                    </a:cubicBezTo>
                    <a:close/>
                    <a:moveTo>
                      <a:pt x="1199" y="155"/>
                    </a:moveTo>
                    <a:cubicBezTo>
                      <a:pt x="1199" y="157"/>
                      <a:pt x="1201" y="159"/>
                      <a:pt x="1203" y="159"/>
                    </a:cubicBezTo>
                    <a:cubicBezTo>
                      <a:pt x="1206" y="159"/>
                      <a:pt x="1208" y="157"/>
                      <a:pt x="1208" y="155"/>
                    </a:cubicBezTo>
                    <a:cubicBezTo>
                      <a:pt x="1208" y="152"/>
                      <a:pt x="1206" y="150"/>
                      <a:pt x="1203" y="150"/>
                    </a:cubicBezTo>
                    <a:cubicBezTo>
                      <a:pt x="1201" y="150"/>
                      <a:pt x="1199" y="152"/>
                      <a:pt x="1199" y="155"/>
                    </a:cubicBezTo>
                    <a:close/>
                    <a:moveTo>
                      <a:pt x="686" y="378"/>
                    </a:moveTo>
                    <a:cubicBezTo>
                      <a:pt x="688" y="378"/>
                      <a:pt x="690" y="375"/>
                      <a:pt x="690" y="373"/>
                    </a:cubicBezTo>
                    <a:cubicBezTo>
                      <a:pt x="690" y="370"/>
                      <a:pt x="688" y="368"/>
                      <a:pt x="686" y="368"/>
                    </a:cubicBezTo>
                    <a:cubicBezTo>
                      <a:pt x="683" y="368"/>
                      <a:pt x="681" y="370"/>
                      <a:pt x="681" y="373"/>
                    </a:cubicBezTo>
                    <a:cubicBezTo>
                      <a:pt x="681" y="375"/>
                      <a:pt x="683" y="378"/>
                      <a:pt x="686" y="378"/>
                    </a:cubicBezTo>
                    <a:close/>
                    <a:moveTo>
                      <a:pt x="1210" y="137"/>
                    </a:moveTo>
                    <a:cubicBezTo>
                      <a:pt x="1207" y="137"/>
                      <a:pt x="1205" y="139"/>
                      <a:pt x="1205" y="141"/>
                    </a:cubicBezTo>
                    <a:cubicBezTo>
                      <a:pt x="1205" y="144"/>
                      <a:pt x="1207" y="146"/>
                      <a:pt x="1210" y="146"/>
                    </a:cubicBezTo>
                    <a:cubicBezTo>
                      <a:pt x="1212" y="146"/>
                      <a:pt x="1215" y="144"/>
                      <a:pt x="1215" y="141"/>
                    </a:cubicBezTo>
                    <a:cubicBezTo>
                      <a:pt x="1215" y="139"/>
                      <a:pt x="1212" y="137"/>
                      <a:pt x="1210" y="137"/>
                    </a:cubicBezTo>
                    <a:close/>
                    <a:moveTo>
                      <a:pt x="1219" y="114"/>
                    </a:moveTo>
                    <a:cubicBezTo>
                      <a:pt x="1219" y="116"/>
                      <a:pt x="1221" y="118"/>
                      <a:pt x="1224" y="118"/>
                    </a:cubicBezTo>
                    <a:cubicBezTo>
                      <a:pt x="1226" y="118"/>
                      <a:pt x="1228" y="116"/>
                      <a:pt x="1228" y="114"/>
                    </a:cubicBezTo>
                    <a:cubicBezTo>
                      <a:pt x="1228" y="111"/>
                      <a:pt x="1226" y="109"/>
                      <a:pt x="1224" y="109"/>
                    </a:cubicBezTo>
                    <a:cubicBezTo>
                      <a:pt x="1221" y="109"/>
                      <a:pt x="1219" y="111"/>
                      <a:pt x="1219" y="114"/>
                    </a:cubicBezTo>
                    <a:close/>
                    <a:moveTo>
                      <a:pt x="1208" y="127"/>
                    </a:moveTo>
                    <a:cubicBezTo>
                      <a:pt x="1208" y="125"/>
                      <a:pt x="1206" y="123"/>
                      <a:pt x="1203" y="123"/>
                    </a:cubicBezTo>
                    <a:cubicBezTo>
                      <a:pt x="1201" y="123"/>
                      <a:pt x="1199" y="125"/>
                      <a:pt x="1199" y="127"/>
                    </a:cubicBezTo>
                    <a:cubicBezTo>
                      <a:pt x="1199" y="130"/>
                      <a:pt x="1201" y="132"/>
                      <a:pt x="1203" y="132"/>
                    </a:cubicBezTo>
                    <a:cubicBezTo>
                      <a:pt x="1206" y="132"/>
                      <a:pt x="1208" y="130"/>
                      <a:pt x="1208" y="127"/>
                    </a:cubicBezTo>
                    <a:close/>
                    <a:moveTo>
                      <a:pt x="1203" y="514"/>
                    </a:moveTo>
                    <a:cubicBezTo>
                      <a:pt x="1206" y="514"/>
                      <a:pt x="1208" y="512"/>
                      <a:pt x="1208" y="509"/>
                    </a:cubicBezTo>
                    <a:cubicBezTo>
                      <a:pt x="1208" y="507"/>
                      <a:pt x="1206" y="505"/>
                      <a:pt x="1203" y="505"/>
                    </a:cubicBezTo>
                    <a:cubicBezTo>
                      <a:pt x="1201" y="505"/>
                      <a:pt x="1199" y="507"/>
                      <a:pt x="1199" y="509"/>
                    </a:cubicBezTo>
                    <a:cubicBezTo>
                      <a:pt x="1199" y="512"/>
                      <a:pt x="1201" y="514"/>
                      <a:pt x="1203" y="514"/>
                    </a:cubicBezTo>
                    <a:close/>
                    <a:moveTo>
                      <a:pt x="1210" y="528"/>
                    </a:moveTo>
                    <a:cubicBezTo>
                      <a:pt x="1212" y="528"/>
                      <a:pt x="1215" y="526"/>
                      <a:pt x="1215" y="523"/>
                    </a:cubicBezTo>
                    <a:cubicBezTo>
                      <a:pt x="1215" y="521"/>
                      <a:pt x="1212" y="519"/>
                      <a:pt x="1210" y="519"/>
                    </a:cubicBezTo>
                    <a:cubicBezTo>
                      <a:pt x="1207" y="519"/>
                      <a:pt x="1205" y="521"/>
                      <a:pt x="1205" y="523"/>
                    </a:cubicBezTo>
                    <a:cubicBezTo>
                      <a:pt x="1205" y="526"/>
                      <a:pt x="1207" y="528"/>
                      <a:pt x="1210" y="528"/>
                    </a:cubicBezTo>
                    <a:close/>
                    <a:moveTo>
                      <a:pt x="1230" y="105"/>
                    </a:moveTo>
                    <a:cubicBezTo>
                      <a:pt x="1233" y="105"/>
                      <a:pt x="1235" y="103"/>
                      <a:pt x="1235" y="100"/>
                    </a:cubicBezTo>
                    <a:cubicBezTo>
                      <a:pt x="1235" y="98"/>
                      <a:pt x="1233" y="96"/>
                      <a:pt x="1230" y="96"/>
                    </a:cubicBezTo>
                    <a:cubicBezTo>
                      <a:pt x="1228" y="96"/>
                      <a:pt x="1226" y="98"/>
                      <a:pt x="1226" y="100"/>
                    </a:cubicBezTo>
                    <a:cubicBezTo>
                      <a:pt x="1226" y="103"/>
                      <a:pt x="1228" y="105"/>
                      <a:pt x="1230" y="105"/>
                    </a:cubicBezTo>
                    <a:close/>
                    <a:moveTo>
                      <a:pt x="1226" y="619"/>
                    </a:moveTo>
                    <a:cubicBezTo>
                      <a:pt x="1226" y="621"/>
                      <a:pt x="1228" y="623"/>
                      <a:pt x="1230" y="623"/>
                    </a:cubicBezTo>
                    <a:cubicBezTo>
                      <a:pt x="1233" y="623"/>
                      <a:pt x="1235" y="621"/>
                      <a:pt x="1235" y="619"/>
                    </a:cubicBezTo>
                    <a:cubicBezTo>
                      <a:pt x="1235" y="616"/>
                      <a:pt x="1233" y="614"/>
                      <a:pt x="1230" y="614"/>
                    </a:cubicBezTo>
                    <a:cubicBezTo>
                      <a:pt x="1228" y="614"/>
                      <a:pt x="1226" y="616"/>
                      <a:pt x="1226" y="619"/>
                    </a:cubicBezTo>
                    <a:close/>
                    <a:moveTo>
                      <a:pt x="1244" y="105"/>
                    </a:moveTo>
                    <a:cubicBezTo>
                      <a:pt x="1247" y="105"/>
                      <a:pt x="1249" y="103"/>
                      <a:pt x="1249" y="100"/>
                    </a:cubicBezTo>
                    <a:cubicBezTo>
                      <a:pt x="1249" y="98"/>
                      <a:pt x="1247" y="96"/>
                      <a:pt x="1244" y="96"/>
                    </a:cubicBezTo>
                    <a:cubicBezTo>
                      <a:pt x="1242" y="96"/>
                      <a:pt x="1240" y="98"/>
                      <a:pt x="1240" y="100"/>
                    </a:cubicBezTo>
                    <a:cubicBezTo>
                      <a:pt x="1240" y="103"/>
                      <a:pt x="1242" y="105"/>
                      <a:pt x="1244" y="105"/>
                    </a:cubicBezTo>
                    <a:close/>
                    <a:moveTo>
                      <a:pt x="1235" y="127"/>
                    </a:moveTo>
                    <a:cubicBezTo>
                      <a:pt x="1235" y="125"/>
                      <a:pt x="1233" y="123"/>
                      <a:pt x="1230" y="123"/>
                    </a:cubicBezTo>
                    <a:cubicBezTo>
                      <a:pt x="1228" y="123"/>
                      <a:pt x="1226" y="125"/>
                      <a:pt x="1226" y="127"/>
                    </a:cubicBezTo>
                    <a:cubicBezTo>
                      <a:pt x="1226" y="130"/>
                      <a:pt x="1228" y="132"/>
                      <a:pt x="1230" y="132"/>
                    </a:cubicBezTo>
                    <a:cubicBezTo>
                      <a:pt x="1233" y="132"/>
                      <a:pt x="1235" y="130"/>
                      <a:pt x="1235" y="127"/>
                    </a:cubicBezTo>
                    <a:close/>
                    <a:moveTo>
                      <a:pt x="1249" y="127"/>
                    </a:moveTo>
                    <a:cubicBezTo>
                      <a:pt x="1249" y="125"/>
                      <a:pt x="1247" y="123"/>
                      <a:pt x="1244" y="123"/>
                    </a:cubicBezTo>
                    <a:cubicBezTo>
                      <a:pt x="1242" y="123"/>
                      <a:pt x="1240" y="125"/>
                      <a:pt x="1240" y="127"/>
                    </a:cubicBezTo>
                    <a:cubicBezTo>
                      <a:pt x="1240" y="130"/>
                      <a:pt x="1242" y="132"/>
                      <a:pt x="1244" y="132"/>
                    </a:cubicBezTo>
                    <a:cubicBezTo>
                      <a:pt x="1247" y="132"/>
                      <a:pt x="1249" y="130"/>
                      <a:pt x="1249" y="127"/>
                    </a:cubicBezTo>
                    <a:close/>
                    <a:moveTo>
                      <a:pt x="1233" y="114"/>
                    </a:moveTo>
                    <a:cubicBezTo>
                      <a:pt x="1233" y="116"/>
                      <a:pt x="1235" y="118"/>
                      <a:pt x="1237" y="118"/>
                    </a:cubicBezTo>
                    <a:cubicBezTo>
                      <a:pt x="1240" y="118"/>
                      <a:pt x="1242" y="116"/>
                      <a:pt x="1242" y="114"/>
                    </a:cubicBezTo>
                    <a:cubicBezTo>
                      <a:pt x="1242" y="111"/>
                      <a:pt x="1240" y="109"/>
                      <a:pt x="1237" y="109"/>
                    </a:cubicBezTo>
                    <a:cubicBezTo>
                      <a:pt x="1235" y="109"/>
                      <a:pt x="1233" y="111"/>
                      <a:pt x="1233" y="114"/>
                    </a:cubicBezTo>
                    <a:close/>
                    <a:moveTo>
                      <a:pt x="1242" y="141"/>
                    </a:moveTo>
                    <a:cubicBezTo>
                      <a:pt x="1242" y="139"/>
                      <a:pt x="1240" y="137"/>
                      <a:pt x="1237" y="137"/>
                    </a:cubicBezTo>
                    <a:cubicBezTo>
                      <a:pt x="1235" y="137"/>
                      <a:pt x="1233" y="139"/>
                      <a:pt x="1233" y="141"/>
                    </a:cubicBezTo>
                    <a:cubicBezTo>
                      <a:pt x="1233" y="144"/>
                      <a:pt x="1235" y="146"/>
                      <a:pt x="1237" y="146"/>
                    </a:cubicBezTo>
                    <a:cubicBezTo>
                      <a:pt x="1240" y="146"/>
                      <a:pt x="1242" y="144"/>
                      <a:pt x="1242" y="141"/>
                    </a:cubicBezTo>
                    <a:close/>
                    <a:moveTo>
                      <a:pt x="1205" y="114"/>
                    </a:moveTo>
                    <a:cubicBezTo>
                      <a:pt x="1205" y="116"/>
                      <a:pt x="1207" y="118"/>
                      <a:pt x="1210" y="118"/>
                    </a:cubicBezTo>
                    <a:cubicBezTo>
                      <a:pt x="1212" y="118"/>
                      <a:pt x="1215" y="116"/>
                      <a:pt x="1215" y="114"/>
                    </a:cubicBezTo>
                    <a:cubicBezTo>
                      <a:pt x="1215" y="111"/>
                      <a:pt x="1212" y="109"/>
                      <a:pt x="1210" y="109"/>
                    </a:cubicBezTo>
                    <a:cubicBezTo>
                      <a:pt x="1207" y="109"/>
                      <a:pt x="1205" y="111"/>
                      <a:pt x="1205" y="114"/>
                    </a:cubicBezTo>
                    <a:close/>
                    <a:moveTo>
                      <a:pt x="1158" y="127"/>
                    </a:moveTo>
                    <a:cubicBezTo>
                      <a:pt x="1158" y="130"/>
                      <a:pt x="1160" y="132"/>
                      <a:pt x="1162" y="132"/>
                    </a:cubicBezTo>
                    <a:cubicBezTo>
                      <a:pt x="1165" y="132"/>
                      <a:pt x="1167" y="130"/>
                      <a:pt x="1167" y="127"/>
                    </a:cubicBezTo>
                    <a:cubicBezTo>
                      <a:pt x="1167" y="125"/>
                      <a:pt x="1165" y="123"/>
                      <a:pt x="1162" y="123"/>
                    </a:cubicBezTo>
                    <a:cubicBezTo>
                      <a:pt x="1160" y="123"/>
                      <a:pt x="1158" y="125"/>
                      <a:pt x="1158" y="127"/>
                    </a:cubicBezTo>
                    <a:close/>
                    <a:moveTo>
                      <a:pt x="1180" y="127"/>
                    </a:moveTo>
                    <a:cubicBezTo>
                      <a:pt x="1180" y="125"/>
                      <a:pt x="1178" y="123"/>
                      <a:pt x="1176" y="123"/>
                    </a:cubicBezTo>
                    <a:cubicBezTo>
                      <a:pt x="1173" y="123"/>
                      <a:pt x="1171" y="125"/>
                      <a:pt x="1171" y="127"/>
                    </a:cubicBezTo>
                    <a:cubicBezTo>
                      <a:pt x="1171" y="130"/>
                      <a:pt x="1173" y="132"/>
                      <a:pt x="1176" y="132"/>
                    </a:cubicBezTo>
                    <a:cubicBezTo>
                      <a:pt x="1178" y="132"/>
                      <a:pt x="1180" y="130"/>
                      <a:pt x="1180" y="127"/>
                    </a:cubicBezTo>
                    <a:close/>
                    <a:moveTo>
                      <a:pt x="574" y="359"/>
                    </a:moveTo>
                    <a:cubicBezTo>
                      <a:pt x="574" y="357"/>
                      <a:pt x="572" y="355"/>
                      <a:pt x="570" y="355"/>
                    </a:cubicBezTo>
                    <a:cubicBezTo>
                      <a:pt x="567" y="355"/>
                      <a:pt x="565" y="357"/>
                      <a:pt x="565" y="359"/>
                    </a:cubicBezTo>
                    <a:cubicBezTo>
                      <a:pt x="565" y="362"/>
                      <a:pt x="567" y="364"/>
                      <a:pt x="570" y="364"/>
                    </a:cubicBezTo>
                    <a:cubicBezTo>
                      <a:pt x="572" y="364"/>
                      <a:pt x="574" y="362"/>
                      <a:pt x="574" y="359"/>
                    </a:cubicBezTo>
                    <a:close/>
                    <a:moveTo>
                      <a:pt x="1169" y="109"/>
                    </a:moveTo>
                    <a:cubicBezTo>
                      <a:pt x="1167" y="109"/>
                      <a:pt x="1165" y="111"/>
                      <a:pt x="1165" y="114"/>
                    </a:cubicBezTo>
                    <a:cubicBezTo>
                      <a:pt x="1165" y="116"/>
                      <a:pt x="1167" y="118"/>
                      <a:pt x="1169" y="118"/>
                    </a:cubicBezTo>
                    <a:cubicBezTo>
                      <a:pt x="1172" y="118"/>
                      <a:pt x="1174" y="116"/>
                      <a:pt x="1174" y="114"/>
                    </a:cubicBezTo>
                    <a:cubicBezTo>
                      <a:pt x="1174" y="111"/>
                      <a:pt x="1172" y="109"/>
                      <a:pt x="1169" y="109"/>
                    </a:cubicBezTo>
                    <a:close/>
                    <a:moveTo>
                      <a:pt x="602" y="305"/>
                    </a:moveTo>
                    <a:cubicBezTo>
                      <a:pt x="602" y="302"/>
                      <a:pt x="600" y="300"/>
                      <a:pt x="597" y="300"/>
                    </a:cubicBezTo>
                    <a:cubicBezTo>
                      <a:pt x="595" y="300"/>
                      <a:pt x="593" y="302"/>
                      <a:pt x="593" y="305"/>
                    </a:cubicBezTo>
                    <a:cubicBezTo>
                      <a:pt x="593" y="307"/>
                      <a:pt x="595" y="309"/>
                      <a:pt x="597" y="309"/>
                    </a:cubicBezTo>
                    <a:cubicBezTo>
                      <a:pt x="600" y="309"/>
                      <a:pt x="602" y="307"/>
                      <a:pt x="602" y="305"/>
                    </a:cubicBezTo>
                    <a:close/>
                    <a:moveTo>
                      <a:pt x="563" y="368"/>
                    </a:moveTo>
                    <a:cubicBezTo>
                      <a:pt x="561" y="368"/>
                      <a:pt x="559" y="370"/>
                      <a:pt x="559" y="373"/>
                    </a:cubicBezTo>
                    <a:cubicBezTo>
                      <a:pt x="559" y="375"/>
                      <a:pt x="561" y="378"/>
                      <a:pt x="563" y="378"/>
                    </a:cubicBezTo>
                    <a:cubicBezTo>
                      <a:pt x="566" y="378"/>
                      <a:pt x="568" y="375"/>
                      <a:pt x="568" y="373"/>
                    </a:cubicBezTo>
                    <a:cubicBezTo>
                      <a:pt x="568" y="370"/>
                      <a:pt x="566" y="368"/>
                      <a:pt x="563" y="368"/>
                    </a:cubicBezTo>
                    <a:close/>
                    <a:moveTo>
                      <a:pt x="1169" y="137"/>
                    </a:moveTo>
                    <a:cubicBezTo>
                      <a:pt x="1167" y="137"/>
                      <a:pt x="1165" y="139"/>
                      <a:pt x="1165" y="141"/>
                    </a:cubicBezTo>
                    <a:cubicBezTo>
                      <a:pt x="1165" y="144"/>
                      <a:pt x="1167" y="146"/>
                      <a:pt x="1169" y="146"/>
                    </a:cubicBezTo>
                    <a:cubicBezTo>
                      <a:pt x="1172" y="146"/>
                      <a:pt x="1174" y="144"/>
                      <a:pt x="1174" y="141"/>
                    </a:cubicBezTo>
                    <a:cubicBezTo>
                      <a:pt x="1174" y="139"/>
                      <a:pt x="1172" y="137"/>
                      <a:pt x="1169" y="137"/>
                    </a:cubicBezTo>
                    <a:close/>
                    <a:moveTo>
                      <a:pt x="1221" y="127"/>
                    </a:moveTo>
                    <a:cubicBezTo>
                      <a:pt x="1221" y="125"/>
                      <a:pt x="1219" y="123"/>
                      <a:pt x="1217" y="123"/>
                    </a:cubicBezTo>
                    <a:cubicBezTo>
                      <a:pt x="1214" y="123"/>
                      <a:pt x="1212" y="125"/>
                      <a:pt x="1212" y="127"/>
                    </a:cubicBezTo>
                    <a:cubicBezTo>
                      <a:pt x="1212" y="130"/>
                      <a:pt x="1214" y="132"/>
                      <a:pt x="1217" y="132"/>
                    </a:cubicBezTo>
                    <a:cubicBezTo>
                      <a:pt x="1219" y="132"/>
                      <a:pt x="1221" y="130"/>
                      <a:pt x="1221" y="127"/>
                    </a:cubicBezTo>
                    <a:close/>
                    <a:moveTo>
                      <a:pt x="1217" y="105"/>
                    </a:moveTo>
                    <a:cubicBezTo>
                      <a:pt x="1219" y="105"/>
                      <a:pt x="1221" y="103"/>
                      <a:pt x="1221" y="100"/>
                    </a:cubicBezTo>
                    <a:cubicBezTo>
                      <a:pt x="1221" y="98"/>
                      <a:pt x="1219" y="96"/>
                      <a:pt x="1217" y="96"/>
                    </a:cubicBezTo>
                    <a:cubicBezTo>
                      <a:pt x="1214" y="96"/>
                      <a:pt x="1212" y="98"/>
                      <a:pt x="1212" y="100"/>
                    </a:cubicBezTo>
                    <a:cubicBezTo>
                      <a:pt x="1212" y="103"/>
                      <a:pt x="1214" y="105"/>
                      <a:pt x="1217" y="105"/>
                    </a:cubicBezTo>
                    <a:close/>
                    <a:moveTo>
                      <a:pt x="1203" y="105"/>
                    </a:moveTo>
                    <a:cubicBezTo>
                      <a:pt x="1206" y="105"/>
                      <a:pt x="1208" y="103"/>
                      <a:pt x="1208" y="100"/>
                    </a:cubicBezTo>
                    <a:cubicBezTo>
                      <a:pt x="1208" y="98"/>
                      <a:pt x="1206" y="96"/>
                      <a:pt x="1203" y="96"/>
                    </a:cubicBezTo>
                    <a:cubicBezTo>
                      <a:pt x="1201" y="96"/>
                      <a:pt x="1199" y="98"/>
                      <a:pt x="1199" y="100"/>
                    </a:cubicBezTo>
                    <a:cubicBezTo>
                      <a:pt x="1199" y="103"/>
                      <a:pt x="1201" y="105"/>
                      <a:pt x="1203" y="105"/>
                    </a:cubicBezTo>
                    <a:close/>
                    <a:moveTo>
                      <a:pt x="590" y="314"/>
                    </a:moveTo>
                    <a:cubicBezTo>
                      <a:pt x="588" y="314"/>
                      <a:pt x="586" y="316"/>
                      <a:pt x="586" y="318"/>
                    </a:cubicBezTo>
                    <a:cubicBezTo>
                      <a:pt x="586" y="321"/>
                      <a:pt x="588" y="323"/>
                      <a:pt x="590" y="323"/>
                    </a:cubicBezTo>
                    <a:cubicBezTo>
                      <a:pt x="593" y="323"/>
                      <a:pt x="595" y="321"/>
                      <a:pt x="595" y="318"/>
                    </a:cubicBezTo>
                    <a:cubicBezTo>
                      <a:pt x="595" y="316"/>
                      <a:pt x="593" y="314"/>
                      <a:pt x="590" y="314"/>
                    </a:cubicBezTo>
                    <a:close/>
                    <a:moveTo>
                      <a:pt x="1192" y="114"/>
                    </a:moveTo>
                    <a:cubicBezTo>
                      <a:pt x="1192" y="116"/>
                      <a:pt x="1194" y="118"/>
                      <a:pt x="1196" y="118"/>
                    </a:cubicBezTo>
                    <a:cubicBezTo>
                      <a:pt x="1199" y="118"/>
                      <a:pt x="1201" y="116"/>
                      <a:pt x="1201" y="114"/>
                    </a:cubicBezTo>
                    <a:cubicBezTo>
                      <a:pt x="1201" y="111"/>
                      <a:pt x="1199" y="109"/>
                      <a:pt x="1196" y="109"/>
                    </a:cubicBezTo>
                    <a:cubicBezTo>
                      <a:pt x="1194" y="109"/>
                      <a:pt x="1192" y="111"/>
                      <a:pt x="1192" y="114"/>
                    </a:cubicBezTo>
                    <a:close/>
                    <a:moveTo>
                      <a:pt x="1176" y="159"/>
                    </a:moveTo>
                    <a:cubicBezTo>
                      <a:pt x="1178" y="159"/>
                      <a:pt x="1180" y="157"/>
                      <a:pt x="1180" y="155"/>
                    </a:cubicBezTo>
                    <a:cubicBezTo>
                      <a:pt x="1180" y="152"/>
                      <a:pt x="1178" y="150"/>
                      <a:pt x="1176" y="150"/>
                    </a:cubicBezTo>
                    <a:cubicBezTo>
                      <a:pt x="1173" y="150"/>
                      <a:pt x="1171" y="152"/>
                      <a:pt x="1171" y="155"/>
                    </a:cubicBezTo>
                    <a:cubicBezTo>
                      <a:pt x="1171" y="157"/>
                      <a:pt x="1173" y="159"/>
                      <a:pt x="1176" y="159"/>
                    </a:cubicBezTo>
                    <a:close/>
                    <a:moveTo>
                      <a:pt x="704" y="400"/>
                    </a:moveTo>
                    <a:cubicBezTo>
                      <a:pt x="704" y="398"/>
                      <a:pt x="702" y="396"/>
                      <a:pt x="699" y="396"/>
                    </a:cubicBezTo>
                    <a:cubicBezTo>
                      <a:pt x="697" y="396"/>
                      <a:pt x="695" y="398"/>
                      <a:pt x="695" y="400"/>
                    </a:cubicBezTo>
                    <a:cubicBezTo>
                      <a:pt x="695" y="403"/>
                      <a:pt x="697" y="405"/>
                      <a:pt x="699" y="405"/>
                    </a:cubicBezTo>
                    <a:cubicBezTo>
                      <a:pt x="702" y="405"/>
                      <a:pt x="704" y="403"/>
                      <a:pt x="704" y="400"/>
                    </a:cubicBezTo>
                    <a:close/>
                    <a:moveTo>
                      <a:pt x="727" y="241"/>
                    </a:moveTo>
                    <a:cubicBezTo>
                      <a:pt x="729" y="241"/>
                      <a:pt x="731" y="239"/>
                      <a:pt x="731" y="237"/>
                    </a:cubicBezTo>
                    <a:cubicBezTo>
                      <a:pt x="731" y="234"/>
                      <a:pt x="729" y="232"/>
                      <a:pt x="727" y="232"/>
                    </a:cubicBezTo>
                    <a:cubicBezTo>
                      <a:pt x="724" y="232"/>
                      <a:pt x="722" y="234"/>
                      <a:pt x="722" y="237"/>
                    </a:cubicBezTo>
                    <a:cubicBezTo>
                      <a:pt x="722" y="239"/>
                      <a:pt x="724" y="241"/>
                      <a:pt x="727" y="241"/>
                    </a:cubicBezTo>
                    <a:close/>
                    <a:moveTo>
                      <a:pt x="727" y="268"/>
                    </a:moveTo>
                    <a:cubicBezTo>
                      <a:pt x="729" y="268"/>
                      <a:pt x="731" y="266"/>
                      <a:pt x="731" y="264"/>
                    </a:cubicBezTo>
                    <a:cubicBezTo>
                      <a:pt x="731" y="261"/>
                      <a:pt x="729" y="259"/>
                      <a:pt x="727" y="259"/>
                    </a:cubicBezTo>
                    <a:cubicBezTo>
                      <a:pt x="724" y="259"/>
                      <a:pt x="722" y="261"/>
                      <a:pt x="722" y="264"/>
                    </a:cubicBezTo>
                    <a:cubicBezTo>
                      <a:pt x="722" y="266"/>
                      <a:pt x="724" y="268"/>
                      <a:pt x="727" y="268"/>
                    </a:cubicBezTo>
                    <a:close/>
                    <a:moveTo>
                      <a:pt x="736" y="264"/>
                    </a:moveTo>
                    <a:cubicBezTo>
                      <a:pt x="736" y="266"/>
                      <a:pt x="738" y="268"/>
                      <a:pt x="740" y="268"/>
                    </a:cubicBezTo>
                    <a:cubicBezTo>
                      <a:pt x="743" y="268"/>
                      <a:pt x="745" y="266"/>
                      <a:pt x="745" y="264"/>
                    </a:cubicBezTo>
                    <a:cubicBezTo>
                      <a:pt x="745" y="261"/>
                      <a:pt x="743" y="259"/>
                      <a:pt x="740" y="259"/>
                    </a:cubicBezTo>
                    <a:cubicBezTo>
                      <a:pt x="738" y="259"/>
                      <a:pt x="736" y="261"/>
                      <a:pt x="736" y="264"/>
                    </a:cubicBezTo>
                    <a:close/>
                    <a:moveTo>
                      <a:pt x="702" y="278"/>
                    </a:moveTo>
                    <a:cubicBezTo>
                      <a:pt x="702" y="280"/>
                      <a:pt x="704" y="282"/>
                      <a:pt x="706" y="282"/>
                    </a:cubicBezTo>
                    <a:cubicBezTo>
                      <a:pt x="709" y="282"/>
                      <a:pt x="711" y="280"/>
                      <a:pt x="711" y="278"/>
                    </a:cubicBezTo>
                    <a:cubicBezTo>
                      <a:pt x="711" y="275"/>
                      <a:pt x="709" y="273"/>
                      <a:pt x="706" y="273"/>
                    </a:cubicBezTo>
                    <a:cubicBezTo>
                      <a:pt x="704" y="273"/>
                      <a:pt x="702" y="275"/>
                      <a:pt x="702" y="278"/>
                    </a:cubicBezTo>
                    <a:close/>
                    <a:moveTo>
                      <a:pt x="713" y="259"/>
                    </a:moveTo>
                    <a:cubicBezTo>
                      <a:pt x="710" y="259"/>
                      <a:pt x="708" y="261"/>
                      <a:pt x="708" y="264"/>
                    </a:cubicBezTo>
                    <a:cubicBezTo>
                      <a:pt x="708" y="266"/>
                      <a:pt x="710" y="268"/>
                      <a:pt x="713" y="268"/>
                    </a:cubicBezTo>
                    <a:cubicBezTo>
                      <a:pt x="715" y="268"/>
                      <a:pt x="717" y="266"/>
                      <a:pt x="717" y="264"/>
                    </a:cubicBezTo>
                    <a:cubicBezTo>
                      <a:pt x="717" y="261"/>
                      <a:pt x="715" y="259"/>
                      <a:pt x="713" y="259"/>
                    </a:cubicBezTo>
                    <a:close/>
                    <a:moveTo>
                      <a:pt x="715" y="278"/>
                    </a:moveTo>
                    <a:cubicBezTo>
                      <a:pt x="715" y="280"/>
                      <a:pt x="717" y="282"/>
                      <a:pt x="720" y="282"/>
                    </a:cubicBezTo>
                    <a:cubicBezTo>
                      <a:pt x="722" y="282"/>
                      <a:pt x="724" y="280"/>
                      <a:pt x="724" y="278"/>
                    </a:cubicBezTo>
                    <a:cubicBezTo>
                      <a:pt x="724" y="275"/>
                      <a:pt x="722" y="273"/>
                      <a:pt x="720" y="273"/>
                    </a:cubicBezTo>
                    <a:cubicBezTo>
                      <a:pt x="717" y="273"/>
                      <a:pt x="715" y="275"/>
                      <a:pt x="715" y="278"/>
                    </a:cubicBezTo>
                    <a:close/>
                    <a:moveTo>
                      <a:pt x="729" y="278"/>
                    </a:moveTo>
                    <a:cubicBezTo>
                      <a:pt x="729" y="280"/>
                      <a:pt x="731" y="282"/>
                      <a:pt x="733" y="282"/>
                    </a:cubicBezTo>
                    <a:cubicBezTo>
                      <a:pt x="736" y="282"/>
                      <a:pt x="738" y="280"/>
                      <a:pt x="738" y="278"/>
                    </a:cubicBezTo>
                    <a:cubicBezTo>
                      <a:pt x="738" y="275"/>
                      <a:pt x="736" y="273"/>
                      <a:pt x="733" y="273"/>
                    </a:cubicBezTo>
                    <a:cubicBezTo>
                      <a:pt x="731" y="273"/>
                      <a:pt x="729" y="275"/>
                      <a:pt x="729" y="278"/>
                    </a:cubicBezTo>
                    <a:close/>
                    <a:moveTo>
                      <a:pt x="758" y="264"/>
                    </a:moveTo>
                    <a:cubicBezTo>
                      <a:pt x="758" y="261"/>
                      <a:pt x="756" y="259"/>
                      <a:pt x="754" y="259"/>
                    </a:cubicBezTo>
                    <a:cubicBezTo>
                      <a:pt x="751" y="259"/>
                      <a:pt x="749" y="261"/>
                      <a:pt x="749" y="264"/>
                    </a:cubicBezTo>
                    <a:cubicBezTo>
                      <a:pt x="749" y="266"/>
                      <a:pt x="751" y="268"/>
                      <a:pt x="754" y="268"/>
                    </a:cubicBezTo>
                    <a:cubicBezTo>
                      <a:pt x="756" y="268"/>
                      <a:pt x="758" y="266"/>
                      <a:pt x="758" y="264"/>
                    </a:cubicBezTo>
                    <a:close/>
                    <a:moveTo>
                      <a:pt x="758" y="291"/>
                    </a:moveTo>
                    <a:cubicBezTo>
                      <a:pt x="758" y="289"/>
                      <a:pt x="756" y="287"/>
                      <a:pt x="754" y="287"/>
                    </a:cubicBezTo>
                    <a:cubicBezTo>
                      <a:pt x="751" y="287"/>
                      <a:pt x="749" y="289"/>
                      <a:pt x="749" y="291"/>
                    </a:cubicBezTo>
                    <a:cubicBezTo>
                      <a:pt x="749" y="294"/>
                      <a:pt x="751" y="296"/>
                      <a:pt x="754" y="296"/>
                    </a:cubicBezTo>
                    <a:cubicBezTo>
                      <a:pt x="756" y="296"/>
                      <a:pt x="758" y="294"/>
                      <a:pt x="758" y="291"/>
                    </a:cubicBezTo>
                    <a:close/>
                    <a:moveTo>
                      <a:pt x="751" y="305"/>
                    </a:moveTo>
                    <a:cubicBezTo>
                      <a:pt x="751" y="302"/>
                      <a:pt x="749" y="300"/>
                      <a:pt x="747" y="300"/>
                    </a:cubicBezTo>
                    <a:cubicBezTo>
                      <a:pt x="744" y="300"/>
                      <a:pt x="742" y="302"/>
                      <a:pt x="742" y="305"/>
                    </a:cubicBezTo>
                    <a:cubicBezTo>
                      <a:pt x="742" y="307"/>
                      <a:pt x="744" y="309"/>
                      <a:pt x="747" y="309"/>
                    </a:cubicBezTo>
                    <a:cubicBezTo>
                      <a:pt x="749" y="309"/>
                      <a:pt x="751" y="307"/>
                      <a:pt x="751" y="305"/>
                    </a:cubicBezTo>
                    <a:close/>
                    <a:moveTo>
                      <a:pt x="754" y="232"/>
                    </a:moveTo>
                    <a:cubicBezTo>
                      <a:pt x="751" y="232"/>
                      <a:pt x="749" y="234"/>
                      <a:pt x="749" y="237"/>
                    </a:cubicBezTo>
                    <a:cubicBezTo>
                      <a:pt x="749" y="239"/>
                      <a:pt x="751" y="241"/>
                      <a:pt x="754" y="241"/>
                    </a:cubicBezTo>
                    <a:cubicBezTo>
                      <a:pt x="756" y="241"/>
                      <a:pt x="758" y="239"/>
                      <a:pt x="758" y="237"/>
                    </a:cubicBezTo>
                    <a:cubicBezTo>
                      <a:pt x="758" y="234"/>
                      <a:pt x="756" y="232"/>
                      <a:pt x="754" y="232"/>
                    </a:cubicBezTo>
                    <a:close/>
                    <a:moveTo>
                      <a:pt x="765" y="250"/>
                    </a:moveTo>
                    <a:cubicBezTo>
                      <a:pt x="765" y="248"/>
                      <a:pt x="763" y="246"/>
                      <a:pt x="761" y="246"/>
                    </a:cubicBezTo>
                    <a:cubicBezTo>
                      <a:pt x="758" y="246"/>
                      <a:pt x="756" y="248"/>
                      <a:pt x="756" y="250"/>
                    </a:cubicBezTo>
                    <a:cubicBezTo>
                      <a:pt x="756" y="253"/>
                      <a:pt x="758" y="255"/>
                      <a:pt x="761" y="255"/>
                    </a:cubicBezTo>
                    <a:cubicBezTo>
                      <a:pt x="763" y="255"/>
                      <a:pt x="765" y="253"/>
                      <a:pt x="765" y="250"/>
                    </a:cubicBezTo>
                    <a:close/>
                    <a:moveTo>
                      <a:pt x="742" y="250"/>
                    </a:moveTo>
                    <a:cubicBezTo>
                      <a:pt x="742" y="253"/>
                      <a:pt x="744" y="255"/>
                      <a:pt x="747" y="255"/>
                    </a:cubicBezTo>
                    <a:cubicBezTo>
                      <a:pt x="749" y="255"/>
                      <a:pt x="751" y="253"/>
                      <a:pt x="751" y="250"/>
                    </a:cubicBezTo>
                    <a:cubicBezTo>
                      <a:pt x="751" y="248"/>
                      <a:pt x="749" y="246"/>
                      <a:pt x="747" y="246"/>
                    </a:cubicBezTo>
                    <a:cubicBezTo>
                      <a:pt x="744" y="246"/>
                      <a:pt x="742" y="248"/>
                      <a:pt x="742" y="250"/>
                    </a:cubicBezTo>
                    <a:close/>
                    <a:moveTo>
                      <a:pt x="688" y="250"/>
                    </a:moveTo>
                    <a:cubicBezTo>
                      <a:pt x="688" y="253"/>
                      <a:pt x="690" y="255"/>
                      <a:pt x="692" y="255"/>
                    </a:cubicBezTo>
                    <a:cubicBezTo>
                      <a:pt x="695" y="255"/>
                      <a:pt x="697" y="253"/>
                      <a:pt x="697" y="250"/>
                    </a:cubicBezTo>
                    <a:cubicBezTo>
                      <a:pt x="697" y="248"/>
                      <a:pt x="695" y="246"/>
                      <a:pt x="692" y="246"/>
                    </a:cubicBezTo>
                    <a:cubicBezTo>
                      <a:pt x="690" y="246"/>
                      <a:pt x="688" y="248"/>
                      <a:pt x="688" y="250"/>
                    </a:cubicBezTo>
                    <a:close/>
                    <a:moveTo>
                      <a:pt x="647" y="332"/>
                    </a:moveTo>
                    <a:cubicBezTo>
                      <a:pt x="647" y="335"/>
                      <a:pt x="649" y="337"/>
                      <a:pt x="652" y="337"/>
                    </a:cubicBezTo>
                    <a:cubicBezTo>
                      <a:pt x="654" y="337"/>
                      <a:pt x="656" y="335"/>
                      <a:pt x="656" y="332"/>
                    </a:cubicBezTo>
                    <a:cubicBezTo>
                      <a:pt x="656" y="330"/>
                      <a:pt x="654" y="328"/>
                      <a:pt x="652" y="328"/>
                    </a:cubicBezTo>
                    <a:cubicBezTo>
                      <a:pt x="649" y="328"/>
                      <a:pt x="647" y="330"/>
                      <a:pt x="647" y="332"/>
                    </a:cubicBezTo>
                    <a:close/>
                    <a:moveTo>
                      <a:pt x="658" y="314"/>
                    </a:moveTo>
                    <a:cubicBezTo>
                      <a:pt x="656" y="314"/>
                      <a:pt x="654" y="316"/>
                      <a:pt x="654" y="318"/>
                    </a:cubicBezTo>
                    <a:cubicBezTo>
                      <a:pt x="654" y="321"/>
                      <a:pt x="656" y="323"/>
                      <a:pt x="658" y="323"/>
                    </a:cubicBezTo>
                    <a:cubicBezTo>
                      <a:pt x="661" y="323"/>
                      <a:pt x="663" y="321"/>
                      <a:pt x="663" y="318"/>
                    </a:cubicBezTo>
                    <a:cubicBezTo>
                      <a:pt x="663" y="316"/>
                      <a:pt x="661" y="314"/>
                      <a:pt x="658" y="314"/>
                    </a:cubicBezTo>
                    <a:close/>
                    <a:moveTo>
                      <a:pt x="658" y="350"/>
                    </a:moveTo>
                    <a:cubicBezTo>
                      <a:pt x="661" y="350"/>
                      <a:pt x="663" y="348"/>
                      <a:pt x="663" y="346"/>
                    </a:cubicBezTo>
                    <a:cubicBezTo>
                      <a:pt x="663" y="343"/>
                      <a:pt x="661" y="341"/>
                      <a:pt x="658" y="341"/>
                    </a:cubicBezTo>
                    <a:cubicBezTo>
                      <a:pt x="656" y="341"/>
                      <a:pt x="654" y="343"/>
                      <a:pt x="654" y="346"/>
                    </a:cubicBezTo>
                    <a:cubicBezTo>
                      <a:pt x="654" y="348"/>
                      <a:pt x="656" y="350"/>
                      <a:pt x="658" y="350"/>
                    </a:cubicBezTo>
                    <a:close/>
                    <a:moveTo>
                      <a:pt x="661" y="387"/>
                    </a:moveTo>
                    <a:cubicBezTo>
                      <a:pt x="661" y="389"/>
                      <a:pt x="663" y="391"/>
                      <a:pt x="665" y="391"/>
                    </a:cubicBezTo>
                    <a:cubicBezTo>
                      <a:pt x="668" y="391"/>
                      <a:pt x="670" y="389"/>
                      <a:pt x="670" y="387"/>
                    </a:cubicBezTo>
                    <a:cubicBezTo>
                      <a:pt x="670" y="384"/>
                      <a:pt x="668" y="382"/>
                      <a:pt x="665" y="382"/>
                    </a:cubicBezTo>
                    <a:cubicBezTo>
                      <a:pt x="663" y="382"/>
                      <a:pt x="661" y="384"/>
                      <a:pt x="661" y="387"/>
                    </a:cubicBezTo>
                    <a:close/>
                    <a:moveTo>
                      <a:pt x="665" y="364"/>
                    </a:moveTo>
                    <a:cubicBezTo>
                      <a:pt x="668" y="364"/>
                      <a:pt x="670" y="362"/>
                      <a:pt x="670" y="359"/>
                    </a:cubicBezTo>
                    <a:cubicBezTo>
                      <a:pt x="670" y="357"/>
                      <a:pt x="668" y="355"/>
                      <a:pt x="665" y="355"/>
                    </a:cubicBezTo>
                    <a:cubicBezTo>
                      <a:pt x="663" y="355"/>
                      <a:pt x="661" y="357"/>
                      <a:pt x="661" y="359"/>
                    </a:cubicBezTo>
                    <a:cubicBezTo>
                      <a:pt x="661" y="362"/>
                      <a:pt x="663" y="364"/>
                      <a:pt x="665" y="364"/>
                    </a:cubicBezTo>
                    <a:close/>
                    <a:moveTo>
                      <a:pt x="661" y="332"/>
                    </a:moveTo>
                    <a:cubicBezTo>
                      <a:pt x="661" y="335"/>
                      <a:pt x="663" y="337"/>
                      <a:pt x="665" y="337"/>
                    </a:cubicBezTo>
                    <a:cubicBezTo>
                      <a:pt x="668" y="337"/>
                      <a:pt x="670" y="335"/>
                      <a:pt x="670" y="332"/>
                    </a:cubicBezTo>
                    <a:cubicBezTo>
                      <a:pt x="670" y="330"/>
                      <a:pt x="668" y="328"/>
                      <a:pt x="665" y="328"/>
                    </a:cubicBezTo>
                    <a:cubicBezTo>
                      <a:pt x="663" y="328"/>
                      <a:pt x="661" y="330"/>
                      <a:pt x="661" y="332"/>
                    </a:cubicBezTo>
                    <a:close/>
                    <a:moveTo>
                      <a:pt x="745" y="318"/>
                    </a:moveTo>
                    <a:cubicBezTo>
                      <a:pt x="745" y="316"/>
                      <a:pt x="743" y="314"/>
                      <a:pt x="740" y="314"/>
                    </a:cubicBezTo>
                    <a:cubicBezTo>
                      <a:pt x="738" y="314"/>
                      <a:pt x="736" y="316"/>
                      <a:pt x="736" y="318"/>
                    </a:cubicBezTo>
                    <a:cubicBezTo>
                      <a:pt x="736" y="321"/>
                      <a:pt x="738" y="323"/>
                      <a:pt x="740" y="323"/>
                    </a:cubicBezTo>
                    <a:cubicBezTo>
                      <a:pt x="743" y="323"/>
                      <a:pt x="745" y="321"/>
                      <a:pt x="745" y="318"/>
                    </a:cubicBezTo>
                    <a:close/>
                    <a:moveTo>
                      <a:pt x="681" y="264"/>
                    </a:moveTo>
                    <a:cubicBezTo>
                      <a:pt x="681" y="266"/>
                      <a:pt x="683" y="268"/>
                      <a:pt x="686" y="268"/>
                    </a:cubicBezTo>
                    <a:cubicBezTo>
                      <a:pt x="688" y="268"/>
                      <a:pt x="690" y="266"/>
                      <a:pt x="690" y="264"/>
                    </a:cubicBezTo>
                    <a:cubicBezTo>
                      <a:pt x="690" y="261"/>
                      <a:pt x="688" y="259"/>
                      <a:pt x="686" y="259"/>
                    </a:cubicBezTo>
                    <a:cubicBezTo>
                      <a:pt x="683" y="259"/>
                      <a:pt x="681" y="261"/>
                      <a:pt x="681" y="264"/>
                    </a:cubicBezTo>
                    <a:close/>
                    <a:moveTo>
                      <a:pt x="699" y="232"/>
                    </a:moveTo>
                    <a:cubicBezTo>
                      <a:pt x="697" y="232"/>
                      <a:pt x="695" y="234"/>
                      <a:pt x="695" y="237"/>
                    </a:cubicBezTo>
                    <a:cubicBezTo>
                      <a:pt x="695" y="239"/>
                      <a:pt x="697" y="241"/>
                      <a:pt x="699" y="241"/>
                    </a:cubicBezTo>
                    <a:cubicBezTo>
                      <a:pt x="702" y="241"/>
                      <a:pt x="704" y="239"/>
                      <a:pt x="704" y="237"/>
                    </a:cubicBezTo>
                    <a:cubicBezTo>
                      <a:pt x="704" y="234"/>
                      <a:pt x="702" y="232"/>
                      <a:pt x="699" y="232"/>
                    </a:cubicBezTo>
                    <a:close/>
                    <a:moveTo>
                      <a:pt x="674" y="278"/>
                    </a:moveTo>
                    <a:cubicBezTo>
                      <a:pt x="674" y="280"/>
                      <a:pt x="676" y="282"/>
                      <a:pt x="679" y="282"/>
                    </a:cubicBezTo>
                    <a:cubicBezTo>
                      <a:pt x="681" y="282"/>
                      <a:pt x="683" y="280"/>
                      <a:pt x="683" y="278"/>
                    </a:cubicBezTo>
                    <a:cubicBezTo>
                      <a:pt x="683" y="275"/>
                      <a:pt x="681" y="273"/>
                      <a:pt x="679" y="273"/>
                    </a:cubicBezTo>
                    <a:cubicBezTo>
                      <a:pt x="676" y="273"/>
                      <a:pt x="674" y="275"/>
                      <a:pt x="674" y="278"/>
                    </a:cubicBezTo>
                    <a:close/>
                    <a:moveTo>
                      <a:pt x="667" y="318"/>
                    </a:moveTo>
                    <a:cubicBezTo>
                      <a:pt x="667" y="321"/>
                      <a:pt x="670" y="323"/>
                      <a:pt x="672" y="323"/>
                    </a:cubicBezTo>
                    <a:cubicBezTo>
                      <a:pt x="675" y="323"/>
                      <a:pt x="677" y="321"/>
                      <a:pt x="677" y="318"/>
                    </a:cubicBezTo>
                    <a:cubicBezTo>
                      <a:pt x="677" y="316"/>
                      <a:pt x="675" y="314"/>
                      <a:pt x="672" y="314"/>
                    </a:cubicBezTo>
                    <a:cubicBezTo>
                      <a:pt x="670" y="314"/>
                      <a:pt x="667" y="316"/>
                      <a:pt x="667" y="318"/>
                    </a:cubicBezTo>
                    <a:close/>
                    <a:moveTo>
                      <a:pt x="665" y="246"/>
                    </a:moveTo>
                    <a:cubicBezTo>
                      <a:pt x="663" y="246"/>
                      <a:pt x="661" y="248"/>
                      <a:pt x="661" y="250"/>
                    </a:cubicBezTo>
                    <a:cubicBezTo>
                      <a:pt x="661" y="253"/>
                      <a:pt x="663" y="255"/>
                      <a:pt x="665" y="255"/>
                    </a:cubicBezTo>
                    <a:cubicBezTo>
                      <a:pt x="668" y="255"/>
                      <a:pt x="670" y="253"/>
                      <a:pt x="670" y="250"/>
                    </a:cubicBezTo>
                    <a:cubicBezTo>
                      <a:pt x="670" y="248"/>
                      <a:pt x="668" y="246"/>
                      <a:pt x="665" y="246"/>
                    </a:cubicBezTo>
                    <a:close/>
                    <a:moveTo>
                      <a:pt x="679" y="309"/>
                    </a:moveTo>
                    <a:cubicBezTo>
                      <a:pt x="681" y="309"/>
                      <a:pt x="683" y="307"/>
                      <a:pt x="683" y="305"/>
                    </a:cubicBezTo>
                    <a:cubicBezTo>
                      <a:pt x="683" y="302"/>
                      <a:pt x="681" y="300"/>
                      <a:pt x="679" y="300"/>
                    </a:cubicBezTo>
                    <a:cubicBezTo>
                      <a:pt x="676" y="300"/>
                      <a:pt x="674" y="302"/>
                      <a:pt x="674" y="305"/>
                    </a:cubicBezTo>
                    <a:cubicBezTo>
                      <a:pt x="674" y="307"/>
                      <a:pt x="676" y="309"/>
                      <a:pt x="679" y="309"/>
                    </a:cubicBezTo>
                    <a:close/>
                    <a:moveTo>
                      <a:pt x="667" y="346"/>
                    </a:moveTo>
                    <a:cubicBezTo>
                      <a:pt x="667" y="348"/>
                      <a:pt x="670" y="350"/>
                      <a:pt x="672" y="350"/>
                    </a:cubicBezTo>
                    <a:cubicBezTo>
                      <a:pt x="675" y="350"/>
                      <a:pt x="677" y="348"/>
                      <a:pt x="677" y="346"/>
                    </a:cubicBezTo>
                    <a:cubicBezTo>
                      <a:pt x="677" y="343"/>
                      <a:pt x="675" y="341"/>
                      <a:pt x="672" y="341"/>
                    </a:cubicBezTo>
                    <a:cubicBezTo>
                      <a:pt x="670" y="341"/>
                      <a:pt x="667" y="343"/>
                      <a:pt x="667" y="346"/>
                    </a:cubicBezTo>
                    <a:close/>
                    <a:moveTo>
                      <a:pt x="702" y="332"/>
                    </a:moveTo>
                    <a:cubicBezTo>
                      <a:pt x="702" y="335"/>
                      <a:pt x="704" y="337"/>
                      <a:pt x="706" y="337"/>
                    </a:cubicBezTo>
                    <a:cubicBezTo>
                      <a:pt x="709" y="337"/>
                      <a:pt x="711" y="335"/>
                      <a:pt x="711" y="332"/>
                    </a:cubicBezTo>
                    <a:cubicBezTo>
                      <a:pt x="711" y="330"/>
                      <a:pt x="709" y="328"/>
                      <a:pt x="706" y="328"/>
                    </a:cubicBezTo>
                    <a:cubicBezTo>
                      <a:pt x="704" y="328"/>
                      <a:pt x="702" y="330"/>
                      <a:pt x="702" y="332"/>
                    </a:cubicBezTo>
                    <a:close/>
                    <a:moveTo>
                      <a:pt x="699" y="287"/>
                    </a:moveTo>
                    <a:cubicBezTo>
                      <a:pt x="697" y="287"/>
                      <a:pt x="695" y="289"/>
                      <a:pt x="695" y="291"/>
                    </a:cubicBezTo>
                    <a:cubicBezTo>
                      <a:pt x="695" y="294"/>
                      <a:pt x="697" y="296"/>
                      <a:pt x="699" y="296"/>
                    </a:cubicBezTo>
                    <a:cubicBezTo>
                      <a:pt x="702" y="296"/>
                      <a:pt x="704" y="294"/>
                      <a:pt x="704" y="291"/>
                    </a:cubicBezTo>
                    <a:cubicBezTo>
                      <a:pt x="704" y="289"/>
                      <a:pt x="702" y="287"/>
                      <a:pt x="699" y="287"/>
                    </a:cubicBezTo>
                    <a:close/>
                    <a:moveTo>
                      <a:pt x="713" y="314"/>
                    </a:moveTo>
                    <a:cubicBezTo>
                      <a:pt x="710" y="314"/>
                      <a:pt x="708" y="316"/>
                      <a:pt x="708" y="318"/>
                    </a:cubicBezTo>
                    <a:cubicBezTo>
                      <a:pt x="708" y="321"/>
                      <a:pt x="710" y="323"/>
                      <a:pt x="713" y="323"/>
                    </a:cubicBezTo>
                    <a:cubicBezTo>
                      <a:pt x="715" y="323"/>
                      <a:pt x="717" y="321"/>
                      <a:pt x="717" y="318"/>
                    </a:cubicBezTo>
                    <a:cubicBezTo>
                      <a:pt x="717" y="316"/>
                      <a:pt x="715" y="314"/>
                      <a:pt x="713" y="314"/>
                    </a:cubicBezTo>
                    <a:close/>
                    <a:moveTo>
                      <a:pt x="704" y="264"/>
                    </a:moveTo>
                    <a:cubicBezTo>
                      <a:pt x="704" y="261"/>
                      <a:pt x="702" y="259"/>
                      <a:pt x="699" y="259"/>
                    </a:cubicBezTo>
                    <a:cubicBezTo>
                      <a:pt x="697" y="259"/>
                      <a:pt x="695" y="261"/>
                      <a:pt x="695" y="264"/>
                    </a:cubicBezTo>
                    <a:cubicBezTo>
                      <a:pt x="695" y="266"/>
                      <a:pt x="697" y="268"/>
                      <a:pt x="699" y="268"/>
                    </a:cubicBezTo>
                    <a:cubicBezTo>
                      <a:pt x="702" y="268"/>
                      <a:pt x="704" y="266"/>
                      <a:pt x="704" y="264"/>
                    </a:cubicBezTo>
                    <a:close/>
                    <a:moveTo>
                      <a:pt x="715" y="332"/>
                    </a:moveTo>
                    <a:cubicBezTo>
                      <a:pt x="715" y="335"/>
                      <a:pt x="717" y="337"/>
                      <a:pt x="720" y="337"/>
                    </a:cubicBezTo>
                    <a:cubicBezTo>
                      <a:pt x="722" y="337"/>
                      <a:pt x="724" y="335"/>
                      <a:pt x="724" y="332"/>
                    </a:cubicBezTo>
                    <a:cubicBezTo>
                      <a:pt x="724" y="330"/>
                      <a:pt x="722" y="328"/>
                      <a:pt x="720" y="328"/>
                    </a:cubicBezTo>
                    <a:cubicBezTo>
                      <a:pt x="717" y="328"/>
                      <a:pt x="715" y="330"/>
                      <a:pt x="715" y="332"/>
                    </a:cubicBezTo>
                    <a:close/>
                    <a:moveTo>
                      <a:pt x="688" y="278"/>
                    </a:moveTo>
                    <a:cubicBezTo>
                      <a:pt x="688" y="280"/>
                      <a:pt x="690" y="282"/>
                      <a:pt x="692" y="282"/>
                    </a:cubicBezTo>
                    <a:cubicBezTo>
                      <a:pt x="695" y="282"/>
                      <a:pt x="697" y="280"/>
                      <a:pt x="697" y="278"/>
                    </a:cubicBezTo>
                    <a:cubicBezTo>
                      <a:pt x="697" y="275"/>
                      <a:pt x="695" y="273"/>
                      <a:pt x="692" y="273"/>
                    </a:cubicBezTo>
                    <a:cubicBezTo>
                      <a:pt x="690" y="273"/>
                      <a:pt x="688" y="275"/>
                      <a:pt x="688" y="278"/>
                    </a:cubicBezTo>
                    <a:close/>
                    <a:moveTo>
                      <a:pt x="704" y="373"/>
                    </a:moveTo>
                    <a:cubicBezTo>
                      <a:pt x="704" y="370"/>
                      <a:pt x="702" y="368"/>
                      <a:pt x="699" y="368"/>
                    </a:cubicBezTo>
                    <a:cubicBezTo>
                      <a:pt x="697" y="368"/>
                      <a:pt x="695" y="370"/>
                      <a:pt x="695" y="373"/>
                    </a:cubicBezTo>
                    <a:cubicBezTo>
                      <a:pt x="695" y="375"/>
                      <a:pt x="697" y="378"/>
                      <a:pt x="699" y="378"/>
                    </a:cubicBezTo>
                    <a:cubicBezTo>
                      <a:pt x="702" y="378"/>
                      <a:pt x="704" y="375"/>
                      <a:pt x="704" y="373"/>
                    </a:cubicBezTo>
                    <a:close/>
                    <a:moveTo>
                      <a:pt x="713" y="350"/>
                    </a:moveTo>
                    <a:cubicBezTo>
                      <a:pt x="715" y="350"/>
                      <a:pt x="717" y="348"/>
                      <a:pt x="717" y="346"/>
                    </a:cubicBezTo>
                    <a:cubicBezTo>
                      <a:pt x="717" y="343"/>
                      <a:pt x="715" y="341"/>
                      <a:pt x="713" y="341"/>
                    </a:cubicBezTo>
                    <a:cubicBezTo>
                      <a:pt x="710" y="341"/>
                      <a:pt x="708" y="343"/>
                      <a:pt x="708" y="346"/>
                    </a:cubicBezTo>
                    <a:cubicBezTo>
                      <a:pt x="708" y="348"/>
                      <a:pt x="710" y="350"/>
                      <a:pt x="713" y="350"/>
                    </a:cubicBezTo>
                    <a:close/>
                    <a:moveTo>
                      <a:pt x="711" y="359"/>
                    </a:moveTo>
                    <a:cubicBezTo>
                      <a:pt x="711" y="357"/>
                      <a:pt x="709" y="355"/>
                      <a:pt x="706" y="355"/>
                    </a:cubicBezTo>
                    <a:cubicBezTo>
                      <a:pt x="704" y="355"/>
                      <a:pt x="702" y="357"/>
                      <a:pt x="702" y="359"/>
                    </a:cubicBezTo>
                    <a:cubicBezTo>
                      <a:pt x="702" y="362"/>
                      <a:pt x="704" y="364"/>
                      <a:pt x="706" y="364"/>
                    </a:cubicBezTo>
                    <a:cubicBezTo>
                      <a:pt x="709" y="364"/>
                      <a:pt x="711" y="362"/>
                      <a:pt x="711" y="359"/>
                    </a:cubicBezTo>
                    <a:close/>
                    <a:moveTo>
                      <a:pt x="692" y="309"/>
                    </a:moveTo>
                    <a:cubicBezTo>
                      <a:pt x="695" y="309"/>
                      <a:pt x="697" y="307"/>
                      <a:pt x="697" y="305"/>
                    </a:cubicBezTo>
                    <a:cubicBezTo>
                      <a:pt x="697" y="302"/>
                      <a:pt x="695" y="300"/>
                      <a:pt x="692" y="300"/>
                    </a:cubicBezTo>
                    <a:cubicBezTo>
                      <a:pt x="690" y="300"/>
                      <a:pt x="688" y="302"/>
                      <a:pt x="688" y="305"/>
                    </a:cubicBezTo>
                    <a:cubicBezTo>
                      <a:pt x="688" y="307"/>
                      <a:pt x="690" y="309"/>
                      <a:pt x="692" y="309"/>
                    </a:cubicBezTo>
                    <a:close/>
                    <a:moveTo>
                      <a:pt x="724" y="359"/>
                    </a:moveTo>
                    <a:cubicBezTo>
                      <a:pt x="724" y="357"/>
                      <a:pt x="722" y="355"/>
                      <a:pt x="720" y="355"/>
                    </a:cubicBezTo>
                    <a:cubicBezTo>
                      <a:pt x="717" y="355"/>
                      <a:pt x="715" y="357"/>
                      <a:pt x="715" y="359"/>
                    </a:cubicBezTo>
                    <a:cubicBezTo>
                      <a:pt x="715" y="362"/>
                      <a:pt x="717" y="364"/>
                      <a:pt x="720" y="364"/>
                    </a:cubicBezTo>
                    <a:cubicBezTo>
                      <a:pt x="722" y="364"/>
                      <a:pt x="724" y="362"/>
                      <a:pt x="724" y="359"/>
                    </a:cubicBezTo>
                    <a:close/>
                    <a:moveTo>
                      <a:pt x="713" y="378"/>
                    </a:moveTo>
                    <a:cubicBezTo>
                      <a:pt x="715" y="378"/>
                      <a:pt x="717" y="375"/>
                      <a:pt x="717" y="373"/>
                    </a:cubicBezTo>
                    <a:cubicBezTo>
                      <a:pt x="717" y="370"/>
                      <a:pt x="715" y="368"/>
                      <a:pt x="713" y="368"/>
                    </a:cubicBezTo>
                    <a:cubicBezTo>
                      <a:pt x="710" y="368"/>
                      <a:pt x="708" y="370"/>
                      <a:pt x="708" y="373"/>
                    </a:cubicBezTo>
                    <a:cubicBezTo>
                      <a:pt x="708" y="375"/>
                      <a:pt x="710" y="378"/>
                      <a:pt x="713" y="378"/>
                    </a:cubicBezTo>
                    <a:close/>
                    <a:moveTo>
                      <a:pt x="731" y="346"/>
                    </a:moveTo>
                    <a:cubicBezTo>
                      <a:pt x="731" y="343"/>
                      <a:pt x="729" y="341"/>
                      <a:pt x="727" y="341"/>
                    </a:cubicBezTo>
                    <a:cubicBezTo>
                      <a:pt x="724" y="341"/>
                      <a:pt x="722" y="343"/>
                      <a:pt x="722" y="346"/>
                    </a:cubicBezTo>
                    <a:cubicBezTo>
                      <a:pt x="722" y="348"/>
                      <a:pt x="724" y="350"/>
                      <a:pt x="727" y="350"/>
                    </a:cubicBezTo>
                    <a:cubicBezTo>
                      <a:pt x="729" y="350"/>
                      <a:pt x="731" y="348"/>
                      <a:pt x="731" y="346"/>
                    </a:cubicBezTo>
                    <a:close/>
                    <a:moveTo>
                      <a:pt x="679" y="391"/>
                    </a:moveTo>
                    <a:cubicBezTo>
                      <a:pt x="681" y="391"/>
                      <a:pt x="683" y="389"/>
                      <a:pt x="683" y="387"/>
                    </a:cubicBezTo>
                    <a:cubicBezTo>
                      <a:pt x="683" y="384"/>
                      <a:pt x="681" y="382"/>
                      <a:pt x="679" y="382"/>
                    </a:cubicBezTo>
                    <a:cubicBezTo>
                      <a:pt x="676" y="382"/>
                      <a:pt x="674" y="384"/>
                      <a:pt x="674" y="387"/>
                    </a:cubicBezTo>
                    <a:cubicBezTo>
                      <a:pt x="674" y="389"/>
                      <a:pt x="676" y="391"/>
                      <a:pt x="679" y="391"/>
                    </a:cubicBezTo>
                    <a:close/>
                    <a:moveTo>
                      <a:pt x="711" y="387"/>
                    </a:moveTo>
                    <a:cubicBezTo>
                      <a:pt x="711" y="384"/>
                      <a:pt x="709" y="382"/>
                      <a:pt x="706" y="382"/>
                    </a:cubicBezTo>
                    <a:cubicBezTo>
                      <a:pt x="704" y="382"/>
                      <a:pt x="702" y="384"/>
                      <a:pt x="702" y="387"/>
                    </a:cubicBezTo>
                    <a:cubicBezTo>
                      <a:pt x="702" y="389"/>
                      <a:pt x="704" y="391"/>
                      <a:pt x="706" y="391"/>
                    </a:cubicBezTo>
                    <a:cubicBezTo>
                      <a:pt x="709" y="391"/>
                      <a:pt x="711" y="389"/>
                      <a:pt x="711" y="387"/>
                    </a:cubicBezTo>
                    <a:close/>
                    <a:moveTo>
                      <a:pt x="672" y="405"/>
                    </a:moveTo>
                    <a:cubicBezTo>
                      <a:pt x="675" y="405"/>
                      <a:pt x="677" y="403"/>
                      <a:pt x="677" y="400"/>
                    </a:cubicBezTo>
                    <a:cubicBezTo>
                      <a:pt x="677" y="398"/>
                      <a:pt x="675" y="396"/>
                      <a:pt x="672" y="396"/>
                    </a:cubicBezTo>
                    <a:cubicBezTo>
                      <a:pt x="670" y="396"/>
                      <a:pt x="667" y="398"/>
                      <a:pt x="667" y="400"/>
                    </a:cubicBezTo>
                    <a:cubicBezTo>
                      <a:pt x="667" y="403"/>
                      <a:pt x="670" y="405"/>
                      <a:pt x="672" y="405"/>
                    </a:cubicBezTo>
                    <a:close/>
                    <a:moveTo>
                      <a:pt x="713" y="405"/>
                    </a:moveTo>
                    <a:cubicBezTo>
                      <a:pt x="715" y="405"/>
                      <a:pt x="717" y="403"/>
                      <a:pt x="717" y="400"/>
                    </a:cubicBezTo>
                    <a:cubicBezTo>
                      <a:pt x="717" y="398"/>
                      <a:pt x="715" y="396"/>
                      <a:pt x="713" y="396"/>
                    </a:cubicBezTo>
                    <a:cubicBezTo>
                      <a:pt x="710" y="396"/>
                      <a:pt x="708" y="398"/>
                      <a:pt x="708" y="400"/>
                    </a:cubicBezTo>
                    <a:cubicBezTo>
                      <a:pt x="708" y="403"/>
                      <a:pt x="710" y="405"/>
                      <a:pt x="713" y="405"/>
                    </a:cubicBezTo>
                    <a:close/>
                    <a:moveTo>
                      <a:pt x="697" y="414"/>
                    </a:moveTo>
                    <a:cubicBezTo>
                      <a:pt x="697" y="411"/>
                      <a:pt x="695" y="409"/>
                      <a:pt x="692" y="409"/>
                    </a:cubicBezTo>
                    <a:cubicBezTo>
                      <a:pt x="690" y="409"/>
                      <a:pt x="688" y="411"/>
                      <a:pt x="688" y="414"/>
                    </a:cubicBezTo>
                    <a:cubicBezTo>
                      <a:pt x="688" y="416"/>
                      <a:pt x="690" y="418"/>
                      <a:pt x="692" y="418"/>
                    </a:cubicBezTo>
                    <a:cubicBezTo>
                      <a:pt x="695" y="418"/>
                      <a:pt x="697" y="416"/>
                      <a:pt x="697" y="414"/>
                    </a:cubicBezTo>
                    <a:close/>
                    <a:moveTo>
                      <a:pt x="731" y="373"/>
                    </a:moveTo>
                    <a:cubicBezTo>
                      <a:pt x="731" y="370"/>
                      <a:pt x="729" y="368"/>
                      <a:pt x="727" y="368"/>
                    </a:cubicBezTo>
                    <a:cubicBezTo>
                      <a:pt x="724" y="368"/>
                      <a:pt x="722" y="370"/>
                      <a:pt x="722" y="373"/>
                    </a:cubicBezTo>
                    <a:cubicBezTo>
                      <a:pt x="722" y="375"/>
                      <a:pt x="724" y="378"/>
                      <a:pt x="727" y="378"/>
                    </a:cubicBezTo>
                    <a:cubicBezTo>
                      <a:pt x="729" y="378"/>
                      <a:pt x="731" y="375"/>
                      <a:pt x="731" y="373"/>
                    </a:cubicBezTo>
                    <a:close/>
                    <a:moveTo>
                      <a:pt x="724" y="387"/>
                    </a:moveTo>
                    <a:cubicBezTo>
                      <a:pt x="724" y="384"/>
                      <a:pt x="722" y="382"/>
                      <a:pt x="720" y="382"/>
                    </a:cubicBezTo>
                    <a:cubicBezTo>
                      <a:pt x="717" y="382"/>
                      <a:pt x="715" y="384"/>
                      <a:pt x="715" y="387"/>
                    </a:cubicBezTo>
                    <a:cubicBezTo>
                      <a:pt x="715" y="389"/>
                      <a:pt x="717" y="391"/>
                      <a:pt x="720" y="391"/>
                    </a:cubicBezTo>
                    <a:cubicBezTo>
                      <a:pt x="722" y="391"/>
                      <a:pt x="724" y="389"/>
                      <a:pt x="724" y="387"/>
                    </a:cubicBezTo>
                    <a:close/>
                    <a:moveTo>
                      <a:pt x="681" y="428"/>
                    </a:moveTo>
                    <a:cubicBezTo>
                      <a:pt x="681" y="430"/>
                      <a:pt x="683" y="432"/>
                      <a:pt x="686" y="432"/>
                    </a:cubicBezTo>
                    <a:cubicBezTo>
                      <a:pt x="688" y="432"/>
                      <a:pt x="690" y="430"/>
                      <a:pt x="690" y="428"/>
                    </a:cubicBezTo>
                    <a:cubicBezTo>
                      <a:pt x="690" y="425"/>
                      <a:pt x="688" y="423"/>
                      <a:pt x="686" y="423"/>
                    </a:cubicBezTo>
                    <a:cubicBezTo>
                      <a:pt x="683" y="423"/>
                      <a:pt x="681" y="425"/>
                      <a:pt x="681" y="428"/>
                    </a:cubicBezTo>
                    <a:close/>
                    <a:moveTo>
                      <a:pt x="692" y="391"/>
                    </a:moveTo>
                    <a:cubicBezTo>
                      <a:pt x="695" y="391"/>
                      <a:pt x="697" y="389"/>
                      <a:pt x="697" y="387"/>
                    </a:cubicBezTo>
                    <a:cubicBezTo>
                      <a:pt x="697" y="384"/>
                      <a:pt x="695" y="382"/>
                      <a:pt x="692" y="382"/>
                    </a:cubicBezTo>
                    <a:cubicBezTo>
                      <a:pt x="690" y="382"/>
                      <a:pt x="688" y="384"/>
                      <a:pt x="688" y="387"/>
                    </a:cubicBezTo>
                    <a:cubicBezTo>
                      <a:pt x="688" y="389"/>
                      <a:pt x="690" y="391"/>
                      <a:pt x="692" y="391"/>
                    </a:cubicBezTo>
                    <a:close/>
                    <a:moveTo>
                      <a:pt x="681" y="318"/>
                    </a:moveTo>
                    <a:cubicBezTo>
                      <a:pt x="681" y="321"/>
                      <a:pt x="683" y="323"/>
                      <a:pt x="686" y="323"/>
                    </a:cubicBezTo>
                    <a:cubicBezTo>
                      <a:pt x="688" y="323"/>
                      <a:pt x="690" y="321"/>
                      <a:pt x="690" y="318"/>
                    </a:cubicBezTo>
                    <a:cubicBezTo>
                      <a:pt x="690" y="316"/>
                      <a:pt x="688" y="314"/>
                      <a:pt x="686" y="314"/>
                    </a:cubicBezTo>
                    <a:cubicBezTo>
                      <a:pt x="683" y="314"/>
                      <a:pt x="681" y="316"/>
                      <a:pt x="681" y="318"/>
                    </a:cubicBezTo>
                    <a:close/>
                    <a:moveTo>
                      <a:pt x="667" y="373"/>
                    </a:moveTo>
                    <a:cubicBezTo>
                      <a:pt x="667" y="375"/>
                      <a:pt x="670" y="378"/>
                      <a:pt x="672" y="378"/>
                    </a:cubicBezTo>
                    <a:cubicBezTo>
                      <a:pt x="675" y="378"/>
                      <a:pt x="677" y="375"/>
                      <a:pt x="677" y="373"/>
                    </a:cubicBezTo>
                    <a:cubicBezTo>
                      <a:pt x="677" y="370"/>
                      <a:pt x="675" y="368"/>
                      <a:pt x="672" y="368"/>
                    </a:cubicBezTo>
                    <a:cubicBezTo>
                      <a:pt x="670" y="368"/>
                      <a:pt x="667" y="370"/>
                      <a:pt x="667" y="373"/>
                    </a:cubicBezTo>
                    <a:close/>
                    <a:moveTo>
                      <a:pt x="674" y="332"/>
                    </a:moveTo>
                    <a:cubicBezTo>
                      <a:pt x="674" y="335"/>
                      <a:pt x="676" y="337"/>
                      <a:pt x="679" y="337"/>
                    </a:cubicBezTo>
                    <a:cubicBezTo>
                      <a:pt x="681" y="337"/>
                      <a:pt x="683" y="335"/>
                      <a:pt x="683" y="332"/>
                    </a:cubicBezTo>
                    <a:cubicBezTo>
                      <a:pt x="683" y="330"/>
                      <a:pt x="681" y="328"/>
                      <a:pt x="679" y="328"/>
                    </a:cubicBezTo>
                    <a:cubicBezTo>
                      <a:pt x="676" y="328"/>
                      <a:pt x="674" y="330"/>
                      <a:pt x="674" y="332"/>
                    </a:cubicBezTo>
                    <a:close/>
                    <a:moveTo>
                      <a:pt x="738" y="359"/>
                    </a:moveTo>
                    <a:cubicBezTo>
                      <a:pt x="738" y="357"/>
                      <a:pt x="736" y="355"/>
                      <a:pt x="733" y="355"/>
                    </a:cubicBezTo>
                    <a:cubicBezTo>
                      <a:pt x="731" y="355"/>
                      <a:pt x="729" y="357"/>
                      <a:pt x="729" y="359"/>
                    </a:cubicBezTo>
                    <a:cubicBezTo>
                      <a:pt x="729" y="362"/>
                      <a:pt x="731" y="364"/>
                      <a:pt x="733" y="364"/>
                    </a:cubicBezTo>
                    <a:cubicBezTo>
                      <a:pt x="736" y="364"/>
                      <a:pt x="738" y="362"/>
                      <a:pt x="738" y="359"/>
                    </a:cubicBezTo>
                    <a:close/>
                    <a:moveTo>
                      <a:pt x="686" y="405"/>
                    </a:moveTo>
                    <a:cubicBezTo>
                      <a:pt x="688" y="405"/>
                      <a:pt x="690" y="403"/>
                      <a:pt x="690" y="400"/>
                    </a:cubicBezTo>
                    <a:cubicBezTo>
                      <a:pt x="690" y="398"/>
                      <a:pt x="688" y="396"/>
                      <a:pt x="686" y="396"/>
                    </a:cubicBezTo>
                    <a:cubicBezTo>
                      <a:pt x="683" y="396"/>
                      <a:pt x="681" y="398"/>
                      <a:pt x="681" y="400"/>
                    </a:cubicBezTo>
                    <a:cubicBezTo>
                      <a:pt x="681" y="403"/>
                      <a:pt x="683" y="405"/>
                      <a:pt x="686" y="405"/>
                    </a:cubicBezTo>
                    <a:close/>
                    <a:moveTo>
                      <a:pt x="751" y="387"/>
                    </a:moveTo>
                    <a:cubicBezTo>
                      <a:pt x="751" y="384"/>
                      <a:pt x="749" y="382"/>
                      <a:pt x="747" y="382"/>
                    </a:cubicBezTo>
                    <a:cubicBezTo>
                      <a:pt x="744" y="382"/>
                      <a:pt x="742" y="384"/>
                      <a:pt x="742" y="387"/>
                    </a:cubicBezTo>
                    <a:cubicBezTo>
                      <a:pt x="742" y="389"/>
                      <a:pt x="744" y="391"/>
                      <a:pt x="747" y="391"/>
                    </a:cubicBezTo>
                    <a:cubicBezTo>
                      <a:pt x="749" y="391"/>
                      <a:pt x="751" y="389"/>
                      <a:pt x="751" y="387"/>
                    </a:cubicBezTo>
                    <a:close/>
                    <a:moveTo>
                      <a:pt x="1090" y="482"/>
                    </a:moveTo>
                    <a:cubicBezTo>
                      <a:pt x="1090" y="485"/>
                      <a:pt x="1092" y="487"/>
                      <a:pt x="1094" y="487"/>
                    </a:cubicBezTo>
                    <a:cubicBezTo>
                      <a:pt x="1097" y="487"/>
                      <a:pt x="1099" y="485"/>
                      <a:pt x="1099" y="482"/>
                    </a:cubicBezTo>
                    <a:cubicBezTo>
                      <a:pt x="1099" y="480"/>
                      <a:pt x="1097" y="478"/>
                      <a:pt x="1094" y="478"/>
                    </a:cubicBezTo>
                    <a:cubicBezTo>
                      <a:pt x="1092" y="478"/>
                      <a:pt x="1090" y="480"/>
                      <a:pt x="1090" y="482"/>
                    </a:cubicBezTo>
                    <a:close/>
                    <a:moveTo>
                      <a:pt x="1121" y="150"/>
                    </a:moveTo>
                    <a:cubicBezTo>
                      <a:pt x="1119" y="150"/>
                      <a:pt x="1117" y="152"/>
                      <a:pt x="1117" y="155"/>
                    </a:cubicBezTo>
                    <a:cubicBezTo>
                      <a:pt x="1117" y="157"/>
                      <a:pt x="1119" y="159"/>
                      <a:pt x="1121" y="159"/>
                    </a:cubicBezTo>
                    <a:cubicBezTo>
                      <a:pt x="1124" y="159"/>
                      <a:pt x="1126" y="157"/>
                      <a:pt x="1126" y="155"/>
                    </a:cubicBezTo>
                    <a:cubicBezTo>
                      <a:pt x="1126" y="152"/>
                      <a:pt x="1124" y="150"/>
                      <a:pt x="1121" y="150"/>
                    </a:cubicBezTo>
                    <a:close/>
                    <a:moveTo>
                      <a:pt x="1115" y="500"/>
                    </a:moveTo>
                    <a:cubicBezTo>
                      <a:pt x="1117" y="500"/>
                      <a:pt x="1119" y="498"/>
                      <a:pt x="1119" y="496"/>
                    </a:cubicBezTo>
                    <a:cubicBezTo>
                      <a:pt x="1119" y="493"/>
                      <a:pt x="1117" y="491"/>
                      <a:pt x="1115" y="491"/>
                    </a:cubicBezTo>
                    <a:cubicBezTo>
                      <a:pt x="1112" y="491"/>
                      <a:pt x="1110" y="493"/>
                      <a:pt x="1110" y="496"/>
                    </a:cubicBezTo>
                    <a:cubicBezTo>
                      <a:pt x="1110" y="498"/>
                      <a:pt x="1112" y="500"/>
                      <a:pt x="1115" y="500"/>
                    </a:cubicBezTo>
                    <a:close/>
                    <a:moveTo>
                      <a:pt x="1108" y="487"/>
                    </a:moveTo>
                    <a:cubicBezTo>
                      <a:pt x="1110" y="487"/>
                      <a:pt x="1112" y="485"/>
                      <a:pt x="1112" y="482"/>
                    </a:cubicBezTo>
                    <a:cubicBezTo>
                      <a:pt x="1112" y="480"/>
                      <a:pt x="1110" y="478"/>
                      <a:pt x="1108" y="478"/>
                    </a:cubicBezTo>
                    <a:cubicBezTo>
                      <a:pt x="1105" y="478"/>
                      <a:pt x="1103" y="480"/>
                      <a:pt x="1103" y="482"/>
                    </a:cubicBezTo>
                    <a:cubicBezTo>
                      <a:pt x="1103" y="485"/>
                      <a:pt x="1105" y="487"/>
                      <a:pt x="1108" y="487"/>
                    </a:cubicBezTo>
                    <a:close/>
                    <a:moveTo>
                      <a:pt x="1121" y="514"/>
                    </a:moveTo>
                    <a:cubicBezTo>
                      <a:pt x="1124" y="514"/>
                      <a:pt x="1126" y="512"/>
                      <a:pt x="1126" y="509"/>
                    </a:cubicBezTo>
                    <a:cubicBezTo>
                      <a:pt x="1126" y="507"/>
                      <a:pt x="1124" y="505"/>
                      <a:pt x="1121" y="505"/>
                    </a:cubicBezTo>
                    <a:cubicBezTo>
                      <a:pt x="1119" y="505"/>
                      <a:pt x="1117" y="507"/>
                      <a:pt x="1117" y="509"/>
                    </a:cubicBezTo>
                    <a:cubicBezTo>
                      <a:pt x="1117" y="512"/>
                      <a:pt x="1119" y="514"/>
                      <a:pt x="1121" y="514"/>
                    </a:cubicBezTo>
                    <a:close/>
                    <a:moveTo>
                      <a:pt x="1133" y="468"/>
                    </a:moveTo>
                    <a:cubicBezTo>
                      <a:pt x="1133" y="466"/>
                      <a:pt x="1131" y="464"/>
                      <a:pt x="1128" y="464"/>
                    </a:cubicBezTo>
                    <a:cubicBezTo>
                      <a:pt x="1126" y="464"/>
                      <a:pt x="1124" y="466"/>
                      <a:pt x="1124" y="468"/>
                    </a:cubicBezTo>
                    <a:cubicBezTo>
                      <a:pt x="1124" y="471"/>
                      <a:pt x="1126" y="473"/>
                      <a:pt x="1128" y="473"/>
                    </a:cubicBezTo>
                    <a:cubicBezTo>
                      <a:pt x="1131" y="473"/>
                      <a:pt x="1133" y="471"/>
                      <a:pt x="1133" y="468"/>
                    </a:cubicBezTo>
                    <a:close/>
                    <a:moveTo>
                      <a:pt x="890" y="296"/>
                    </a:moveTo>
                    <a:cubicBezTo>
                      <a:pt x="892" y="296"/>
                      <a:pt x="894" y="294"/>
                      <a:pt x="894" y="291"/>
                    </a:cubicBezTo>
                    <a:cubicBezTo>
                      <a:pt x="894" y="289"/>
                      <a:pt x="892" y="287"/>
                      <a:pt x="890" y="287"/>
                    </a:cubicBezTo>
                    <a:cubicBezTo>
                      <a:pt x="887" y="287"/>
                      <a:pt x="885" y="289"/>
                      <a:pt x="885" y="291"/>
                    </a:cubicBezTo>
                    <a:cubicBezTo>
                      <a:pt x="885" y="294"/>
                      <a:pt x="887" y="296"/>
                      <a:pt x="890" y="296"/>
                    </a:cubicBezTo>
                    <a:close/>
                    <a:moveTo>
                      <a:pt x="901" y="359"/>
                    </a:moveTo>
                    <a:cubicBezTo>
                      <a:pt x="901" y="357"/>
                      <a:pt x="899" y="355"/>
                      <a:pt x="897" y="355"/>
                    </a:cubicBezTo>
                    <a:cubicBezTo>
                      <a:pt x="894" y="355"/>
                      <a:pt x="892" y="357"/>
                      <a:pt x="892" y="359"/>
                    </a:cubicBezTo>
                    <a:cubicBezTo>
                      <a:pt x="892" y="362"/>
                      <a:pt x="894" y="364"/>
                      <a:pt x="897" y="364"/>
                    </a:cubicBezTo>
                    <a:cubicBezTo>
                      <a:pt x="899" y="364"/>
                      <a:pt x="901" y="362"/>
                      <a:pt x="901" y="359"/>
                    </a:cubicBezTo>
                    <a:close/>
                    <a:moveTo>
                      <a:pt x="1065" y="250"/>
                    </a:moveTo>
                    <a:cubicBezTo>
                      <a:pt x="1065" y="248"/>
                      <a:pt x="1063" y="246"/>
                      <a:pt x="1060" y="246"/>
                    </a:cubicBezTo>
                    <a:cubicBezTo>
                      <a:pt x="1058" y="246"/>
                      <a:pt x="1056" y="248"/>
                      <a:pt x="1056" y="250"/>
                    </a:cubicBezTo>
                    <a:cubicBezTo>
                      <a:pt x="1056" y="253"/>
                      <a:pt x="1058" y="255"/>
                      <a:pt x="1060" y="255"/>
                    </a:cubicBezTo>
                    <a:cubicBezTo>
                      <a:pt x="1063" y="255"/>
                      <a:pt x="1065" y="253"/>
                      <a:pt x="1065" y="250"/>
                    </a:cubicBezTo>
                    <a:close/>
                    <a:moveTo>
                      <a:pt x="1094" y="459"/>
                    </a:moveTo>
                    <a:cubicBezTo>
                      <a:pt x="1097" y="459"/>
                      <a:pt x="1099" y="457"/>
                      <a:pt x="1099" y="455"/>
                    </a:cubicBezTo>
                    <a:cubicBezTo>
                      <a:pt x="1099" y="452"/>
                      <a:pt x="1097" y="450"/>
                      <a:pt x="1094" y="450"/>
                    </a:cubicBezTo>
                    <a:cubicBezTo>
                      <a:pt x="1092" y="450"/>
                      <a:pt x="1090" y="452"/>
                      <a:pt x="1090" y="455"/>
                    </a:cubicBezTo>
                    <a:cubicBezTo>
                      <a:pt x="1090" y="457"/>
                      <a:pt x="1092" y="459"/>
                      <a:pt x="1094" y="459"/>
                    </a:cubicBezTo>
                    <a:close/>
                    <a:moveTo>
                      <a:pt x="1072" y="237"/>
                    </a:moveTo>
                    <a:cubicBezTo>
                      <a:pt x="1072" y="234"/>
                      <a:pt x="1070" y="232"/>
                      <a:pt x="1067" y="232"/>
                    </a:cubicBezTo>
                    <a:cubicBezTo>
                      <a:pt x="1064" y="232"/>
                      <a:pt x="1062" y="234"/>
                      <a:pt x="1062" y="237"/>
                    </a:cubicBezTo>
                    <a:cubicBezTo>
                      <a:pt x="1062" y="239"/>
                      <a:pt x="1064" y="241"/>
                      <a:pt x="1067" y="241"/>
                    </a:cubicBezTo>
                    <a:cubicBezTo>
                      <a:pt x="1070" y="241"/>
                      <a:pt x="1072" y="239"/>
                      <a:pt x="1072" y="237"/>
                    </a:cubicBezTo>
                    <a:close/>
                    <a:moveTo>
                      <a:pt x="1065" y="278"/>
                    </a:moveTo>
                    <a:cubicBezTo>
                      <a:pt x="1065" y="275"/>
                      <a:pt x="1063" y="273"/>
                      <a:pt x="1060" y="273"/>
                    </a:cubicBezTo>
                    <a:cubicBezTo>
                      <a:pt x="1058" y="273"/>
                      <a:pt x="1056" y="275"/>
                      <a:pt x="1056" y="278"/>
                    </a:cubicBezTo>
                    <a:cubicBezTo>
                      <a:pt x="1056" y="280"/>
                      <a:pt x="1058" y="282"/>
                      <a:pt x="1060" y="282"/>
                    </a:cubicBezTo>
                    <a:cubicBezTo>
                      <a:pt x="1063" y="282"/>
                      <a:pt x="1065" y="280"/>
                      <a:pt x="1065" y="278"/>
                    </a:cubicBezTo>
                    <a:close/>
                    <a:moveTo>
                      <a:pt x="1092" y="223"/>
                    </a:moveTo>
                    <a:cubicBezTo>
                      <a:pt x="1092" y="220"/>
                      <a:pt x="1090" y="218"/>
                      <a:pt x="1087" y="218"/>
                    </a:cubicBezTo>
                    <a:cubicBezTo>
                      <a:pt x="1085" y="218"/>
                      <a:pt x="1083" y="220"/>
                      <a:pt x="1083" y="223"/>
                    </a:cubicBezTo>
                    <a:cubicBezTo>
                      <a:pt x="1083" y="225"/>
                      <a:pt x="1085" y="227"/>
                      <a:pt x="1087" y="227"/>
                    </a:cubicBezTo>
                    <a:cubicBezTo>
                      <a:pt x="1090" y="227"/>
                      <a:pt x="1092" y="225"/>
                      <a:pt x="1092" y="223"/>
                    </a:cubicBezTo>
                    <a:close/>
                    <a:moveTo>
                      <a:pt x="1078" y="223"/>
                    </a:moveTo>
                    <a:cubicBezTo>
                      <a:pt x="1078" y="220"/>
                      <a:pt x="1076" y="218"/>
                      <a:pt x="1074" y="218"/>
                    </a:cubicBezTo>
                    <a:cubicBezTo>
                      <a:pt x="1071" y="218"/>
                      <a:pt x="1069" y="220"/>
                      <a:pt x="1069" y="223"/>
                    </a:cubicBezTo>
                    <a:cubicBezTo>
                      <a:pt x="1069" y="225"/>
                      <a:pt x="1071" y="227"/>
                      <a:pt x="1074" y="227"/>
                    </a:cubicBezTo>
                    <a:cubicBezTo>
                      <a:pt x="1076" y="227"/>
                      <a:pt x="1078" y="225"/>
                      <a:pt x="1078" y="223"/>
                    </a:cubicBezTo>
                    <a:close/>
                    <a:moveTo>
                      <a:pt x="1103" y="155"/>
                    </a:moveTo>
                    <a:cubicBezTo>
                      <a:pt x="1103" y="157"/>
                      <a:pt x="1105" y="159"/>
                      <a:pt x="1108" y="159"/>
                    </a:cubicBezTo>
                    <a:cubicBezTo>
                      <a:pt x="1110" y="159"/>
                      <a:pt x="1112" y="157"/>
                      <a:pt x="1112" y="155"/>
                    </a:cubicBezTo>
                    <a:cubicBezTo>
                      <a:pt x="1112" y="152"/>
                      <a:pt x="1110" y="150"/>
                      <a:pt x="1108" y="150"/>
                    </a:cubicBezTo>
                    <a:cubicBezTo>
                      <a:pt x="1105" y="150"/>
                      <a:pt x="1103" y="152"/>
                      <a:pt x="1103" y="155"/>
                    </a:cubicBezTo>
                    <a:close/>
                    <a:moveTo>
                      <a:pt x="1053" y="150"/>
                    </a:moveTo>
                    <a:cubicBezTo>
                      <a:pt x="1051" y="150"/>
                      <a:pt x="1049" y="152"/>
                      <a:pt x="1049" y="155"/>
                    </a:cubicBezTo>
                    <a:cubicBezTo>
                      <a:pt x="1049" y="157"/>
                      <a:pt x="1051" y="159"/>
                      <a:pt x="1053" y="159"/>
                    </a:cubicBezTo>
                    <a:cubicBezTo>
                      <a:pt x="1056" y="159"/>
                      <a:pt x="1058" y="157"/>
                      <a:pt x="1058" y="155"/>
                    </a:cubicBezTo>
                    <a:cubicBezTo>
                      <a:pt x="1058" y="152"/>
                      <a:pt x="1056" y="150"/>
                      <a:pt x="1053" y="150"/>
                    </a:cubicBezTo>
                    <a:close/>
                    <a:moveTo>
                      <a:pt x="1042" y="168"/>
                    </a:moveTo>
                    <a:cubicBezTo>
                      <a:pt x="1042" y="171"/>
                      <a:pt x="1044" y="173"/>
                      <a:pt x="1047" y="173"/>
                    </a:cubicBezTo>
                    <a:cubicBezTo>
                      <a:pt x="1049" y="173"/>
                      <a:pt x="1051" y="171"/>
                      <a:pt x="1051" y="168"/>
                    </a:cubicBezTo>
                    <a:cubicBezTo>
                      <a:pt x="1051" y="166"/>
                      <a:pt x="1049" y="164"/>
                      <a:pt x="1047" y="164"/>
                    </a:cubicBezTo>
                    <a:cubicBezTo>
                      <a:pt x="1044" y="164"/>
                      <a:pt x="1042" y="166"/>
                      <a:pt x="1042" y="168"/>
                    </a:cubicBezTo>
                    <a:close/>
                    <a:moveTo>
                      <a:pt x="1060" y="164"/>
                    </a:moveTo>
                    <a:cubicBezTo>
                      <a:pt x="1058" y="164"/>
                      <a:pt x="1056" y="166"/>
                      <a:pt x="1056" y="168"/>
                    </a:cubicBezTo>
                    <a:cubicBezTo>
                      <a:pt x="1056" y="171"/>
                      <a:pt x="1058" y="173"/>
                      <a:pt x="1060" y="173"/>
                    </a:cubicBezTo>
                    <a:cubicBezTo>
                      <a:pt x="1063" y="173"/>
                      <a:pt x="1065" y="171"/>
                      <a:pt x="1065" y="168"/>
                    </a:cubicBezTo>
                    <a:cubicBezTo>
                      <a:pt x="1065" y="166"/>
                      <a:pt x="1063" y="164"/>
                      <a:pt x="1060" y="164"/>
                    </a:cubicBezTo>
                    <a:close/>
                    <a:moveTo>
                      <a:pt x="1028" y="168"/>
                    </a:moveTo>
                    <a:cubicBezTo>
                      <a:pt x="1028" y="171"/>
                      <a:pt x="1030" y="173"/>
                      <a:pt x="1033" y="173"/>
                    </a:cubicBezTo>
                    <a:cubicBezTo>
                      <a:pt x="1035" y="173"/>
                      <a:pt x="1037" y="171"/>
                      <a:pt x="1037" y="168"/>
                    </a:cubicBezTo>
                    <a:cubicBezTo>
                      <a:pt x="1037" y="166"/>
                      <a:pt x="1035" y="164"/>
                      <a:pt x="1033" y="164"/>
                    </a:cubicBezTo>
                    <a:cubicBezTo>
                      <a:pt x="1030" y="164"/>
                      <a:pt x="1028" y="166"/>
                      <a:pt x="1028" y="168"/>
                    </a:cubicBezTo>
                    <a:close/>
                    <a:moveTo>
                      <a:pt x="1040" y="150"/>
                    </a:moveTo>
                    <a:cubicBezTo>
                      <a:pt x="1037" y="150"/>
                      <a:pt x="1035" y="152"/>
                      <a:pt x="1035" y="155"/>
                    </a:cubicBezTo>
                    <a:cubicBezTo>
                      <a:pt x="1035" y="157"/>
                      <a:pt x="1037" y="159"/>
                      <a:pt x="1040" y="159"/>
                    </a:cubicBezTo>
                    <a:cubicBezTo>
                      <a:pt x="1042" y="159"/>
                      <a:pt x="1044" y="157"/>
                      <a:pt x="1044" y="155"/>
                    </a:cubicBezTo>
                    <a:cubicBezTo>
                      <a:pt x="1044" y="152"/>
                      <a:pt x="1042" y="150"/>
                      <a:pt x="1040" y="150"/>
                    </a:cubicBezTo>
                    <a:close/>
                    <a:moveTo>
                      <a:pt x="1062" y="182"/>
                    </a:moveTo>
                    <a:cubicBezTo>
                      <a:pt x="1062" y="185"/>
                      <a:pt x="1064" y="187"/>
                      <a:pt x="1067" y="187"/>
                    </a:cubicBezTo>
                    <a:cubicBezTo>
                      <a:pt x="1070" y="187"/>
                      <a:pt x="1072" y="185"/>
                      <a:pt x="1072" y="182"/>
                    </a:cubicBezTo>
                    <a:cubicBezTo>
                      <a:pt x="1072" y="179"/>
                      <a:pt x="1070" y="177"/>
                      <a:pt x="1067" y="177"/>
                    </a:cubicBezTo>
                    <a:cubicBezTo>
                      <a:pt x="1064" y="177"/>
                      <a:pt x="1062" y="179"/>
                      <a:pt x="1062" y="182"/>
                    </a:cubicBezTo>
                    <a:close/>
                    <a:moveTo>
                      <a:pt x="1096" y="168"/>
                    </a:moveTo>
                    <a:cubicBezTo>
                      <a:pt x="1096" y="171"/>
                      <a:pt x="1099" y="173"/>
                      <a:pt x="1101" y="173"/>
                    </a:cubicBezTo>
                    <a:cubicBezTo>
                      <a:pt x="1104" y="173"/>
                      <a:pt x="1106" y="171"/>
                      <a:pt x="1106" y="168"/>
                    </a:cubicBezTo>
                    <a:cubicBezTo>
                      <a:pt x="1106" y="166"/>
                      <a:pt x="1104" y="164"/>
                      <a:pt x="1101" y="164"/>
                    </a:cubicBezTo>
                    <a:cubicBezTo>
                      <a:pt x="1099" y="164"/>
                      <a:pt x="1096" y="166"/>
                      <a:pt x="1096" y="168"/>
                    </a:cubicBezTo>
                    <a:close/>
                    <a:moveTo>
                      <a:pt x="1115" y="137"/>
                    </a:moveTo>
                    <a:cubicBezTo>
                      <a:pt x="1112" y="137"/>
                      <a:pt x="1110" y="139"/>
                      <a:pt x="1110" y="141"/>
                    </a:cubicBezTo>
                    <a:cubicBezTo>
                      <a:pt x="1110" y="144"/>
                      <a:pt x="1112" y="146"/>
                      <a:pt x="1115" y="146"/>
                    </a:cubicBezTo>
                    <a:cubicBezTo>
                      <a:pt x="1117" y="146"/>
                      <a:pt x="1119" y="144"/>
                      <a:pt x="1119" y="141"/>
                    </a:cubicBezTo>
                    <a:cubicBezTo>
                      <a:pt x="1119" y="139"/>
                      <a:pt x="1117" y="137"/>
                      <a:pt x="1115" y="137"/>
                    </a:cubicBezTo>
                    <a:close/>
                    <a:moveTo>
                      <a:pt x="1090" y="182"/>
                    </a:moveTo>
                    <a:cubicBezTo>
                      <a:pt x="1090" y="185"/>
                      <a:pt x="1092" y="187"/>
                      <a:pt x="1094" y="187"/>
                    </a:cubicBezTo>
                    <a:cubicBezTo>
                      <a:pt x="1097" y="187"/>
                      <a:pt x="1099" y="185"/>
                      <a:pt x="1099" y="182"/>
                    </a:cubicBezTo>
                    <a:cubicBezTo>
                      <a:pt x="1099" y="179"/>
                      <a:pt x="1097" y="177"/>
                      <a:pt x="1094" y="177"/>
                    </a:cubicBezTo>
                    <a:cubicBezTo>
                      <a:pt x="1092" y="177"/>
                      <a:pt x="1090" y="179"/>
                      <a:pt x="1090" y="182"/>
                    </a:cubicBezTo>
                    <a:close/>
                    <a:moveTo>
                      <a:pt x="1060" y="355"/>
                    </a:moveTo>
                    <a:cubicBezTo>
                      <a:pt x="1058" y="355"/>
                      <a:pt x="1056" y="357"/>
                      <a:pt x="1056" y="359"/>
                    </a:cubicBezTo>
                    <a:cubicBezTo>
                      <a:pt x="1056" y="362"/>
                      <a:pt x="1058" y="364"/>
                      <a:pt x="1060" y="364"/>
                    </a:cubicBezTo>
                    <a:cubicBezTo>
                      <a:pt x="1063" y="364"/>
                      <a:pt x="1065" y="362"/>
                      <a:pt x="1065" y="359"/>
                    </a:cubicBezTo>
                    <a:cubicBezTo>
                      <a:pt x="1065" y="357"/>
                      <a:pt x="1063" y="355"/>
                      <a:pt x="1060" y="355"/>
                    </a:cubicBezTo>
                    <a:close/>
                    <a:moveTo>
                      <a:pt x="1074" y="164"/>
                    </a:moveTo>
                    <a:cubicBezTo>
                      <a:pt x="1071" y="164"/>
                      <a:pt x="1069" y="166"/>
                      <a:pt x="1069" y="168"/>
                    </a:cubicBezTo>
                    <a:cubicBezTo>
                      <a:pt x="1069" y="171"/>
                      <a:pt x="1071" y="173"/>
                      <a:pt x="1074" y="173"/>
                    </a:cubicBezTo>
                    <a:cubicBezTo>
                      <a:pt x="1076" y="173"/>
                      <a:pt x="1078" y="171"/>
                      <a:pt x="1078" y="168"/>
                    </a:cubicBezTo>
                    <a:cubicBezTo>
                      <a:pt x="1078" y="166"/>
                      <a:pt x="1076" y="164"/>
                      <a:pt x="1074" y="164"/>
                    </a:cubicBezTo>
                    <a:close/>
                    <a:moveTo>
                      <a:pt x="1087" y="164"/>
                    </a:moveTo>
                    <a:cubicBezTo>
                      <a:pt x="1085" y="164"/>
                      <a:pt x="1083" y="166"/>
                      <a:pt x="1083" y="168"/>
                    </a:cubicBezTo>
                    <a:cubicBezTo>
                      <a:pt x="1083" y="171"/>
                      <a:pt x="1085" y="173"/>
                      <a:pt x="1087" y="173"/>
                    </a:cubicBezTo>
                    <a:cubicBezTo>
                      <a:pt x="1090" y="173"/>
                      <a:pt x="1092" y="171"/>
                      <a:pt x="1092" y="168"/>
                    </a:cubicBezTo>
                    <a:cubicBezTo>
                      <a:pt x="1092" y="166"/>
                      <a:pt x="1090" y="164"/>
                      <a:pt x="1087" y="164"/>
                    </a:cubicBezTo>
                    <a:close/>
                    <a:moveTo>
                      <a:pt x="1076" y="182"/>
                    </a:moveTo>
                    <a:cubicBezTo>
                      <a:pt x="1076" y="185"/>
                      <a:pt x="1078" y="187"/>
                      <a:pt x="1081" y="187"/>
                    </a:cubicBezTo>
                    <a:cubicBezTo>
                      <a:pt x="1083" y="187"/>
                      <a:pt x="1085" y="185"/>
                      <a:pt x="1085" y="182"/>
                    </a:cubicBezTo>
                    <a:cubicBezTo>
                      <a:pt x="1085" y="179"/>
                      <a:pt x="1083" y="177"/>
                      <a:pt x="1081" y="177"/>
                    </a:cubicBezTo>
                    <a:cubicBezTo>
                      <a:pt x="1078" y="177"/>
                      <a:pt x="1076" y="179"/>
                      <a:pt x="1076" y="182"/>
                    </a:cubicBezTo>
                    <a:close/>
                    <a:moveTo>
                      <a:pt x="1051" y="387"/>
                    </a:moveTo>
                    <a:cubicBezTo>
                      <a:pt x="1051" y="384"/>
                      <a:pt x="1049" y="382"/>
                      <a:pt x="1047" y="382"/>
                    </a:cubicBezTo>
                    <a:cubicBezTo>
                      <a:pt x="1044" y="382"/>
                      <a:pt x="1042" y="384"/>
                      <a:pt x="1042" y="387"/>
                    </a:cubicBezTo>
                    <a:cubicBezTo>
                      <a:pt x="1042" y="389"/>
                      <a:pt x="1044" y="391"/>
                      <a:pt x="1047" y="391"/>
                    </a:cubicBezTo>
                    <a:cubicBezTo>
                      <a:pt x="1049" y="391"/>
                      <a:pt x="1051" y="389"/>
                      <a:pt x="1051" y="387"/>
                    </a:cubicBezTo>
                    <a:close/>
                    <a:moveTo>
                      <a:pt x="951" y="282"/>
                    </a:moveTo>
                    <a:cubicBezTo>
                      <a:pt x="954" y="282"/>
                      <a:pt x="956" y="280"/>
                      <a:pt x="956" y="278"/>
                    </a:cubicBezTo>
                    <a:cubicBezTo>
                      <a:pt x="956" y="275"/>
                      <a:pt x="954" y="273"/>
                      <a:pt x="951" y="273"/>
                    </a:cubicBezTo>
                    <a:cubicBezTo>
                      <a:pt x="949" y="273"/>
                      <a:pt x="947" y="275"/>
                      <a:pt x="947" y="278"/>
                    </a:cubicBezTo>
                    <a:cubicBezTo>
                      <a:pt x="947" y="280"/>
                      <a:pt x="949" y="282"/>
                      <a:pt x="951" y="282"/>
                    </a:cubicBezTo>
                    <a:close/>
                    <a:moveTo>
                      <a:pt x="958" y="296"/>
                    </a:moveTo>
                    <a:cubicBezTo>
                      <a:pt x="961" y="296"/>
                      <a:pt x="963" y="294"/>
                      <a:pt x="963" y="291"/>
                    </a:cubicBezTo>
                    <a:cubicBezTo>
                      <a:pt x="963" y="289"/>
                      <a:pt x="961" y="287"/>
                      <a:pt x="958" y="287"/>
                    </a:cubicBezTo>
                    <a:cubicBezTo>
                      <a:pt x="956" y="287"/>
                      <a:pt x="954" y="289"/>
                      <a:pt x="954" y="291"/>
                    </a:cubicBezTo>
                    <a:cubicBezTo>
                      <a:pt x="954" y="294"/>
                      <a:pt x="956" y="296"/>
                      <a:pt x="958" y="296"/>
                    </a:cubicBezTo>
                    <a:close/>
                    <a:moveTo>
                      <a:pt x="944" y="268"/>
                    </a:moveTo>
                    <a:cubicBezTo>
                      <a:pt x="947" y="268"/>
                      <a:pt x="949" y="266"/>
                      <a:pt x="949" y="264"/>
                    </a:cubicBezTo>
                    <a:cubicBezTo>
                      <a:pt x="949" y="261"/>
                      <a:pt x="947" y="259"/>
                      <a:pt x="944" y="259"/>
                    </a:cubicBezTo>
                    <a:cubicBezTo>
                      <a:pt x="942" y="259"/>
                      <a:pt x="940" y="261"/>
                      <a:pt x="940" y="264"/>
                    </a:cubicBezTo>
                    <a:cubicBezTo>
                      <a:pt x="940" y="266"/>
                      <a:pt x="942" y="268"/>
                      <a:pt x="944" y="268"/>
                    </a:cubicBezTo>
                    <a:close/>
                    <a:moveTo>
                      <a:pt x="938" y="255"/>
                    </a:moveTo>
                    <a:cubicBezTo>
                      <a:pt x="940" y="255"/>
                      <a:pt x="942" y="253"/>
                      <a:pt x="942" y="250"/>
                    </a:cubicBezTo>
                    <a:cubicBezTo>
                      <a:pt x="942" y="248"/>
                      <a:pt x="940" y="246"/>
                      <a:pt x="938" y="246"/>
                    </a:cubicBezTo>
                    <a:cubicBezTo>
                      <a:pt x="935" y="246"/>
                      <a:pt x="933" y="248"/>
                      <a:pt x="933" y="250"/>
                    </a:cubicBezTo>
                    <a:cubicBezTo>
                      <a:pt x="933" y="253"/>
                      <a:pt x="935" y="255"/>
                      <a:pt x="938" y="255"/>
                    </a:cubicBezTo>
                    <a:close/>
                    <a:moveTo>
                      <a:pt x="965" y="309"/>
                    </a:moveTo>
                    <a:cubicBezTo>
                      <a:pt x="967" y="309"/>
                      <a:pt x="969" y="307"/>
                      <a:pt x="969" y="305"/>
                    </a:cubicBezTo>
                    <a:cubicBezTo>
                      <a:pt x="969" y="302"/>
                      <a:pt x="967" y="300"/>
                      <a:pt x="965" y="300"/>
                    </a:cubicBezTo>
                    <a:cubicBezTo>
                      <a:pt x="962" y="300"/>
                      <a:pt x="960" y="302"/>
                      <a:pt x="960" y="305"/>
                    </a:cubicBezTo>
                    <a:cubicBezTo>
                      <a:pt x="960" y="307"/>
                      <a:pt x="962" y="309"/>
                      <a:pt x="965" y="309"/>
                    </a:cubicBezTo>
                    <a:close/>
                    <a:moveTo>
                      <a:pt x="972" y="323"/>
                    </a:moveTo>
                    <a:cubicBezTo>
                      <a:pt x="974" y="323"/>
                      <a:pt x="976" y="321"/>
                      <a:pt x="976" y="318"/>
                    </a:cubicBezTo>
                    <a:cubicBezTo>
                      <a:pt x="976" y="316"/>
                      <a:pt x="974" y="314"/>
                      <a:pt x="972" y="314"/>
                    </a:cubicBezTo>
                    <a:cubicBezTo>
                      <a:pt x="969" y="314"/>
                      <a:pt x="967" y="316"/>
                      <a:pt x="967" y="318"/>
                    </a:cubicBezTo>
                    <a:cubicBezTo>
                      <a:pt x="967" y="321"/>
                      <a:pt x="969" y="323"/>
                      <a:pt x="972" y="323"/>
                    </a:cubicBezTo>
                    <a:close/>
                    <a:moveTo>
                      <a:pt x="922" y="237"/>
                    </a:moveTo>
                    <a:cubicBezTo>
                      <a:pt x="922" y="234"/>
                      <a:pt x="920" y="232"/>
                      <a:pt x="917" y="232"/>
                    </a:cubicBezTo>
                    <a:cubicBezTo>
                      <a:pt x="915" y="232"/>
                      <a:pt x="913" y="234"/>
                      <a:pt x="913" y="237"/>
                    </a:cubicBezTo>
                    <a:cubicBezTo>
                      <a:pt x="913" y="239"/>
                      <a:pt x="915" y="241"/>
                      <a:pt x="917" y="241"/>
                    </a:cubicBezTo>
                    <a:cubicBezTo>
                      <a:pt x="920" y="241"/>
                      <a:pt x="922" y="239"/>
                      <a:pt x="922" y="237"/>
                    </a:cubicBezTo>
                    <a:close/>
                    <a:moveTo>
                      <a:pt x="915" y="250"/>
                    </a:moveTo>
                    <a:cubicBezTo>
                      <a:pt x="915" y="248"/>
                      <a:pt x="913" y="246"/>
                      <a:pt x="910" y="246"/>
                    </a:cubicBezTo>
                    <a:cubicBezTo>
                      <a:pt x="908" y="246"/>
                      <a:pt x="906" y="248"/>
                      <a:pt x="906" y="250"/>
                    </a:cubicBezTo>
                    <a:cubicBezTo>
                      <a:pt x="906" y="253"/>
                      <a:pt x="908" y="255"/>
                      <a:pt x="910" y="255"/>
                    </a:cubicBezTo>
                    <a:cubicBezTo>
                      <a:pt x="913" y="255"/>
                      <a:pt x="915" y="253"/>
                      <a:pt x="915" y="250"/>
                    </a:cubicBezTo>
                    <a:close/>
                    <a:moveTo>
                      <a:pt x="908" y="264"/>
                    </a:moveTo>
                    <a:cubicBezTo>
                      <a:pt x="908" y="261"/>
                      <a:pt x="906" y="259"/>
                      <a:pt x="904" y="259"/>
                    </a:cubicBezTo>
                    <a:cubicBezTo>
                      <a:pt x="901" y="259"/>
                      <a:pt x="899" y="261"/>
                      <a:pt x="899" y="264"/>
                    </a:cubicBezTo>
                    <a:cubicBezTo>
                      <a:pt x="899" y="266"/>
                      <a:pt x="901" y="268"/>
                      <a:pt x="904" y="268"/>
                    </a:cubicBezTo>
                    <a:cubicBezTo>
                      <a:pt x="906" y="268"/>
                      <a:pt x="908" y="266"/>
                      <a:pt x="908" y="264"/>
                    </a:cubicBezTo>
                    <a:close/>
                    <a:moveTo>
                      <a:pt x="901" y="278"/>
                    </a:moveTo>
                    <a:cubicBezTo>
                      <a:pt x="901" y="275"/>
                      <a:pt x="899" y="273"/>
                      <a:pt x="897" y="273"/>
                    </a:cubicBezTo>
                    <a:cubicBezTo>
                      <a:pt x="894" y="273"/>
                      <a:pt x="892" y="275"/>
                      <a:pt x="892" y="278"/>
                    </a:cubicBezTo>
                    <a:cubicBezTo>
                      <a:pt x="892" y="280"/>
                      <a:pt x="894" y="282"/>
                      <a:pt x="897" y="282"/>
                    </a:cubicBezTo>
                    <a:cubicBezTo>
                      <a:pt x="899" y="282"/>
                      <a:pt x="901" y="280"/>
                      <a:pt x="901" y="278"/>
                    </a:cubicBezTo>
                    <a:close/>
                    <a:moveTo>
                      <a:pt x="978" y="337"/>
                    </a:moveTo>
                    <a:cubicBezTo>
                      <a:pt x="981" y="337"/>
                      <a:pt x="983" y="335"/>
                      <a:pt x="983" y="332"/>
                    </a:cubicBezTo>
                    <a:cubicBezTo>
                      <a:pt x="983" y="330"/>
                      <a:pt x="981" y="328"/>
                      <a:pt x="978" y="328"/>
                    </a:cubicBezTo>
                    <a:cubicBezTo>
                      <a:pt x="976" y="328"/>
                      <a:pt x="974" y="330"/>
                      <a:pt x="974" y="332"/>
                    </a:cubicBezTo>
                    <a:cubicBezTo>
                      <a:pt x="974" y="335"/>
                      <a:pt x="976" y="337"/>
                      <a:pt x="978" y="337"/>
                    </a:cubicBezTo>
                    <a:close/>
                    <a:moveTo>
                      <a:pt x="931" y="241"/>
                    </a:moveTo>
                    <a:cubicBezTo>
                      <a:pt x="933" y="241"/>
                      <a:pt x="935" y="239"/>
                      <a:pt x="935" y="237"/>
                    </a:cubicBezTo>
                    <a:cubicBezTo>
                      <a:pt x="935" y="234"/>
                      <a:pt x="933" y="232"/>
                      <a:pt x="931" y="232"/>
                    </a:cubicBezTo>
                    <a:cubicBezTo>
                      <a:pt x="928" y="232"/>
                      <a:pt x="926" y="234"/>
                      <a:pt x="926" y="237"/>
                    </a:cubicBezTo>
                    <a:cubicBezTo>
                      <a:pt x="926" y="239"/>
                      <a:pt x="928" y="241"/>
                      <a:pt x="931" y="241"/>
                    </a:cubicBezTo>
                    <a:close/>
                    <a:moveTo>
                      <a:pt x="929" y="223"/>
                    </a:moveTo>
                    <a:cubicBezTo>
                      <a:pt x="929" y="220"/>
                      <a:pt x="926" y="218"/>
                      <a:pt x="924" y="218"/>
                    </a:cubicBezTo>
                    <a:cubicBezTo>
                      <a:pt x="921" y="218"/>
                      <a:pt x="919" y="220"/>
                      <a:pt x="919" y="223"/>
                    </a:cubicBezTo>
                    <a:cubicBezTo>
                      <a:pt x="919" y="225"/>
                      <a:pt x="921" y="227"/>
                      <a:pt x="924" y="227"/>
                    </a:cubicBezTo>
                    <a:cubicBezTo>
                      <a:pt x="926" y="227"/>
                      <a:pt x="929" y="225"/>
                      <a:pt x="929" y="223"/>
                    </a:cubicBezTo>
                    <a:close/>
                    <a:moveTo>
                      <a:pt x="1013" y="296"/>
                    </a:moveTo>
                    <a:cubicBezTo>
                      <a:pt x="1015" y="296"/>
                      <a:pt x="1017" y="294"/>
                      <a:pt x="1017" y="291"/>
                    </a:cubicBezTo>
                    <a:cubicBezTo>
                      <a:pt x="1017" y="289"/>
                      <a:pt x="1015" y="287"/>
                      <a:pt x="1013" y="287"/>
                    </a:cubicBezTo>
                    <a:cubicBezTo>
                      <a:pt x="1010" y="287"/>
                      <a:pt x="1008" y="289"/>
                      <a:pt x="1008" y="291"/>
                    </a:cubicBezTo>
                    <a:cubicBezTo>
                      <a:pt x="1008" y="294"/>
                      <a:pt x="1010" y="296"/>
                      <a:pt x="1013" y="296"/>
                    </a:cubicBezTo>
                    <a:close/>
                    <a:moveTo>
                      <a:pt x="1040" y="378"/>
                    </a:moveTo>
                    <a:cubicBezTo>
                      <a:pt x="1042" y="378"/>
                      <a:pt x="1044" y="375"/>
                      <a:pt x="1044" y="373"/>
                    </a:cubicBezTo>
                    <a:cubicBezTo>
                      <a:pt x="1044" y="370"/>
                      <a:pt x="1042" y="368"/>
                      <a:pt x="1040" y="368"/>
                    </a:cubicBezTo>
                    <a:cubicBezTo>
                      <a:pt x="1037" y="368"/>
                      <a:pt x="1035" y="370"/>
                      <a:pt x="1035" y="373"/>
                    </a:cubicBezTo>
                    <a:cubicBezTo>
                      <a:pt x="1035" y="375"/>
                      <a:pt x="1037" y="378"/>
                      <a:pt x="1040" y="378"/>
                    </a:cubicBezTo>
                    <a:close/>
                    <a:moveTo>
                      <a:pt x="1040" y="405"/>
                    </a:moveTo>
                    <a:cubicBezTo>
                      <a:pt x="1042" y="405"/>
                      <a:pt x="1044" y="403"/>
                      <a:pt x="1044" y="400"/>
                    </a:cubicBezTo>
                    <a:cubicBezTo>
                      <a:pt x="1044" y="398"/>
                      <a:pt x="1042" y="396"/>
                      <a:pt x="1040" y="396"/>
                    </a:cubicBezTo>
                    <a:cubicBezTo>
                      <a:pt x="1037" y="396"/>
                      <a:pt x="1035" y="398"/>
                      <a:pt x="1035" y="400"/>
                    </a:cubicBezTo>
                    <a:cubicBezTo>
                      <a:pt x="1035" y="403"/>
                      <a:pt x="1037" y="405"/>
                      <a:pt x="1040" y="405"/>
                    </a:cubicBezTo>
                    <a:close/>
                    <a:moveTo>
                      <a:pt x="1040" y="323"/>
                    </a:moveTo>
                    <a:cubicBezTo>
                      <a:pt x="1042" y="323"/>
                      <a:pt x="1044" y="321"/>
                      <a:pt x="1044" y="318"/>
                    </a:cubicBezTo>
                    <a:cubicBezTo>
                      <a:pt x="1044" y="316"/>
                      <a:pt x="1042" y="314"/>
                      <a:pt x="1040" y="314"/>
                    </a:cubicBezTo>
                    <a:cubicBezTo>
                      <a:pt x="1037" y="314"/>
                      <a:pt x="1035" y="316"/>
                      <a:pt x="1035" y="318"/>
                    </a:cubicBezTo>
                    <a:cubicBezTo>
                      <a:pt x="1035" y="321"/>
                      <a:pt x="1037" y="323"/>
                      <a:pt x="1040" y="323"/>
                    </a:cubicBezTo>
                    <a:close/>
                    <a:moveTo>
                      <a:pt x="1035" y="346"/>
                    </a:moveTo>
                    <a:cubicBezTo>
                      <a:pt x="1035" y="348"/>
                      <a:pt x="1037" y="350"/>
                      <a:pt x="1040" y="350"/>
                    </a:cubicBezTo>
                    <a:cubicBezTo>
                      <a:pt x="1042" y="350"/>
                      <a:pt x="1044" y="348"/>
                      <a:pt x="1044" y="346"/>
                    </a:cubicBezTo>
                    <a:cubicBezTo>
                      <a:pt x="1044" y="343"/>
                      <a:pt x="1042" y="341"/>
                      <a:pt x="1040" y="341"/>
                    </a:cubicBezTo>
                    <a:cubicBezTo>
                      <a:pt x="1037" y="341"/>
                      <a:pt x="1035" y="343"/>
                      <a:pt x="1035" y="346"/>
                    </a:cubicBezTo>
                    <a:close/>
                    <a:moveTo>
                      <a:pt x="1026" y="150"/>
                    </a:moveTo>
                    <a:cubicBezTo>
                      <a:pt x="1024" y="150"/>
                      <a:pt x="1022" y="152"/>
                      <a:pt x="1022" y="155"/>
                    </a:cubicBezTo>
                    <a:cubicBezTo>
                      <a:pt x="1022" y="157"/>
                      <a:pt x="1024" y="159"/>
                      <a:pt x="1026" y="159"/>
                    </a:cubicBezTo>
                    <a:cubicBezTo>
                      <a:pt x="1029" y="159"/>
                      <a:pt x="1031" y="157"/>
                      <a:pt x="1031" y="155"/>
                    </a:cubicBezTo>
                    <a:cubicBezTo>
                      <a:pt x="1031" y="152"/>
                      <a:pt x="1029" y="150"/>
                      <a:pt x="1026" y="150"/>
                    </a:cubicBezTo>
                    <a:close/>
                    <a:moveTo>
                      <a:pt x="1053" y="405"/>
                    </a:moveTo>
                    <a:cubicBezTo>
                      <a:pt x="1056" y="405"/>
                      <a:pt x="1058" y="403"/>
                      <a:pt x="1058" y="400"/>
                    </a:cubicBezTo>
                    <a:cubicBezTo>
                      <a:pt x="1058" y="398"/>
                      <a:pt x="1056" y="396"/>
                      <a:pt x="1053" y="396"/>
                    </a:cubicBezTo>
                    <a:cubicBezTo>
                      <a:pt x="1051" y="396"/>
                      <a:pt x="1049" y="398"/>
                      <a:pt x="1049" y="400"/>
                    </a:cubicBezTo>
                    <a:cubicBezTo>
                      <a:pt x="1049" y="403"/>
                      <a:pt x="1051" y="405"/>
                      <a:pt x="1053" y="405"/>
                    </a:cubicBezTo>
                    <a:close/>
                    <a:moveTo>
                      <a:pt x="1003" y="291"/>
                    </a:moveTo>
                    <a:cubicBezTo>
                      <a:pt x="1003" y="289"/>
                      <a:pt x="1001" y="287"/>
                      <a:pt x="999" y="287"/>
                    </a:cubicBezTo>
                    <a:cubicBezTo>
                      <a:pt x="996" y="287"/>
                      <a:pt x="994" y="289"/>
                      <a:pt x="994" y="291"/>
                    </a:cubicBezTo>
                    <a:cubicBezTo>
                      <a:pt x="994" y="294"/>
                      <a:pt x="996" y="296"/>
                      <a:pt x="999" y="296"/>
                    </a:cubicBezTo>
                    <a:cubicBezTo>
                      <a:pt x="1001" y="296"/>
                      <a:pt x="1003" y="294"/>
                      <a:pt x="1003" y="291"/>
                    </a:cubicBezTo>
                    <a:close/>
                    <a:moveTo>
                      <a:pt x="990" y="318"/>
                    </a:moveTo>
                    <a:cubicBezTo>
                      <a:pt x="990" y="316"/>
                      <a:pt x="988" y="314"/>
                      <a:pt x="985" y="314"/>
                    </a:cubicBezTo>
                    <a:cubicBezTo>
                      <a:pt x="983" y="314"/>
                      <a:pt x="981" y="316"/>
                      <a:pt x="981" y="318"/>
                    </a:cubicBezTo>
                    <a:cubicBezTo>
                      <a:pt x="981" y="321"/>
                      <a:pt x="983" y="323"/>
                      <a:pt x="985" y="323"/>
                    </a:cubicBezTo>
                    <a:cubicBezTo>
                      <a:pt x="988" y="323"/>
                      <a:pt x="990" y="321"/>
                      <a:pt x="990" y="318"/>
                    </a:cubicBezTo>
                    <a:close/>
                    <a:moveTo>
                      <a:pt x="1010" y="278"/>
                    </a:moveTo>
                    <a:cubicBezTo>
                      <a:pt x="1010" y="275"/>
                      <a:pt x="1008" y="273"/>
                      <a:pt x="1006" y="273"/>
                    </a:cubicBezTo>
                    <a:cubicBezTo>
                      <a:pt x="1003" y="273"/>
                      <a:pt x="1001" y="275"/>
                      <a:pt x="1001" y="278"/>
                    </a:cubicBezTo>
                    <a:cubicBezTo>
                      <a:pt x="1001" y="280"/>
                      <a:pt x="1003" y="282"/>
                      <a:pt x="1006" y="282"/>
                    </a:cubicBezTo>
                    <a:cubicBezTo>
                      <a:pt x="1008" y="282"/>
                      <a:pt x="1010" y="280"/>
                      <a:pt x="1010" y="278"/>
                    </a:cubicBezTo>
                    <a:close/>
                    <a:moveTo>
                      <a:pt x="1037" y="305"/>
                    </a:moveTo>
                    <a:cubicBezTo>
                      <a:pt x="1037" y="302"/>
                      <a:pt x="1035" y="300"/>
                      <a:pt x="1033" y="300"/>
                    </a:cubicBezTo>
                    <a:cubicBezTo>
                      <a:pt x="1030" y="300"/>
                      <a:pt x="1028" y="302"/>
                      <a:pt x="1028" y="305"/>
                    </a:cubicBezTo>
                    <a:cubicBezTo>
                      <a:pt x="1028" y="307"/>
                      <a:pt x="1030" y="309"/>
                      <a:pt x="1033" y="309"/>
                    </a:cubicBezTo>
                    <a:cubicBezTo>
                      <a:pt x="1035" y="309"/>
                      <a:pt x="1037" y="307"/>
                      <a:pt x="1037" y="305"/>
                    </a:cubicBezTo>
                    <a:close/>
                    <a:moveTo>
                      <a:pt x="997" y="305"/>
                    </a:moveTo>
                    <a:cubicBezTo>
                      <a:pt x="997" y="302"/>
                      <a:pt x="995" y="300"/>
                      <a:pt x="992" y="300"/>
                    </a:cubicBezTo>
                    <a:cubicBezTo>
                      <a:pt x="990" y="300"/>
                      <a:pt x="988" y="302"/>
                      <a:pt x="988" y="305"/>
                    </a:cubicBezTo>
                    <a:cubicBezTo>
                      <a:pt x="988" y="307"/>
                      <a:pt x="990" y="309"/>
                      <a:pt x="992" y="309"/>
                    </a:cubicBezTo>
                    <a:cubicBezTo>
                      <a:pt x="995" y="309"/>
                      <a:pt x="997" y="307"/>
                      <a:pt x="997" y="305"/>
                    </a:cubicBezTo>
                    <a:close/>
                    <a:moveTo>
                      <a:pt x="1060" y="418"/>
                    </a:moveTo>
                    <a:cubicBezTo>
                      <a:pt x="1063" y="418"/>
                      <a:pt x="1065" y="416"/>
                      <a:pt x="1065" y="414"/>
                    </a:cubicBezTo>
                    <a:cubicBezTo>
                      <a:pt x="1065" y="411"/>
                      <a:pt x="1063" y="409"/>
                      <a:pt x="1060" y="409"/>
                    </a:cubicBezTo>
                    <a:cubicBezTo>
                      <a:pt x="1058" y="409"/>
                      <a:pt x="1056" y="411"/>
                      <a:pt x="1056" y="414"/>
                    </a:cubicBezTo>
                    <a:cubicBezTo>
                      <a:pt x="1056" y="416"/>
                      <a:pt x="1058" y="418"/>
                      <a:pt x="1060" y="418"/>
                    </a:cubicBezTo>
                    <a:close/>
                    <a:moveTo>
                      <a:pt x="1019" y="309"/>
                    </a:moveTo>
                    <a:cubicBezTo>
                      <a:pt x="1022" y="309"/>
                      <a:pt x="1024" y="307"/>
                      <a:pt x="1024" y="305"/>
                    </a:cubicBezTo>
                    <a:cubicBezTo>
                      <a:pt x="1024" y="302"/>
                      <a:pt x="1022" y="300"/>
                      <a:pt x="1019" y="300"/>
                    </a:cubicBezTo>
                    <a:cubicBezTo>
                      <a:pt x="1017" y="300"/>
                      <a:pt x="1015" y="302"/>
                      <a:pt x="1015" y="305"/>
                    </a:cubicBezTo>
                    <a:cubicBezTo>
                      <a:pt x="1015" y="307"/>
                      <a:pt x="1017" y="309"/>
                      <a:pt x="1019" y="309"/>
                    </a:cubicBezTo>
                    <a:close/>
                    <a:moveTo>
                      <a:pt x="1128" y="528"/>
                    </a:moveTo>
                    <a:cubicBezTo>
                      <a:pt x="1131" y="528"/>
                      <a:pt x="1133" y="526"/>
                      <a:pt x="1133" y="523"/>
                    </a:cubicBezTo>
                    <a:cubicBezTo>
                      <a:pt x="1133" y="521"/>
                      <a:pt x="1131" y="519"/>
                      <a:pt x="1128" y="519"/>
                    </a:cubicBezTo>
                    <a:cubicBezTo>
                      <a:pt x="1126" y="519"/>
                      <a:pt x="1124" y="521"/>
                      <a:pt x="1124" y="523"/>
                    </a:cubicBezTo>
                    <a:cubicBezTo>
                      <a:pt x="1124" y="526"/>
                      <a:pt x="1126" y="528"/>
                      <a:pt x="1128" y="528"/>
                    </a:cubicBezTo>
                    <a:close/>
                    <a:moveTo>
                      <a:pt x="767" y="177"/>
                    </a:moveTo>
                    <a:cubicBezTo>
                      <a:pt x="765" y="177"/>
                      <a:pt x="763" y="179"/>
                      <a:pt x="763" y="182"/>
                    </a:cubicBezTo>
                    <a:cubicBezTo>
                      <a:pt x="763" y="185"/>
                      <a:pt x="765" y="187"/>
                      <a:pt x="767" y="187"/>
                    </a:cubicBezTo>
                    <a:cubicBezTo>
                      <a:pt x="770" y="187"/>
                      <a:pt x="772" y="185"/>
                      <a:pt x="772" y="182"/>
                    </a:cubicBezTo>
                    <a:cubicBezTo>
                      <a:pt x="772" y="179"/>
                      <a:pt x="770" y="177"/>
                      <a:pt x="767" y="177"/>
                    </a:cubicBezTo>
                    <a:close/>
                    <a:moveTo>
                      <a:pt x="770" y="196"/>
                    </a:moveTo>
                    <a:cubicBezTo>
                      <a:pt x="770" y="198"/>
                      <a:pt x="772" y="200"/>
                      <a:pt x="774" y="200"/>
                    </a:cubicBezTo>
                    <a:cubicBezTo>
                      <a:pt x="777" y="200"/>
                      <a:pt x="779" y="198"/>
                      <a:pt x="779" y="196"/>
                    </a:cubicBezTo>
                    <a:cubicBezTo>
                      <a:pt x="779" y="193"/>
                      <a:pt x="777" y="191"/>
                      <a:pt x="774" y="191"/>
                    </a:cubicBezTo>
                    <a:cubicBezTo>
                      <a:pt x="772" y="191"/>
                      <a:pt x="770" y="193"/>
                      <a:pt x="770" y="196"/>
                    </a:cubicBezTo>
                    <a:close/>
                    <a:moveTo>
                      <a:pt x="776" y="182"/>
                    </a:moveTo>
                    <a:cubicBezTo>
                      <a:pt x="776" y="185"/>
                      <a:pt x="778" y="187"/>
                      <a:pt x="781" y="187"/>
                    </a:cubicBezTo>
                    <a:cubicBezTo>
                      <a:pt x="784" y="187"/>
                      <a:pt x="786" y="185"/>
                      <a:pt x="786" y="182"/>
                    </a:cubicBezTo>
                    <a:cubicBezTo>
                      <a:pt x="786" y="179"/>
                      <a:pt x="784" y="177"/>
                      <a:pt x="781" y="177"/>
                    </a:cubicBezTo>
                    <a:cubicBezTo>
                      <a:pt x="778" y="177"/>
                      <a:pt x="776" y="179"/>
                      <a:pt x="776" y="182"/>
                    </a:cubicBezTo>
                    <a:close/>
                    <a:moveTo>
                      <a:pt x="754" y="177"/>
                    </a:moveTo>
                    <a:cubicBezTo>
                      <a:pt x="751" y="177"/>
                      <a:pt x="749" y="179"/>
                      <a:pt x="749" y="182"/>
                    </a:cubicBezTo>
                    <a:cubicBezTo>
                      <a:pt x="749" y="185"/>
                      <a:pt x="751" y="187"/>
                      <a:pt x="754" y="187"/>
                    </a:cubicBezTo>
                    <a:cubicBezTo>
                      <a:pt x="756" y="187"/>
                      <a:pt x="758" y="185"/>
                      <a:pt x="758" y="182"/>
                    </a:cubicBezTo>
                    <a:cubicBezTo>
                      <a:pt x="758" y="179"/>
                      <a:pt x="756" y="177"/>
                      <a:pt x="754" y="177"/>
                    </a:cubicBezTo>
                    <a:close/>
                    <a:moveTo>
                      <a:pt x="783" y="168"/>
                    </a:moveTo>
                    <a:cubicBezTo>
                      <a:pt x="783" y="171"/>
                      <a:pt x="785" y="173"/>
                      <a:pt x="788" y="173"/>
                    </a:cubicBezTo>
                    <a:cubicBezTo>
                      <a:pt x="790" y="173"/>
                      <a:pt x="792" y="171"/>
                      <a:pt x="792" y="168"/>
                    </a:cubicBezTo>
                    <a:cubicBezTo>
                      <a:pt x="792" y="166"/>
                      <a:pt x="790" y="164"/>
                      <a:pt x="788" y="164"/>
                    </a:cubicBezTo>
                    <a:cubicBezTo>
                      <a:pt x="785" y="164"/>
                      <a:pt x="783" y="166"/>
                      <a:pt x="783" y="168"/>
                    </a:cubicBezTo>
                    <a:close/>
                    <a:moveTo>
                      <a:pt x="756" y="196"/>
                    </a:moveTo>
                    <a:cubicBezTo>
                      <a:pt x="756" y="198"/>
                      <a:pt x="758" y="200"/>
                      <a:pt x="761" y="200"/>
                    </a:cubicBezTo>
                    <a:cubicBezTo>
                      <a:pt x="763" y="200"/>
                      <a:pt x="765" y="198"/>
                      <a:pt x="765" y="196"/>
                    </a:cubicBezTo>
                    <a:cubicBezTo>
                      <a:pt x="765" y="193"/>
                      <a:pt x="763" y="191"/>
                      <a:pt x="761" y="191"/>
                    </a:cubicBezTo>
                    <a:cubicBezTo>
                      <a:pt x="758" y="191"/>
                      <a:pt x="756" y="193"/>
                      <a:pt x="756" y="196"/>
                    </a:cubicBezTo>
                    <a:close/>
                    <a:moveTo>
                      <a:pt x="804" y="155"/>
                    </a:moveTo>
                    <a:cubicBezTo>
                      <a:pt x="804" y="157"/>
                      <a:pt x="806" y="159"/>
                      <a:pt x="808" y="159"/>
                    </a:cubicBezTo>
                    <a:cubicBezTo>
                      <a:pt x="811" y="159"/>
                      <a:pt x="813" y="157"/>
                      <a:pt x="813" y="155"/>
                    </a:cubicBezTo>
                    <a:cubicBezTo>
                      <a:pt x="813" y="152"/>
                      <a:pt x="811" y="150"/>
                      <a:pt x="808" y="150"/>
                    </a:cubicBezTo>
                    <a:cubicBezTo>
                      <a:pt x="806" y="150"/>
                      <a:pt x="804" y="152"/>
                      <a:pt x="804" y="155"/>
                    </a:cubicBezTo>
                    <a:close/>
                    <a:moveTo>
                      <a:pt x="1015" y="168"/>
                    </a:moveTo>
                    <a:cubicBezTo>
                      <a:pt x="1015" y="171"/>
                      <a:pt x="1017" y="173"/>
                      <a:pt x="1019" y="173"/>
                    </a:cubicBezTo>
                    <a:cubicBezTo>
                      <a:pt x="1022" y="173"/>
                      <a:pt x="1024" y="171"/>
                      <a:pt x="1024" y="168"/>
                    </a:cubicBezTo>
                    <a:cubicBezTo>
                      <a:pt x="1024" y="166"/>
                      <a:pt x="1022" y="164"/>
                      <a:pt x="1019" y="164"/>
                    </a:cubicBezTo>
                    <a:cubicBezTo>
                      <a:pt x="1017" y="164"/>
                      <a:pt x="1015" y="166"/>
                      <a:pt x="1015" y="168"/>
                    </a:cubicBezTo>
                    <a:close/>
                    <a:moveTo>
                      <a:pt x="822" y="150"/>
                    </a:moveTo>
                    <a:cubicBezTo>
                      <a:pt x="819" y="150"/>
                      <a:pt x="817" y="152"/>
                      <a:pt x="817" y="155"/>
                    </a:cubicBezTo>
                    <a:cubicBezTo>
                      <a:pt x="817" y="157"/>
                      <a:pt x="819" y="159"/>
                      <a:pt x="822" y="159"/>
                    </a:cubicBezTo>
                    <a:cubicBezTo>
                      <a:pt x="824" y="159"/>
                      <a:pt x="826" y="157"/>
                      <a:pt x="826" y="155"/>
                    </a:cubicBezTo>
                    <a:cubicBezTo>
                      <a:pt x="826" y="152"/>
                      <a:pt x="824" y="150"/>
                      <a:pt x="822" y="150"/>
                    </a:cubicBezTo>
                    <a:close/>
                    <a:moveTo>
                      <a:pt x="829" y="164"/>
                    </a:moveTo>
                    <a:cubicBezTo>
                      <a:pt x="826" y="164"/>
                      <a:pt x="824" y="166"/>
                      <a:pt x="824" y="168"/>
                    </a:cubicBezTo>
                    <a:cubicBezTo>
                      <a:pt x="824" y="171"/>
                      <a:pt x="826" y="173"/>
                      <a:pt x="829" y="173"/>
                    </a:cubicBezTo>
                    <a:cubicBezTo>
                      <a:pt x="831" y="173"/>
                      <a:pt x="833" y="171"/>
                      <a:pt x="833" y="168"/>
                    </a:cubicBezTo>
                    <a:cubicBezTo>
                      <a:pt x="833" y="166"/>
                      <a:pt x="831" y="164"/>
                      <a:pt x="829" y="164"/>
                    </a:cubicBezTo>
                    <a:close/>
                    <a:moveTo>
                      <a:pt x="815" y="137"/>
                    </a:moveTo>
                    <a:cubicBezTo>
                      <a:pt x="813" y="137"/>
                      <a:pt x="810" y="139"/>
                      <a:pt x="810" y="141"/>
                    </a:cubicBezTo>
                    <a:cubicBezTo>
                      <a:pt x="810" y="144"/>
                      <a:pt x="813" y="146"/>
                      <a:pt x="815" y="146"/>
                    </a:cubicBezTo>
                    <a:cubicBezTo>
                      <a:pt x="818" y="146"/>
                      <a:pt x="820" y="144"/>
                      <a:pt x="820" y="141"/>
                    </a:cubicBezTo>
                    <a:cubicBezTo>
                      <a:pt x="820" y="139"/>
                      <a:pt x="818" y="137"/>
                      <a:pt x="815" y="137"/>
                    </a:cubicBezTo>
                    <a:close/>
                    <a:moveTo>
                      <a:pt x="801" y="137"/>
                    </a:moveTo>
                    <a:cubicBezTo>
                      <a:pt x="799" y="137"/>
                      <a:pt x="797" y="139"/>
                      <a:pt x="797" y="141"/>
                    </a:cubicBezTo>
                    <a:cubicBezTo>
                      <a:pt x="797" y="144"/>
                      <a:pt x="799" y="146"/>
                      <a:pt x="801" y="146"/>
                    </a:cubicBezTo>
                    <a:cubicBezTo>
                      <a:pt x="804" y="146"/>
                      <a:pt x="806" y="144"/>
                      <a:pt x="806" y="141"/>
                    </a:cubicBezTo>
                    <a:cubicBezTo>
                      <a:pt x="806" y="139"/>
                      <a:pt x="804" y="137"/>
                      <a:pt x="801" y="137"/>
                    </a:cubicBezTo>
                    <a:close/>
                    <a:moveTo>
                      <a:pt x="742" y="196"/>
                    </a:moveTo>
                    <a:cubicBezTo>
                      <a:pt x="742" y="198"/>
                      <a:pt x="744" y="200"/>
                      <a:pt x="747" y="200"/>
                    </a:cubicBezTo>
                    <a:cubicBezTo>
                      <a:pt x="749" y="200"/>
                      <a:pt x="751" y="198"/>
                      <a:pt x="751" y="196"/>
                    </a:cubicBezTo>
                    <a:cubicBezTo>
                      <a:pt x="751" y="193"/>
                      <a:pt x="749" y="191"/>
                      <a:pt x="747" y="191"/>
                    </a:cubicBezTo>
                    <a:cubicBezTo>
                      <a:pt x="744" y="191"/>
                      <a:pt x="742" y="193"/>
                      <a:pt x="742" y="196"/>
                    </a:cubicBezTo>
                    <a:close/>
                    <a:moveTo>
                      <a:pt x="672" y="205"/>
                    </a:moveTo>
                    <a:cubicBezTo>
                      <a:pt x="670" y="205"/>
                      <a:pt x="667" y="207"/>
                      <a:pt x="667" y="209"/>
                    </a:cubicBezTo>
                    <a:cubicBezTo>
                      <a:pt x="667" y="212"/>
                      <a:pt x="670" y="214"/>
                      <a:pt x="672" y="214"/>
                    </a:cubicBezTo>
                    <a:cubicBezTo>
                      <a:pt x="675" y="214"/>
                      <a:pt x="677" y="212"/>
                      <a:pt x="677" y="209"/>
                    </a:cubicBezTo>
                    <a:cubicBezTo>
                      <a:pt x="677" y="207"/>
                      <a:pt x="675" y="205"/>
                      <a:pt x="672" y="205"/>
                    </a:cubicBezTo>
                    <a:close/>
                    <a:moveTo>
                      <a:pt x="681" y="209"/>
                    </a:moveTo>
                    <a:cubicBezTo>
                      <a:pt x="681" y="212"/>
                      <a:pt x="683" y="214"/>
                      <a:pt x="686" y="214"/>
                    </a:cubicBezTo>
                    <a:cubicBezTo>
                      <a:pt x="688" y="214"/>
                      <a:pt x="690" y="212"/>
                      <a:pt x="690" y="209"/>
                    </a:cubicBezTo>
                    <a:cubicBezTo>
                      <a:pt x="690" y="207"/>
                      <a:pt x="688" y="205"/>
                      <a:pt x="686" y="205"/>
                    </a:cubicBezTo>
                    <a:cubicBezTo>
                      <a:pt x="683" y="205"/>
                      <a:pt x="681" y="207"/>
                      <a:pt x="681" y="209"/>
                    </a:cubicBezTo>
                    <a:close/>
                    <a:moveTo>
                      <a:pt x="688" y="196"/>
                    </a:moveTo>
                    <a:cubicBezTo>
                      <a:pt x="688" y="198"/>
                      <a:pt x="690" y="200"/>
                      <a:pt x="692" y="200"/>
                    </a:cubicBezTo>
                    <a:cubicBezTo>
                      <a:pt x="695" y="200"/>
                      <a:pt x="697" y="198"/>
                      <a:pt x="697" y="196"/>
                    </a:cubicBezTo>
                    <a:cubicBezTo>
                      <a:pt x="697" y="193"/>
                      <a:pt x="695" y="191"/>
                      <a:pt x="692" y="191"/>
                    </a:cubicBezTo>
                    <a:cubicBezTo>
                      <a:pt x="690" y="191"/>
                      <a:pt x="688" y="193"/>
                      <a:pt x="688" y="196"/>
                    </a:cubicBezTo>
                    <a:close/>
                    <a:moveTo>
                      <a:pt x="692" y="164"/>
                    </a:moveTo>
                    <a:cubicBezTo>
                      <a:pt x="690" y="164"/>
                      <a:pt x="688" y="166"/>
                      <a:pt x="688" y="168"/>
                    </a:cubicBezTo>
                    <a:cubicBezTo>
                      <a:pt x="688" y="171"/>
                      <a:pt x="690" y="173"/>
                      <a:pt x="692" y="173"/>
                    </a:cubicBezTo>
                    <a:cubicBezTo>
                      <a:pt x="695" y="173"/>
                      <a:pt x="697" y="171"/>
                      <a:pt x="697" y="168"/>
                    </a:cubicBezTo>
                    <a:cubicBezTo>
                      <a:pt x="697" y="166"/>
                      <a:pt x="695" y="164"/>
                      <a:pt x="692" y="164"/>
                    </a:cubicBezTo>
                    <a:close/>
                    <a:moveTo>
                      <a:pt x="674" y="223"/>
                    </a:moveTo>
                    <a:cubicBezTo>
                      <a:pt x="674" y="225"/>
                      <a:pt x="676" y="227"/>
                      <a:pt x="679" y="227"/>
                    </a:cubicBezTo>
                    <a:cubicBezTo>
                      <a:pt x="681" y="227"/>
                      <a:pt x="683" y="225"/>
                      <a:pt x="683" y="223"/>
                    </a:cubicBezTo>
                    <a:cubicBezTo>
                      <a:pt x="683" y="220"/>
                      <a:pt x="681" y="218"/>
                      <a:pt x="679" y="218"/>
                    </a:cubicBezTo>
                    <a:cubicBezTo>
                      <a:pt x="676" y="218"/>
                      <a:pt x="674" y="220"/>
                      <a:pt x="674" y="223"/>
                    </a:cubicBezTo>
                    <a:close/>
                    <a:moveTo>
                      <a:pt x="695" y="182"/>
                    </a:moveTo>
                    <a:cubicBezTo>
                      <a:pt x="695" y="185"/>
                      <a:pt x="697" y="187"/>
                      <a:pt x="699" y="187"/>
                    </a:cubicBezTo>
                    <a:cubicBezTo>
                      <a:pt x="702" y="187"/>
                      <a:pt x="704" y="185"/>
                      <a:pt x="704" y="182"/>
                    </a:cubicBezTo>
                    <a:cubicBezTo>
                      <a:pt x="704" y="179"/>
                      <a:pt x="702" y="177"/>
                      <a:pt x="699" y="177"/>
                    </a:cubicBezTo>
                    <a:cubicBezTo>
                      <a:pt x="697" y="177"/>
                      <a:pt x="695" y="179"/>
                      <a:pt x="695" y="182"/>
                    </a:cubicBezTo>
                    <a:close/>
                    <a:moveTo>
                      <a:pt x="736" y="209"/>
                    </a:moveTo>
                    <a:cubicBezTo>
                      <a:pt x="736" y="212"/>
                      <a:pt x="738" y="214"/>
                      <a:pt x="740" y="214"/>
                    </a:cubicBezTo>
                    <a:cubicBezTo>
                      <a:pt x="743" y="214"/>
                      <a:pt x="745" y="212"/>
                      <a:pt x="745" y="209"/>
                    </a:cubicBezTo>
                    <a:cubicBezTo>
                      <a:pt x="745" y="207"/>
                      <a:pt x="743" y="205"/>
                      <a:pt x="740" y="205"/>
                    </a:cubicBezTo>
                    <a:cubicBezTo>
                      <a:pt x="738" y="205"/>
                      <a:pt x="736" y="207"/>
                      <a:pt x="736" y="209"/>
                    </a:cubicBezTo>
                    <a:close/>
                    <a:moveTo>
                      <a:pt x="831" y="182"/>
                    </a:moveTo>
                    <a:cubicBezTo>
                      <a:pt x="831" y="185"/>
                      <a:pt x="833" y="187"/>
                      <a:pt x="835" y="187"/>
                    </a:cubicBezTo>
                    <a:cubicBezTo>
                      <a:pt x="838" y="187"/>
                      <a:pt x="840" y="185"/>
                      <a:pt x="840" y="182"/>
                    </a:cubicBezTo>
                    <a:cubicBezTo>
                      <a:pt x="840" y="179"/>
                      <a:pt x="838" y="177"/>
                      <a:pt x="835" y="177"/>
                    </a:cubicBezTo>
                    <a:cubicBezTo>
                      <a:pt x="833" y="177"/>
                      <a:pt x="831" y="179"/>
                      <a:pt x="831" y="182"/>
                    </a:cubicBezTo>
                    <a:close/>
                    <a:moveTo>
                      <a:pt x="727" y="177"/>
                    </a:moveTo>
                    <a:cubicBezTo>
                      <a:pt x="724" y="177"/>
                      <a:pt x="722" y="179"/>
                      <a:pt x="722" y="182"/>
                    </a:cubicBezTo>
                    <a:cubicBezTo>
                      <a:pt x="722" y="185"/>
                      <a:pt x="724" y="187"/>
                      <a:pt x="727" y="187"/>
                    </a:cubicBezTo>
                    <a:cubicBezTo>
                      <a:pt x="729" y="187"/>
                      <a:pt x="731" y="185"/>
                      <a:pt x="731" y="182"/>
                    </a:cubicBezTo>
                    <a:cubicBezTo>
                      <a:pt x="731" y="179"/>
                      <a:pt x="729" y="177"/>
                      <a:pt x="727" y="177"/>
                    </a:cubicBezTo>
                    <a:close/>
                    <a:moveTo>
                      <a:pt x="733" y="191"/>
                    </a:moveTo>
                    <a:cubicBezTo>
                      <a:pt x="731" y="191"/>
                      <a:pt x="729" y="193"/>
                      <a:pt x="729" y="196"/>
                    </a:cubicBezTo>
                    <a:cubicBezTo>
                      <a:pt x="729" y="198"/>
                      <a:pt x="731" y="200"/>
                      <a:pt x="733" y="200"/>
                    </a:cubicBezTo>
                    <a:cubicBezTo>
                      <a:pt x="736" y="200"/>
                      <a:pt x="738" y="198"/>
                      <a:pt x="738" y="196"/>
                    </a:cubicBezTo>
                    <a:cubicBezTo>
                      <a:pt x="738" y="193"/>
                      <a:pt x="736" y="191"/>
                      <a:pt x="733" y="191"/>
                    </a:cubicBezTo>
                    <a:close/>
                    <a:moveTo>
                      <a:pt x="715" y="196"/>
                    </a:moveTo>
                    <a:cubicBezTo>
                      <a:pt x="715" y="198"/>
                      <a:pt x="717" y="200"/>
                      <a:pt x="720" y="200"/>
                    </a:cubicBezTo>
                    <a:cubicBezTo>
                      <a:pt x="722" y="200"/>
                      <a:pt x="724" y="198"/>
                      <a:pt x="724" y="196"/>
                    </a:cubicBezTo>
                    <a:cubicBezTo>
                      <a:pt x="724" y="193"/>
                      <a:pt x="722" y="191"/>
                      <a:pt x="720" y="191"/>
                    </a:cubicBezTo>
                    <a:cubicBezTo>
                      <a:pt x="717" y="191"/>
                      <a:pt x="715" y="193"/>
                      <a:pt x="715" y="196"/>
                    </a:cubicBezTo>
                    <a:close/>
                    <a:moveTo>
                      <a:pt x="711" y="168"/>
                    </a:moveTo>
                    <a:cubicBezTo>
                      <a:pt x="711" y="166"/>
                      <a:pt x="709" y="164"/>
                      <a:pt x="706" y="164"/>
                    </a:cubicBezTo>
                    <a:cubicBezTo>
                      <a:pt x="704" y="164"/>
                      <a:pt x="702" y="166"/>
                      <a:pt x="702" y="168"/>
                    </a:cubicBezTo>
                    <a:cubicBezTo>
                      <a:pt x="702" y="171"/>
                      <a:pt x="704" y="173"/>
                      <a:pt x="706" y="173"/>
                    </a:cubicBezTo>
                    <a:cubicBezTo>
                      <a:pt x="709" y="173"/>
                      <a:pt x="711" y="171"/>
                      <a:pt x="711" y="168"/>
                    </a:cubicBezTo>
                    <a:close/>
                    <a:moveTo>
                      <a:pt x="706" y="191"/>
                    </a:moveTo>
                    <a:cubicBezTo>
                      <a:pt x="704" y="191"/>
                      <a:pt x="702" y="193"/>
                      <a:pt x="702" y="196"/>
                    </a:cubicBezTo>
                    <a:cubicBezTo>
                      <a:pt x="702" y="198"/>
                      <a:pt x="704" y="200"/>
                      <a:pt x="706" y="200"/>
                    </a:cubicBezTo>
                    <a:cubicBezTo>
                      <a:pt x="709" y="200"/>
                      <a:pt x="711" y="198"/>
                      <a:pt x="711" y="196"/>
                    </a:cubicBezTo>
                    <a:cubicBezTo>
                      <a:pt x="711" y="193"/>
                      <a:pt x="709" y="191"/>
                      <a:pt x="706" y="191"/>
                    </a:cubicBezTo>
                    <a:close/>
                    <a:moveTo>
                      <a:pt x="708" y="209"/>
                    </a:moveTo>
                    <a:cubicBezTo>
                      <a:pt x="708" y="212"/>
                      <a:pt x="710" y="214"/>
                      <a:pt x="713" y="214"/>
                    </a:cubicBezTo>
                    <a:cubicBezTo>
                      <a:pt x="715" y="214"/>
                      <a:pt x="717" y="212"/>
                      <a:pt x="717" y="209"/>
                    </a:cubicBezTo>
                    <a:cubicBezTo>
                      <a:pt x="717" y="207"/>
                      <a:pt x="715" y="205"/>
                      <a:pt x="713" y="205"/>
                    </a:cubicBezTo>
                    <a:cubicBezTo>
                      <a:pt x="710" y="205"/>
                      <a:pt x="708" y="207"/>
                      <a:pt x="708" y="209"/>
                    </a:cubicBezTo>
                    <a:close/>
                    <a:moveTo>
                      <a:pt x="790" y="155"/>
                    </a:moveTo>
                    <a:cubicBezTo>
                      <a:pt x="790" y="157"/>
                      <a:pt x="792" y="159"/>
                      <a:pt x="795" y="159"/>
                    </a:cubicBezTo>
                    <a:cubicBezTo>
                      <a:pt x="797" y="159"/>
                      <a:pt x="799" y="157"/>
                      <a:pt x="799" y="155"/>
                    </a:cubicBezTo>
                    <a:cubicBezTo>
                      <a:pt x="799" y="152"/>
                      <a:pt x="797" y="150"/>
                      <a:pt x="795" y="150"/>
                    </a:cubicBezTo>
                    <a:cubicBezTo>
                      <a:pt x="792" y="150"/>
                      <a:pt x="790" y="152"/>
                      <a:pt x="790" y="155"/>
                    </a:cubicBezTo>
                    <a:close/>
                    <a:moveTo>
                      <a:pt x="967" y="127"/>
                    </a:moveTo>
                    <a:cubicBezTo>
                      <a:pt x="967" y="130"/>
                      <a:pt x="969" y="132"/>
                      <a:pt x="972" y="132"/>
                    </a:cubicBezTo>
                    <a:cubicBezTo>
                      <a:pt x="974" y="132"/>
                      <a:pt x="976" y="130"/>
                      <a:pt x="976" y="127"/>
                    </a:cubicBezTo>
                    <a:cubicBezTo>
                      <a:pt x="976" y="125"/>
                      <a:pt x="974" y="123"/>
                      <a:pt x="972" y="123"/>
                    </a:cubicBezTo>
                    <a:cubicBezTo>
                      <a:pt x="969" y="123"/>
                      <a:pt x="967" y="125"/>
                      <a:pt x="967" y="127"/>
                    </a:cubicBezTo>
                    <a:close/>
                    <a:moveTo>
                      <a:pt x="951" y="109"/>
                    </a:moveTo>
                    <a:cubicBezTo>
                      <a:pt x="949" y="109"/>
                      <a:pt x="947" y="111"/>
                      <a:pt x="947" y="114"/>
                    </a:cubicBezTo>
                    <a:cubicBezTo>
                      <a:pt x="947" y="116"/>
                      <a:pt x="949" y="118"/>
                      <a:pt x="951" y="118"/>
                    </a:cubicBezTo>
                    <a:cubicBezTo>
                      <a:pt x="954" y="118"/>
                      <a:pt x="956" y="116"/>
                      <a:pt x="956" y="114"/>
                    </a:cubicBezTo>
                    <a:cubicBezTo>
                      <a:pt x="956" y="111"/>
                      <a:pt x="954" y="109"/>
                      <a:pt x="951" y="109"/>
                    </a:cubicBezTo>
                    <a:close/>
                    <a:moveTo>
                      <a:pt x="965" y="109"/>
                    </a:moveTo>
                    <a:cubicBezTo>
                      <a:pt x="962" y="109"/>
                      <a:pt x="960" y="111"/>
                      <a:pt x="960" y="114"/>
                    </a:cubicBezTo>
                    <a:cubicBezTo>
                      <a:pt x="960" y="116"/>
                      <a:pt x="962" y="118"/>
                      <a:pt x="965" y="118"/>
                    </a:cubicBezTo>
                    <a:cubicBezTo>
                      <a:pt x="967" y="118"/>
                      <a:pt x="969" y="116"/>
                      <a:pt x="969" y="114"/>
                    </a:cubicBezTo>
                    <a:cubicBezTo>
                      <a:pt x="969" y="111"/>
                      <a:pt x="967" y="109"/>
                      <a:pt x="965" y="109"/>
                    </a:cubicBezTo>
                    <a:close/>
                    <a:moveTo>
                      <a:pt x="954" y="127"/>
                    </a:moveTo>
                    <a:cubicBezTo>
                      <a:pt x="954" y="130"/>
                      <a:pt x="956" y="132"/>
                      <a:pt x="958" y="132"/>
                    </a:cubicBezTo>
                    <a:cubicBezTo>
                      <a:pt x="961" y="132"/>
                      <a:pt x="963" y="130"/>
                      <a:pt x="963" y="127"/>
                    </a:cubicBezTo>
                    <a:cubicBezTo>
                      <a:pt x="963" y="125"/>
                      <a:pt x="961" y="123"/>
                      <a:pt x="958" y="123"/>
                    </a:cubicBezTo>
                    <a:cubicBezTo>
                      <a:pt x="956" y="123"/>
                      <a:pt x="954" y="125"/>
                      <a:pt x="954" y="127"/>
                    </a:cubicBezTo>
                    <a:close/>
                    <a:moveTo>
                      <a:pt x="940" y="127"/>
                    </a:moveTo>
                    <a:cubicBezTo>
                      <a:pt x="940" y="130"/>
                      <a:pt x="942" y="132"/>
                      <a:pt x="944" y="132"/>
                    </a:cubicBezTo>
                    <a:cubicBezTo>
                      <a:pt x="947" y="132"/>
                      <a:pt x="949" y="130"/>
                      <a:pt x="949" y="127"/>
                    </a:cubicBezTo>
                    <a:cubicBezTo>
                      <a:pt x="949" y="125"/>
                      <a:pt x="947" y="123"/>
                      <a:pt x="944" y="123"/>
                    </a:cubicBezTo>
                    <a:cubicBezTo>
                      <a:pt x="942" y="123"/>
                      <a:pt x="940" y="125"/>
                      <a:pt x="940" y="127"/>
                    </a:cubicBezTo>
                    <a:close/>
                    <a:moveTo>
                      <a:pt x="926" y="127"/>
                    </a:moveTo>
                    <a:cubicBezTo>
                      <a:pt x="926" y="130"/>
                      <a:pt x="928" y="132"/>
                      <a:pt x="931" y="132"/>
                    </a:cubicBezTo>
                    <a:cubicBezTo>
                      <a:pt x="933" y="132"/>
                      <a:pt x="935" y="130"/>
                      <a:pt x="935" y="127"/>
                    </a:cubicBezTo>
                    <a:cubicBezTo>
                      <a:pt x="935" y="125"/>
                      <a:pt x="933" y="123"/>
                      <a:pt x="931" y="123"/>
                    </a:cubicBezTo>
                    <a:cubicBezTo>
                      <a:pt x="928" y="123"/>
                      <a:pt x="926" y="125"/>
                      <a:pt x="926" y="127"/>
                    </a:cubicBezTo>
                    <a:close/>
                    <a:moveTo>
                      <a:pt x="938" y="109"/>
                    </a:moveTo>
                    <a:cubicBezTo>
                      <a:pt x="935" y="109"/>
                      <a:pt x="933" y="111"/>
                      <a:pt x="933" y="114"/>
                    </a:cubicBezTo>
                    <a:cubicBezTo>
                      <a:pt x="933" y="116"/>
                      <a:pt x="935" y="118"/>
                      <a:pt x="938" y="118"/>
                    </a:cubicBezTo>
                    <a:cubicBezTo>
                      <a:pt x="940" y="118"/>
                      <a:pt x="942" y="116"/>
                      <a:pt x="942" y="114"/>
                    </a:cubicBezTo>
                    <a:cubicBezTo>
                      <a:pt x="942" y="111"/>
                      <a:pt x="940" y="109"/>
                      <a:pt x="938" y="109"/>
                    </a:cubicBezTo>
                    <a:close/>
                    <a:moveTo>
                      <a:pt x="1006" y="137"/>
                    </a:moveTo>
                    <a:cubicBezTo>
                      <a:pt x="1003" y="137"/>
                      <a:pt x="1001" y="139"/>
                      <a:pt x="1001" y="141"/>
                    </a:cubicBezTo>
                    <a:cubicBezTo>
                      <a:pt x="1001" y="144"/>
                      <a:pt x="1003" y="146"/>
                      <a:pt x="1006" y="146"/>
                    </a:cubicBezTo>
                    <a:cubicBezTo>
                      <a:pt x="1008" y="146"/>
                      <a:pt x="1010" y="144"/>
                      <a:pt x="1010" y="141"/>
                    </a:cubicBezTo>
                    <a:cubicBezTo>
                      <a:pt x="1010" y="139"/>
                      <a:pt x="1008" y="137"/>
                      <a:pt x="1006" y="137"/>
                    </a:cubicBezTo>
                    <a:close/>
                    <a:moveTo>
                      <a:pt x="999" y="123"/>
                    </a:moveTo>
                    <a:cubicBezTo>
                      <a:pt x="996" y="123"/>
                      <a:pt x="994" y="125"/>
                      <a:pt x="994" y="127"/>
                    </a:cubicBezTo>
                    <a:cubicBezTo>
                      <a:pt x="994" y="130"/>
                      <a:pt x="996" y="132"/>
                      <a:pt x="999" y="132"/>
                    </a:cubicBezTo>
                    <a:cubicBezTo>
                      <a:pt x="1001" y="132"/>
                      <a:pt x="1003" y="130"/>
                      <a:pt x="1003" y="127"/>
                    </a:cubicBezTo>
                    <a:cubicBezTo>
                      <a:pt x="1003" y="125"/>
                      <a:pt x="1001" y="123"/>
                      <a:pt x="999" y="123"/>
                    </a:cubicBezTo>
                    <a:close/>
                    <a:moveTo>
                      <a:pt x="838" y="168"/>
                    </a:moveTo>
                    <a:cubicBezTo>
                      <a:pt x="838" y="171"/>
                      <a:pt x="840" y="173"/>
                      <a:pt x="842" y="173"/>
                    </a:cubicBezTo>
                    <a:cubicBezTo>
                      <a:pt x="845" y="173"/>
                      <a:pt x="847" y="171"/>
                      <a:pt x="847" y="168"/>
                    </a:cubicBezTo>
                    <a:cubicBezTo>
                      <a:pt x="847" y="166"/>
                      <a:pt x="845" y="164"/>
                      <a:pt x="842" y="164"/>
                    </a:cubicBezTo>
                    <a:cubicBezTo>
                      <a:pt x="840" y="164"/>
                      <a:pt x="838" y="166"/>
                      <a:pt x="838" y="168"/>
                    </a:cubicBezTo>
                    <a:close/>
                    <a:moveTo>
                      <a:pt x="1013" y="150"/>
                    </a:moveTo>
                    <a:cubicBezTo>
                      <a:pt x="1010" y="150"/>
                      <a:pt x="1008" y="152"/>
                      <a:pt x="1008" y="155"/>
                    </a:cubicBezTo>
                    <a:cubicBezTo>
                      <a:pt x="1008" y="157"/>
                      <a:pt x="1010" y="159"/>
                      <a:pt x="1013" y="159"/>
                    </a:cubicBezTo>
                    <a:cubicBezTo>
                      <a:pt x="1015" y="159"/>
                      <a:pt x="1017" y="157"/>
                      <a:pt x="1017" y="155"/>
                    </a:cubicBezTo>
                    <a:cubicBezTo>
                      <a:pt x="1017" y="152"/>
                      <a:pt x="1015" y="150"/>
                      <a:pt x="1013" y="150"/>
                    </a:cubicBezTo>
                    <a:close/>
                    <a:moveTo>
                      <a:pt x="988" y="141"/>
                    </a:moveTo>
                    <a:cubicBezTo>
                      <a:pt x="988" y="144"/>
                      <a:pt x="990" y="146"/>
                      <a:pt x="992" y="146"/>
                    </a:cubicBezTo>
                    <a:cubicBezTo>
                      <a:pt x="995" y="146"/>
                      <a:pt x="997" y="144"/>
                      <a:pt x="997" y="141"/>
                    </a:cubicBezTo>
                    <a:cubicBezTo>
                      <a:pt x="997" y="139"/>
                      <a:pt x="995" y="137"/>
                      <a:pt x="992" y="137"/>
                    </a:cubicBezTo>
                    <a:cubicBezTo>
                      <a:pt x="990" y="137"/>
                      <a:pt x="988" y="139"/>
                      <a:pt x="988" y="141"/>
                    </a:cubicBezTo>
                    <a:close/>
                    <a:moveTo>
                      <a:pt x="985" y="123"/>
                    </a:moveTo>
                    <a:cubicBezTo>
                      <a:pt x="983" y="123"/>
                      <a:pt x="981" y="125"/>
                      <a:pt x="981" y="127"/>
                    </a:cubicBezTo>
                    <a:cubicBezTo>
                      <a:pt x="981" y="130"/>
                      <a:pt x="983" y="132"/>
                      <a:pt x="985" y="132"/>
                    </a:cubicBezTo>
                    <a:cubicBezTo>
                      <a:pt x="988" y="132"/>
                      <a:pt x="990" y="130"/>
                      <a:pt x="990" y="127"/>
                    </a:cubicBezTo>
                    <a:cubicBezTo>
                      <a:pt x="990" y="125"/>
                      <a:pt x="988" y="123"/>
                      <a:pt x="985" y="123"/>
                    </a:cubicBezTo>
                    <a:close/>
                    <a:moveTo>
                      <a:pt x="978" y="109"/>
                    </a:moveTo>
                    <a:cubicBezTo>
                      <a:pt x="976" y="109"/>
                      <a:pt x="974" y="111"/>
                      <a:pt x="974" y="114"/>
                    </a:cubicBezTo>
                    <a:cubicBezTo>
                      <a:pt x="974" y="116"/>
                      <a:pt x="976" y="118"/>
                      <a:pt x="978" y="118"/>
                    </a:cubicBezTo>
                    <a:cubicBezTo>
                      <a:pt x="981" y="118"/>
                      <a:pt x="983" y="116"/>
                      <a:pt x="983" y="114"/>
                    </a:cubicBezTo>
                    <a:cubicBezTo>
                      <a:pt x="983" y="111"/>
                      <a:pt x="981" y="109"/>
                      <a:pt x="978" y="109"/>
                    </a:cubicBezTo>
                    <a:close/>
                    <a:moveTo>
                      <a:pt x="856" y="191"/>
                    </a:moveTo>
                    <a:cubicBezTo>
                      <a:pt x="853" y="191"/>
                      <a:pt x="851" y="193"/>
                      <a:pt x="851" y="196"/>
                    </a:cubicBezTo>
                    <a:cubicBezTo>
                      <a:pt x="851" y="198"/>
                      <a:pt x="853" y="200"/>
                      <a:pt x="856" y="200"/>
                    </a:cubicBezTo>
                    <a:cubicBezTo>
                      <a:pt x="858" y="200"/>
                      <a:pt x="860" y="198"/>
                      <a:pt x="860" y="196"/>
                    </a:cubicBezTo>
                    <a:cubicBezTo>
                      <a:pt x="860" y="193"/>
                      <a:pt x="858" y="191"/>
                      <a:pt x="856" y="191"/>
                    </a:cubicBezTo>
                    <a:close/>
                    <a:moveTo>
                      <a:pt x="863" y="205"/>
                    </a:moveTo>
                    <a:cubicBezTo>
                      <a:pt x="860" y="205"/>
                      <a:pt x="858" y="207"/>
                      <a:pt x="858" y="209"/>
                    </a:cubicBezTo>
                    <a:cubicBezTo>
                      <a:pt x="858" y="212"/>
                      <a:pt x="860" y="214"/>
                      <a:pt x="863" y="214"/>
                    </a:cubicBezTo>
                    <a:cubicBezTo>
                      <a:pt x="865" y="214"/>
                      <a:pt x="867" y="212"/>
                      <a:pt x="867" y="209"/>
                    </a:cubicBezTo>
                    <a:cubicBezTo>
                      <a:pt x="867" y="207"/>
                      <a:pt x="865" y="205"/>
                      <a:pt x="863" y="205"/>
                    </a:cubicBezTo>
                    <a:close/>
                    <a:moveTo>
                      <a:pt x="865" y="223"/>
                    </a:moveTo>
                    <a:cubicBezTo>
                      <a:pt x="865" y="225"/>
                      <a:pt x="867" y="227"/>
                      <a:pt x="869" y="227"/>
                    </a:cubicBezTo>
                    <a:cubicBezTo>
                      <a:pt x="872" y="227"/>
                      <a:pt x="874" y="225"/>
                      <a:pt x="874" y="223"/>
                    </a:cubicBezTo>
                    <a:cubicBezTo>
                      <a:pt x="874" y="220"/>
                      <a:pt x="872" y="218"/>
                      <a:pt x="869" y="218"/>
                    </a:cubicBezTo>
                    <a:cubicBezTo>
                      <a:pt x="867" y="218"/>
                      <a:pt x="865" y="220"/>
                      <a:pt x="865" y="223"/>
                    </a:cubicBezTo>
                    <a:close/>
                    <a:moveTo>
                      <a:pt x="872" y="209"/>
                    </a:moveTo>
                    <a:cubicBezTo>
                      <a:pt x="872" y="212"/>
                      <a:pt x="874" y="214"/>
                      <a:pt x="876" y="214"/>
                    </a:cubicBezTo>
                    <a:cubicBezTo>
                      <a:pt x="879" y="214"/>
                      <a:pt x="881" y="212"/>
                      <a:pt x="881" y="209"/>
                    </a:cubicBezTo>
                    <a:cubicBezTo>
                      <a:pt x="881" y="207"/>
                      <a:pt x="879" y="205"/>
                      <a:pt x="876" y="205"/>
                    </a:cubicBezTo>
                    <a:cubicBezTo>
                      <a:pt x="874" y="205"/>
                      <a:pt x="872" y="207"/>
                      <a:pt x="872" y="209"/>
                    </a:cubicBezTo>
                    <a:close/>
                    <a:moveTo>
                      <a:pt x="849" y="177"/>
                    </a:moveTo>
                    <a:cubicBezTo>
                      <a:pt x="847" y="177"/>
                      <a:pt x="845" y="179"/>
                      <a:pt x="845" y="182"/>
                    </a:cubicBezTo>
                    <a:cubicBezTo>
                      <a:pt x="845" y="185"/>
                      <a:pt x="847" y="187"/>
                      <a:pt x="849" y="187"/>
                    </a:cubicBezTo>
                    <a:cubicBezTo>
                      <a:pt x="852" y="187"/>
                      <a:pt x="854" y="185"/>
                      <a:pt x="854" y="182"/>
                    </a:cubicBezTo>
                    <a:cubicBezTo>
                      <a:pt x="854" y="179"/>
                      <a:pt x="852" y="177"/>
                      <a:pt x="849" y="177"/>
                    </a:cubicBezTo>
                    <a:close/>
                    <a:moveTo>
                      <a:pt x="854" y="155"/>
                    </a:moveTo>
                    <a:cubicBezTo>
                      <a:pt x="854" y="152"/>
                      <a:pt x="852" y="150"/>
                      <a:pt x="849" y="150"/>
                    </a:cubicBezTo>
                    <a:cubicBezTo>
                      <a:pt x="847" y="150"/>
                      <a:pt x="845" y="152"/>
                      <a:pt x="845" y="155"/>
                    </a:cubicBezTo>
                    <a:cubicBezTo>
                      <a:pt x="845" y="157"/>
                      <a:pt x="847" y="159"/>
                      <a:pt x="849" y="159"/>
                    </a:cubicBezTo>
                    <a:cubicBezTo>
                      <a:pt x="852" y="159"/>
                      <a:pt x="854" y="157"/>
                      <a:pt x="854" y="155"/>
                    </a:cubicBezTo>
                    <a:close/>
                    <a:moveTo>
                      <a:pt x="879" y="196"/>
                    </a:moveTo>
                    <a:cubicBezTo>
                      <a:pt x="879" y="198"/>
                      <a:pt x="881" y="200"/>
                      <a:pt x="883" y="200"/>
                    </a:cubicBezTo>
                    <a:cubicBezTo>
                      <a:pt x="886" y="200"/>
                      <a:pt x="888" y="198"/>
                      <a:pt x="888" y="196"/>
                    </a:cubicBezTo>
                    <a:cubicBezTo>
                      <a:pt x="888" y="193"/>
                      <a:pt x="886" y="191"/>
                      <a:pt x="883" y="191"/>
                    </a:cubicBezTo>
                    <a:cubicBezTo>
                      <a:pt x="881" y="191"/>
                      <a:pt x="879" y="193"/>
                      <a:pt x="879" y="196"/>
                    </a:cubicBezTo>
                    <a:close/>
                    <a:moveTo>
                      <a:pt x="906" y="168"/>
                    </a:moveTo>
                    <a:cubicBezTo>
                      <a:pt x="906" y="171"/>
                      <a:pt x="908" y="173"/>
                      <a:pt x="910" y="173"/>
                    </a:cubicBezTo>
                    <a:cubicBezTo>
                      <a:pt x="913" y="173"/>
                      <a:pt x="915" y="171"/>
                      <a:pt x="915" y="168"/>
                    </a:cubicBezTo>
                    <a:cubicBezTo>
                      <a:pt x="915" y="166"/>
                      <a:pt x="913" y="164"/>
                      <a:pt x="910" y="164"/>
                    </a:cubicBezTo>
                    <a:cubicBezTo>
                      <a:pt x="908" y="164"/>
                      <a:pt x="906" y="166"/>
                      <a:pt x="906" y="168"/>
                    </a:cubicBezTo>
                    <a:close/>
                    <a:moveTo>
                      <a:pt x="1101" y="191"/>
                    </a:moveTo>
                    <a:cubicBezTo>
                      <a:pt x="1099" y="191"/>
                      <a:pt x="1096" y="193"/>
                      <a:pt x="1096" y="196"/>
                    </a:cubicBezTo>
                    <a:cubicBezTo>
                      <a:pt x="1096" y="198"/>
                      <a:pt x="1099" y="200"/>
                      <a:pt x="1101" y="200"/>
                    </a:cubicBezTo>
                    <a:cubicBezTo>
                      <a:pt x="1104" y="200"/>
                      <a:pt x="1106" y="198"/>
                      <a:pt x="1106" y="196"/>
                    </a:cubicBezTo>
                    <a:cubicBezTo>
                      <a:pt x="1106" y="193"/>
                      <a:pt x="1104" y="191"/>
                      <a:pt x="1101" y="191"/>
                    </a:cubicBezTo>
                    <a:close/>
                    <a:moveTo>
                      <a:pt x="904" y="150"/>
                    </a:moveTo>
                    <a:cubicBezTo>
                      <a:pt x="901" y="150"/>
                      <a:pt x="899" y="152"/>
                      <a:pt x="899" y="155"/>
                    </a:cubicBezTo>
                    <a:cubicBezTo>
                      <a:pt x="899" y="157"/>
                      <a:pt x="901" y="159"/>
                      <a:pt x="904" y="159"/>
                    </a:cubicBezTo>
                    <a:cubicBezTo>
                      <a:pt x="906" y="159"/>
                      <a:pt x="908" y="157"/>
                      <a:pt x="908" y="155"/>
                    </a:cubicBezTo>
                    <a:cubicBezTo>
                      <a:pt x="908" y="152"/>
                      <a:pt x="906" y="150"/>
                      <a:pt x="904" y="150"/>
                    </a:cubicBezTo>
                    <a:close/>
                    <a:moveTo>
                      <a:pt x="913" y="155"/>
                    </a:moveTo>
                    <a:cubicBezTo>
                      <a:pt x="913" y="157"/>
                      <a:pt x="915" y="159"/>
                      <a:pt x="917" y="159"/>
                    </a:cubicBezTo>
                    <a:cubicBezTo>
                      <a:pt x="920" y="159"/>
                      <a:pt x="922" y="157"/>
                      <a:pt x="922" y="155"/>
                    </a:cubicBezTo>
                    <a:cubicBezTo>
                      <a:pt x="922" y="152"/>
                      <a:pt x="920" y="150"/>
                      <a:pt x="917" y="150"/>
                    </a:cubicBezTo>
                    <a:cubicBezTo>
                      <a:pt x="915" y="150"/>
                      <a:pt x="913" y="152"/>
                      <a:pt x="913" y="155"/>
                    </a:cubicBezTo>
                    <a:close/>
                    <a:moveTo>
                      <a:pt x="892" y="168"/>
                    </a:moveTo>
                    <a:cubicBezTo>
                      <a:pt x="892" y="171"/>
                      <a:pt x="894" y="173"/>
                      <a:pt x="897" y="173"/>
                    </a:cubicBezTo>
                    <a:cubicBezTo>
                      <a:pt x="899" y="173"/>
                      <a:pt x="901" y="171"/>
                      <a:pt x="901" y="168"/>
                    </a:cubicBezTo>
                    <a:cubicBezTo>
                      <a:pt x="901" y="166"/>
                      <a:pt x="899" y="164"/>
                      <a:pt x="897" y="164"/>
                    </a:cubicBezTo>
                    <a:cubicBezTo>
                      <a:pt x="894" y="164"/>
                      <a:pt x="892" y="166"/>
                      <a:pt x="892" y="168"/>
                    </a:cubicBezTo>
                    <a:close/>
                    <a:moveTo>
                      <a:pt x="885" y="182"/>
                    </a:moveTo>
                    <a:cubicBezTo>
                      <a:pt x="885" y="185"/>
                      <a:pt x="887" y="187"/>
                      <a:pt x="890" y="187"/>
                    </a:cubicBezTo>
                    <a:cubicBezTo>
                      <a:pt x="892" y="187"/>
                      <a:pt x="894" y="185"/>
                      <a:pt x="894" y="182"/>
                    </a:cubicBezTo>
                    <a:cubicBezTo>
                      <a:pt x="894" y="179"/>
                      <a:pt x="892" y="177"/>
                      <a:pt x="890" y="177"/>
                    </a:cubicBezTo>
                    <a:cubicBezTo>
                      <a:pt x="887" y="177"/>
                      <a:pt x="885" y="179"/>
                      <a:pt x="885" y="182"/>
                    </a:cubicBezTo>
                    <a:close/>
                    <a:moveTo>
                      <a:pt x="919" y="141"/>
                    </a:moveTo>
                    <a:cubicBezTo>
                      <a:pt x="919" y="144"/>
                      <a:pt x="921" y="146"/>
                      <a:pt x="924" y="146"/>
                    </a:cubicBezTo>
                    <a:cubicBezTo>
                      <a:pt x="926" y="146"/>
                      <a:pt x="929" y="144"/>
                      <a:pt x="929" y="141"/>
                    </a:cubicBezTo>
                    <a:cubicBezTo>
                      <a:pt x="929" y="139"/>
                      <a:pt x="926" y="137"/>
                      <a:pt x="924" y="137"/>
                    </a:cubicBezTo>
                    <a:cubicBezTo>
                      <a:pt x="921" y="137"/>
                      <a:pt x="919" y="139"/>
                      <a:pt x="919" y="141"/>
                    </a:cubicBezTo>
                    <a:close/>
                    <a:moveTo>
                      <a:pt x="1003" y="237"/>
                    </a:moveTo>
                    <a:cubicBezTo>
                      <a:pt x="1003" y="234"/>
                      <a:pt x="1001" y="232"/>
                      <a:pt x="999" y="232"/>
                    </a:cubicBezTo>
                    <a:cubicBezTo>
                      <a:pt x="996" y="232"/>
                      <a:pt x="994" y="234"/>
                      <a:pt x="994" y="237"/>
                    </a:cubicBezTo>
                    <a:cubicBezTo>
                      <a:pt x="994" y="239"/>
                      <a:pt x="996" y="241"/>
                      <a:pt x="999" y="241"/>
                    </a:cubicBezTo>
                    <a:cubicBezTo>
                      <a:pt x="1001" y="241"/>
                      <a:pt x="1003" y="239"/>
                      <a:pt x="1003" y="237"/>
                    </a:cubicBezTo>
                    <a:close/>
                    <a:moveTo>
                      <a:pt x="990" y="264"/>
                    </a:moveTo>
                    <a:cubicBezTo>
                      <a:pt x="990" y="261"/>
                      <a:pt x="988" y="259"/>
                      <a:pt x="985" y="259"/>
                    </a:cubicBezTo>
                    <a:cubicBezTo>
                      <a:pt x="983" y="259"/>
                      <a:pt x="981" y="261"/>
                      <a:pt x="981" y="264"/>
                    </a:cubicBezTo>
                    <a:cubicBezTo>
                      <a:pt x="981" y="266"/>
                      <a:pt x="983" y="268"/>
                      <a:pt x="985" y="268"/>
                    </a:cubicBezTo>
                    <a:cubicBezTo>
                      <a:pt x="988" y="268"/>
                      <a:pt x="990" y="266"/>
                      <a:pt x="990" y="264"/>
                    </a:cubicBezTo>
                    <a:close/>
                    <a:moveTo>
                      <a:pt x="1026" y="241"/>
                    </a:moveTo>
                    <a:cubicBezTo>
                      <a:pt x="1029" y="241"/>
                      <a:pt x="1031" y="239"/>
                      <a:pt x="1031" y="237"/>
                    </a:cubicBezTo>
                    <a:cubicBezTo>
                      <a:pt x="1031" y="234"/>
                      <a:pt x="1029" y="232"/>
                      <a:pt x="1026" y="232"/>
                    </a:cubicBezTo>
                    <a:cubicBezTo>
                      <a:pt x="1024" y="232"/>
                      <a:pt x="1022" y="234"/>
                      <a:pt x="1022" y="237"/>
                    </a:cubicBezTo>
                    <a:cubicBezTo>
                      <a:pt x="1022" y="239"/>
                      <a:pt x="1024" y="241"/>
                      <a:pt x="1026" y="241"/>
                    </a:cubicBezTo>
                    <a:close/>
                    <a:moveTo>
                      <a:pt x="997" y="250"/>
                    </a:moveTo>
                    <a:cubicBezTo>
                      <a:pt x="997" y="248"/>
                      <a:pt x="995" y="246"/>
                      <a:pt x="992" y="246"/>
                    </a:cubicBezTo>
                    <a:cubicBezTo>
                      <a:pt x="990" y="246"/>
                      <a:pt x="988" y="248"/>
                      <a:pt x="988" y="250"/>
                    </a:cubicBezTo>
                    <a:cubicBezTo>
                      <a:pt x="988" y="253"/>
                      <a:pt x="990" y="255"/>
                      <a:pt x="992" y="255"/>
                    </a:cubicBezTo>
                    <a:cubicBezTo>
                      <a:pt x="995" y="255"/>
                      <a:pt x="997" y="253"/>
                      <a:pt x="997" y="250"/>
                    </a:cubicBezTo>
                    <a:close/>
                    <a:moveTo>
                      <a:pt x="1019" y="255"/>
                    </a:moveTo>
                    <a:cubicBezTo>
                      <a:pt x="1022" y="255"/>
                      <a:pt x="1024" y="253"/>
                      <a:pt x="1024" y="250"/>
                    </a:cubicBezTo>
                    <a:cubicBezTo>
                      <a:pt x="1024" y="248"/>
                      <a:pt x="1022" y="246"/>
                      <a:pt x="1019" y="246"/>
                    </a:cubicBezTo>
                    <a:cubicBezTo>
                      <a:pt x="1017" y="246"/>
                      <a:pt x="1015" y="248"/>
                      <a:pt x="1015" y="250"/>
                    </a:cubicBezTo>
                    <a:cubicBezTo>
                      <a:pt x="1015" y="253"/>
                      <a:pt x="1017" y="255"/>
                      <a:pt x="1019" y="255"/>
                    </a:cubicBezTo>
                    <a:close/>
                    <a:moveTo>
                      <a:pt x="1013" y="241"/>
                    </a:moveTo>
                    <a:cubicBezTo>
                      <a:pt x="1015" y="241"/>
                      <a:pt x="1017" y="239"/>
                      <a:pt x="1017" y="237"/>
                    </a:cubicBezTo>
                    <a:cubicBezTo>
                      <a:pt x="1017" y="234"/>
                      <a:pt x="1015" y="232"/>
                      <a:pt x="1013" y="232"/>
                    </a:cubicBezTo>
                    <a:cubicBezTo>
                      <a:pt x="1010" y="232"/>
                      <a:pt x="1008" y="234"/>
                      <a:pt x="1008" y="237"/>
                    </a:cubicBezTo>
                    <a:cubicBezTo>
                      <a:pt x="1008" y="239"/>
                      <a:pt x="1010" y="241"/>
                      <a:pt x="1013" y="241"/>
                    </a:cubicBezTo>
                    <a:close/>
                    <a:moveTo>
                      <a:pt x="1010" y="223"/>
                    </a:moveTo>
                    <a:cubicBezTo>
                      <a:pt x="1010" y="220"/>
                      <a:pt x="1008" y="218"/>
                      <a:pt x="1006" y="218"/>
                    </a:cubicBezTo>
                    <a:cubicBezTo>
                      <a:pt x="1003" y="218"/>
                      <a:pt x="1001" y="220"/>
                      <a:pt x="1001" y="223"/>
                    </a:cubicBezTo>
                    <a:cubicBezTo>
                      <a:pt x="1001" y="225"/>
                      <a:pt x="1003" y="227"/>
                      <a:pt x="1006" y="227"/>
                    </a:cubicBezTo>
                    <a:cubicBezTo>
                      <a:pt x="1008" y="227"/>
                      <a:pt x="1010" y="225"/>
                      <a:pt x="1010" y="223"/>
                    </a:cubicBezTo>
                    <a:close/>
                    <a:moveTo>
                      <a:pt x="967" y="182"/>
                    </a:moveTo>
                    <a:cubicBezTo>
                      <a:pt x="967" y="185"/>
                      <a:pt x="969" y="187"/>
                      <a:pt x="972" y="187"/>
                    </a:cubicBezTo>
                    <a:cubicBezTo>
                      <a:pt x="974" y="187"/>
                      <a:pt x="976" y="185"/>
                      <a:pt x="976" y="182"/>
                    </a:cubicBezTo>
                    <a:cubicBezTo>
                      <a:pt x="976" y="179"/>
                      <a:pt x="974" y="177"/>
                      <a:pt x="972" y="177"/>
                    </a:cubicBezTo>
                    <a:cubicBezTo>
                      <a:pt x="969" y="177"/>
                      <a:pt x="967" y="179"/>
                      <a:pt x="967" y="182"/>
                    </a:cubicBezTo>
                    <a:close/>
                    <a:moveTo>
                      <a:pt x="951" y="227"/>
                    </a:moveTo>
                    <a:cubicBezTo>
                      <a:pt x="954" y="227"/>
                      <a:pt x="956" y="225"/>
                      <a:pt x="956" y="223"/>
                    </a:cubicBezTo>
                    <a:cubicBezTo>
                      <a:pt x="956" y="220"/>
                      <a:pt x="954" y="218"/>
                      <a:pt x="951" y="218"/>
                    </a:cubicBezTo>
                    <a:cubicBezTo>
                      <a:pt x="949" y="218"/>
                      <a:pt x="947" y="220"/>
                      <a:pt x="947" y="223"/>
                    </a:cubicBezTo>
                    <a:cubicBezTo>
                      <a:pt x="947" y="225"/>
                      <a:pt x="949" y="227"/>
                      <a:pt x="951" y="227"/>
                    </a:cubicBezTo>
                    <a:close/>
                    <a:moveTo>
                      <a:pt x="951" y="191"/>
                    </a:moveTo>
                    <a:cubicBezTo>
                      <a:pt x="949" y="191"/>
                      <a:pt x="947" y="193"/>
                      <a:pt x="947" y="196"/>
                    </a:cubicBezTo>
                    <a:cubicBezTo>
                      <a:pt x="947" y="198"/>
                      <a:pt x="949" y="200"/>
                      <a:pt x="951" y="200"/>
                    </a:cubicBezTo>
                    <a:cubicBezTo>
                      <a:pt x="954" y="200"/>
                      <a:pt x="956" y="198"/>
                      <a:pt x="956" y="196"/>
                    </a:cubicBezTo>
                    <a:cubicBezTo>
                      <a:pt x="956" y="193"/>
                      <a:pt x="954" y="191"/>
                      <a:pt x="951" y="191"/>
                    </a:cubicBezTo>
                    <a:close/>
                    <a:moveTo>
                      <a:pt x="972" y="268"/>
                    </a:moveTo>
                    <a:cubicBezTo>
                      <a:pt x="974" y="268"/>
                      <a:pt x="976" y="266"/>
                      <a:pt x="976" y="264"/>
                    </a:cubicBezTo>
                    <a:cubicBezTo>
                      <a:pt x="976" y="261"/>
                      <a:pt x="974" y="259"/>
                      <a:pt x="972" y="259"/>
                    </a:cubicBezTo>
                    <a:cubicBezTo>
                      <a:pt x="969" y="259"/>
                      <a:pt x="967" y="261"/>
                      <a:pt x="967" y="264"/>
                    </a:cubicBezTo>
                    <a:cubicBezTo>
                      <a:pt x="967" y="266"/>
                      <a:pt x="969" y="268"/>
                      <a:pt x="972" y="268"/>
                    </a:cubicBezTo>
                    <a:close/>
                    <a:moveTo>
                      <a:pt x="965" y="255"/>
                    </a:moveTo>
                    <a:cubicBezTo>
                      <a:pt x="967" y="255"/>
                      <a:pt x="969" y="253"/>
                      <a:pt x="969" y="250"/>
                    </a:cubicBezTo>
                    <a:cubicBezTo>
                      <a:pt x="969" y="248"/>
                      <a:pt x="967" y="246"/>
                      <a:pt x="965" y="246"/>
                    </a:cubicBezTo>
                    <a:cubicBezTo>
                      <a:pt x="962" y="246"/>
                      <a:pt x="960" y="248"/>
                      <a:pt x="960" y="250"/>
                    </a:cubicBezTo>
                    <a:cubicBezTo>
                      <a:pt x="960" y="253"/>
                      <a:pt x="962" y="255"/>
                      <a:pt x="965" y="255"/>
                    </a:cubicBezTo>
                    <a:close/>
                    <a:moveTo>
                      <a:pt x="978" y="282"/>
                    </a:moveTo>
                    <a:cubicBezTo>
                      <a:pt x="981" y="282"/>
                      <a:pt x="983" y="280"/>
                      <a:pt x="983" y="278"/>
                    </a:cubicBezTo>
                    <a:cubicBezTo>
                      <a:pt x="983" y="275"/>
                      <a:pt x="981" y="273"/>
                      <a:pt x="978" y="273"/>
                    </a:cubicBezTo>
                    <a:cubicBezTo>
                      <a:pt x="976" y="273"/>
                      <a:pt x="974" y="275"/>
                      <a:pt x="974" y="278"/>
                    </a:cubicBezTo>
                    <a:cubicBezTo>
                      <a:pt x="974" y="280"/>
                      <a:pt x="976" y="282"/>
                      <a:pt x="978" y="282"/>
                    </a:cubicBezTo>
                    <a:close/>
                    <a:moveTo>
                      <a:pt x="1006" y="191"/>
                    </a:moveTo>
                    <a:cubicBezTo>
                      <a:pt x="1003" y="191"/>
                      <a:pt x="1001" y="193"/>
                      <a:pt x="1001" y="196"/>
                    </a:cubicBezTo>
                    <a:cubicBezTo>
                      <a:pt x="1001" y="198"/>
                      <a:pt x="1003" y="200"/>
                      <a:pt x="1006" y="200"/>
                    </a:cubicBezTo>
                    <a:cubicBezTo>
                      <a:pt x="1008" y="200"/>
                      <a:pt x="1010" y="198"/>
                      <a:pt x="1010" y="196"/>
                    </a:cubicBezTo>
                    <a:cubicBezTo>
                      <a:pt x="1010" y="193"/>
                      <a:pt x="1008" y="191"/>
                      <a:pt x="1006" y="191"/>
                    </a:cubicBezTo>
                    <a:close/>
                    <a:moveTo>
                      <a:pt x="994" y="209"/>
                    </a:moveTo>
                    <a:cubicBezTo>
                      <a:pt x="994" y="212"/>
                      <a:pt x="996" y="214"/>
                      <a:pt x="999" y="214"/>
                    </a:cubicBezTo>
                    <a:cubicBezTo>
                      <a:pt x="1001" y="214"/>
                      <a:pt x="1003" y="212"/>
                      <a:pt x="1003" y="209"/>
                    </a:cubicBezTo>
                    <a:cubicBezTo>
                      <a:pt x="1003" y="207"/>
                      <a:pt x="1001" y="205"/>
                      <a:pt x="999" y="205"/>
                    </a:cubicBezTo>
                    <a:cubicBezTo>
                      <a:pt x="996" y="205"/>
                      <a:pt x="994" y="207"/>
                      <a:pt x="994" y="209"/>
                    </a:cubicBezTo>
                    <a:close/>
                    <a:moveTo>
                      <a:pt x="954" y="209"/>
                    </a:moveTo>
                    <a:cubicBezTo>
                      <a:pt x="954" y="212"/>
                      <a:pt x="956" y="214"/>
                      <a:pt x="958" y="214"/>
                    </a:cubicBezTo>
                    <a:cubicBezTo>
                      <a:pt x="961" y="214"/>
                      <a:pt x="963" y="212"/>
                      <a:pt x="963" y="209"/>
                    </a:cubicBezTo>
                    <a:cubicBezTo>
                      <a:pt x="963" y="207"/>
                      <a:pt x="961" y="205"/>
                      <a:pt x="958" y="205"/>
                    </a:cubicBezTo>
                    <a:cubicBezTo>
                      <a:pt x="956" y="205"/>
                      <a:pt x="954" y="207"/>
                      <a:pt x="954" y="209"/>
                    </a:cubicBezTo>
                    <a:close/>
                    <a:moveTo>
                      <a:pt x="988" y="223"/>
                    </a:moveTo>
                    <a:cubicBezTo>
                      <a:pt x="988" y="225"/>
                      <a:pt x="990" y="227"/>
                      <a:pt x="992" y="227"/>
                    </a:cubicBezTo>
                    <a:cubicBezTo>
                      <a:pt x="995" y="227"/>
                      <a:pt x="997" y="225"/>
                      <a:pt x="997" y="223"/>
                    </a:cubicBezTo>
                    <a:cubicBezTo>
                      <a:pt x="997" y="220"/>
                      <a:pt x="995" y="218"/>
                      <a:pt x="992" y="218"/>
                    </a:cubicBezTo>
                    <a:cubicBezTo>
                      <a:pt x="990" y="218"/>
                      <a:pt x="988" y="220"/>
                      <a:pt x="988" y="223"/>
                    </a:cubicBezTo>
                    <a:close/>
                    <a:moveTo>
                      <a:pt x="1026" y="268"/>
                    </a:moveTo>
                    <a:cubicBezTo>
                      <a:pt x="1029" y="268"/>
                      <a:pt x="1031" y="266"/>
                      <a:pt x="1031" y="264"/>
                    </a:cubicBezTo>
                    <a:cubicBezTo>
                      <a:pt x="1031" y="261"/>
                      <a:pt x="1029" y="259"/>
                      <a:pt x="1026" y="259"/>
                    </a:cubicBezTo>
                    <a:cubicBezTo>
                      <a:pt x="1024" y="259"/>
                      <a:pt x="1022" y="261"/>
                      <a:pt x="1022" y="264"/>
                    </a:cubicBezTo>
                    <a:cubicBezTo>
                      <a:pt x="1022" y="266"/>
                      <a:pt x="1024" y="268"/>
                      <a:pt x="1026" y="268"/>
                    </a:cubicBezTo>
                    <a:close/>
                    <a:moveTo>
                      <a:pt x="978" y="164"/>
                    </a:moveTo>
                    <a:cubicBezTo>
                      <a:pt x="976" y="164"/>
                      <a:pt x="974" y="166"/>
                      <a:pt x="974" y="168"/>
                    </a:cubicBezTo>
                    <a:cubicBezTo>
                      <a:pt x="974" y="171"/>
                      <a:pt x="976" y="173"/>
                      <a:pt x="978" y="173"/>
                    </a:cubicBezTo>
                    <a:cubicBezTo>
                      <a:pt x="981" y="173"/>
                      <a:pt x="983" y="171"/>
                      <a:pt x="983" y="168"/>
                    </a:cubicBezTo>
                    <a:cubicBezTo>
                      <a:pt x="983" y="166"/>
                      <a:pt x="981" y="164"/>
                      <a:pt x="978" y="164"/>
                    </a:cubicBezTo>
                    <a:close/>
                    <a:moveTo>
                      <a:pt x="1013" y="205"/>
                    </a:moveTo>
                    <a:cubicBezTo>
                      <a:pt x="1010" y="205"/>
                      <a:pt x="1008" y="207"/>
                      <a:pt x="1008" y="209"/>
                    </a:cubicBezTo>
                    <a:cubicBezTo>
                      <a:pt x="1008" y="212"/>
                      <a:pt x="1010" y="214"/>
                      <a:pt x="1013" y="214"/>
                    </a:cubicBezTo>
                    <a:cubicBezTo>
                      <a:pt x="1015" y="214"/>
                      <a:pt x="1017" y="212"/>
                      <a:pt x="1017" y="209"/>
                    </a:cubicBezTo>
                    <a:cubicBezTo>
                      <a:pt x="1017" y="207"/>
                      <a:pt x="1015" y="205"/>
                      <a:pt x="1013" y="205"/>
                    </a:cubicBezTo>
                    <a:close/>
                    <a:moveTo>
                      <a:pt x="985" y="177"/>
                    </a:moveTo>
                    <a:cubicBezTo>
                      <a:pt x="983" y="177"/>
                      <a:pt x="981" y="179"/>
                      <a:pt x="981" y="182"/>
                    </a:cubicBezTo>
                    <a:cubicBezTo>
                      <a:pt x="981" y="185"/>
                      <a:pt x="983" y="187"/>
                      <a:pt x="985" y="187"/>
                    </a:cubicBezTo>
                    <a:cubicBezTo>
                      <a:pt x="988" y="187"/>
                      <a:pt x="990" y="185"/>
                      <a:pt x="990" y="182"/>
                    </a:cubicBezTo>
                    <a:cubicBezTo>
                      <a:pt x="990" y="179"/>
                      <a:pt x="988" y="177"/>
                      <a:pt x="985" y="177"/>
                    </a:cubicBezTo>
                    <a:close/>
                    <a:moveTo>
                      <a:pt x="1044" y="237"/>
                    </a:moveTo>
                    <a:cubicBezTo>
                      <a:pt x="1044" y="234"/>
                      <a:pt x="1042" y="232"/>
                      <a:pt x="1040" y="232"/>
                    </a:cubicBezTo>
                    <a:cubicBezTo>
                      <a:pt x="1037" y="232"/>
                      <a:pt x="1035" y="234"/>
                      <a:pt x="1035" y="237"/>
                    </a:cubicBezTo>
                    <a:cubicBezTo>
                      <a:pt x="1035" y="239"/>
                      <a:pt x="1037" y="241"/>
                      <a:pt x="1040" y="241"/>
                    </a:cubicBezTo>
                    <a:cubicBezTo>
                      <a:pt x="1042" y="241"/>
                      <a:pt x="1044" y="239"/>
                      <a:pt x="1044" y="237"/>
                    </a:cubicBezTo>
                    <a:close/>
                    <a:moveTo>
                      <a:pt x="1040" y="205"/>
                    </a:moveTo>
                    <a:cubicBezTo>
                      <a:pt x="1037" y="205"/>
                      <a:pt x="1035" y="207"/>
                      <a:pt x="1035" y="209"/>
                    </a:cubicBezTo>
                    <a:cubicBezTo>
                      <a:pt x="1035" y="212"/>
                      <a:pt x="1037" y="214"/>
                      <a:pt x="1040" y="214"/>
                    </a:cubicBezTo>
                    <a:cubicBezTo>
                      <a:pt x="1042" y="214"/>
                      <a:pt x="1044" y="212"/>
                      <a:pt x="1044" y="209"/>
                    </a:cubicBezTo>
                    <a:cubicBezTo>
                      <a:pt x="1044" y="207"/>
                      <a:pt x="1042" y="205"/>
                      <a:pt x="1040" y="205"/>
                    </a:cubicBezTo>
                    <a:close/>
                    <a:moveTo>
                      <a:pt x="1037" y="250"/>
                    </a:moveTo>
                    <a:cubicBezTo>
                      <a:pt x="1037" y="248"/>
                      <a:pt x="1035" y="246"/>
                      <a:pt x="1033" y="246"/>
                    </a:cubicBezTo>
                    <a:cubicBezTo>
                      <a:pt x="1030" y="246"/>
                      <a:pt x="1028" y="248"/>
                      <a:pt x="1028" y="250"/>
                    </a:cubicBezTo>
                    <a:cubicBezTo>
                      <a:pt x="1028" y="253"/>
                      <a:pt x="1030" y="255"/>
                      <a:pt x="1033" y="255"/>
                    </a:cubicBezTo>
                    <a:cubicBezTo>
                      <a:pt x="1035" y="255"/>
                      <a:pt x="1037" y="253"/>
                      <a:pt x="1037" y="250"/>
                    </a:cubicBezTo>
                    <a:close/>
                    <a:moveTo>
                      <a:pt x="1026" y="205"/>
                    </a:moveTo>
                    <a:cubicBezTo>
                      <a:pt x="1024" y="205"/>
                      <a:pt x="1022" y="207"/>
                      <a:pt x="1022" y="209"/>
                    </a:cubicBezTo>
                    <a:cubicBezTo>
                      <a:pt x="1022" y="212"/>
                      <a:pt x="1024" y="214"/>
                      <a:pt x="1026" y="214"/>
                    </a:cubicBezTo>
                    <a:cubicBezTo>
                      <a:pt x="1029" y="214"/>
                      <a:pt x="1031" y="212"/>
                      <a:pt x="1031" y="209"/>
                    </a:cubicBezTo>
                    <a:cubicBezTo>
                      <a:pt x="1031" y="207"/>
                      <a:pt x="1029" y="205"/>
                      <a:pt x="1026" y="205"/>
                    </a:cubicBezTo>
                    <a:close/>
                    <a:moveTo>
                      <a:pt x="1015" y="223"/>
                    </a:moveTo>
                    <a:cubicBezTo>
                      <a:pt x="1015" y="225"/>
                      <a:pt x="1017" y="227"/>
                      <a:pt x="1019" y="227"/>
                    </a:cubicBezTo>
                    <a:cubicBezTo>
                      <a:pt x="1022" y="227"/>
                      <a:pt x="1024" y="225"/>
                      <a:pt x="1024" y="223"/>
                    </a:cubicBezTo>
                    <a:cubicBezTo>
                      <a:pt x="1024" y="220"/>
                      <a:pt x="1022" y="218"/>
                      <a:pt x="1019" y="218"/>
                    </a:cubicBezTo>
                    <a:cubicBezTo>
                      <a:pt x="1017" y="218"/>
                      <a:pt x="1015" y="220"/>
                      <a:pt x="1015" y="223"/>
                    </a:cubicBezTo>
                    <a:close/>
                    <a:moveTo>
                      <a:pt x="1028" y="223"/>
                    </a:moveTo>
                    <a:cubicBezTo>
                      <a:pt x="1028" y="225"/>
                      <a:pt x="1030" y="227"/>
                      <a:pt x="1033" y="227"/>
                    </a:cubicBezTo>
                    <a:cubicBezTo>
                      <a:pt x="1035" y="227"/>
                      <a:pt x="1037" y="225"/>
                      <a:pt x="1037" y="223"/>
                    </a:cubicBezTo>
                    <a:cubicBezTo>
                      <a:pt x="1037" y="220"/>
                      <a:pt x="1035" y="218"/>
                      <a:pt x="1033" y="218"/>
                    </a:cubicBezTo>
                    <a:cubicBezTo>
                      <a:pt x="1030" y="218"/>
                      <a:pt x="1028" y="220"/>
                      <a:pt x="1028" y="223"/>
                    </a:cubicBezTo>
                    <a:close/>
                    <a:moveTo>
                      <a:pt x="958" y="241"/>
                    </a:moveTo>
                    <a:cubicBezTo>
                      <a:pt x="961" y="241"/>
                      <a:pt x="963" y="239"/>
                      <a:pt x="963" y="237"/>
                    </a:cubicBezTo>
                    <a:cubicBezTo>
                      <a:pt x="963" y="234"/>
                      <a:pt x="961" y="232"/>
                      <a:pt x="958" y="232"/>
                    </a:cubicBezTo>
                    <a:cubicBezTo>
                      <a:pt x="956" y="232"/>
                      <a:pt x="954" y="234"/>
                      <a:pt x="954" y="237"/>
                    </a:cubicBezTo>
                    <a:cubicBezTo>
                      <a:pt x="954" y="239"/>
                      <a:pt x="956" y="241"/>
                      <a:pt x="958" y="241"/>
                    </a:cubicBezTo>
                    <a:close/>
                    <a:moveTo>
                      <a:pt x="901" y="250"/>
                    </a:moveTo>
                    <a:cubicBezTo>
                      <a:pt x="901" y="248"/>
                      <a:pt x="899" y="246"/>
                      <a:pt x="897" y="246"/>
                    </a:cubicBezTo>
                    <a:cubicBezTo>
                      <a:pt x="894" y="246"/>
                      <a:pt x="892" y="248"/>
                      <a:pt x="892" y="250"/>
                    </a:cubicBezTo>
                    <a:cubicBezTo>
                      <a:pt x="892" y="253"/>
                      <a:pt x="894" y="255"/>
                      <a:pt x="897" y="255"/>
                    </a:cubicBezTo>
                    <a:cubicBezTo>
                      <a:pt x="899" y="255"/>
                      <a:pt x="901" y="253"/>
                      <a:pt x="901" y="250"/>
                    </a:cubicBezTo>
                    <a:close/>
                    <a:moveTo>
                      <a:pt x="904" y="214"/>
                    </a:moveTo>
                    <a:cubicBezTo>
                      <a:pt x="906" y="214"/>
                      <a:pt x="908" y="212"/>
                      <a:pt x="908" y="209"/>
                    </a:cubicBezTo>
                    <a:cubicBezTo>
                      <a:pt x="908" y="207"/>
                      <a:pt x="906" y="205"/>
                      <a:pt x="904" y="205"/>
                    </a:cubicBezTo>
                    <a:cubicBezTo>
                      <a:pt x="901" y="205"/>
                      <a:pt x="899" y="207"/>
                      <a:pt x="899" y="209"/>
                    </a:cubicBezTo>
                    <a:cubicBezTo>
                      <a:pt x="899" y="212"/>
                      <a:pt x="901" y="214"/>
                      <a:pt x="904" y="214"/>
                    </a:cubicBezTo>
                    <a:close/>
                    <a:moveTo>
                      <a:pt x="885" y="237"/>
                    </a:moveTo>
                    <a:cubicBezTo>
                      <a:pt x="885" y="239"/>
                      <a:pt x="887" y="241"/>
                      <a:pt x="890" y="241"/>
                    </a:cubicBezTo>
                    <a:cubicBezTo>
                      <a:pt x="892" y="241"/>
                      <a:pt x="894" y="239"/>
                      <a:pt x="894" y="237"/>
                    </a:cubicBezTo>
                    <a:cubicBezTo>
                      <a:pt x="894" y="234"/>
                      <a:pt x="892" y="232"/>
                      <a:pt x="890" y="232"/>
                    </a:cubicBezTo>
                    <a:cubicBezTo>
                      <a:pt x="887" y="232"/>
                      <a:pt x="885" y="234"/>
                      <a:pt x="885" y="237"/>
                    </a:cubicBezTo>
                    <a:close/>
                    <a:moveTo>
                      <a:pt x="885" y="264"/>
                    </a:moveTo>
                    <a:cubicBezTo>
                      <a:pt x="885" y="266"/>
                      <a:pt x="887" y="268"/>
                      <a:pt x="890" y="268"/>
                    </a:cubicBezTo>
                    <a:cubicBezTo>
                      <a:pt x="892" y="268"/>
                      <a:pt x="894" y="266"/>
                      <a:pt x="894" y="264"/>
                    </a:cubicBezTo>
                    <a:cubicBezTo>
                      <a:pt x="894" y="261"/>
                      <a:pt x="892" y="259"/>
                      <a:pt x="890" y="259"/>
                    </a:cubicBezTo>
                    <a:cubicBezTo>
                      <a:pt x="887" y="259"/>
                      <a:pt x="885" y="261"/>
                      <a:pt x="885" y="264"/>
                    </a:cubicBezTo>
                    <a:close/>
                    <a:moveTo>
                      <a:pt x="908" y="237"/>
                    </a:moveTo>
                    <a:cubicBezTo>
                      <a:pt x="908" y="234"/>
                      <a:pt x="906" y="232"/>
                      <a:pt x="904" y="232"/>
                    </a:cubicBezTo>
                    <a:cubicBezTo>
                      <a:pt x="901" y="232"/>
                      <a:pt x="899" y="234"/>
                      <a:pt x="899" y="237"/>
                    </a:cubicBezTo>
                    <a:cubicBezTo>
                      <a:pt x="899" y="239"/>
                      <a:pt x="901" y="241"/>
                      <a:pt x="904" y="241"/>
                    </a:cubicBezTo>
                    <a:cubicBezTo>
                      <a:pt x="906" y="241"/>
                      <a:pt x="908" y="239"/>
                      <a:pt x="908" y="237"/>
                    </a:cubicBezTo>
                    <a:close/>
                    <a:moveTo>
                      <a:pt x="915" y="223"/>
                    </a:moveTo>
                    <a:cubicBezTo>
                      <a:pt x="915" y="220"/>
                      <a:pt x="913" y="218"/>
                      <a:pt x="910" y="218"/>
                    </a:cubicBezTo>
                    <a:cubicBezTo>
                      <a:pt x="908" y="218"/>
                      <a:pt x="906" y="220"/>
                      <a:pt x="906" y="223"/>
                    </a:cubicBezTo>
                    <a:cubicBezTo>
                      <a:pt x="906" y="225"/>
                      <a:pt x="908" y="227"/>
                      <a:pt x="910" y="227"/>
                    </a:cubicBezTo>
                    <a:cubicBezTo>
                      <a:pt x="913" y="227"/>
                      <a:pt x="915" y="225"/>
                      <a:pt x="915" y="223"/>
                    </a:cubicBezTo>
                    <a:close/>
                    <a:moveTo>
                      <a:pt x="1090" y="209"/>
                    </a:moveTo>
                    <a:cubicBezTo>
                      <a:pt x="1090" y="212"/>
                      <a:pt x="1092" y="214"/>
                      <a:pt x="1094" y="214"/>
                    </a:cubicBezTo>
                    <a:cubicBezTo>
                      <a:pt x="1097" y="214"/>
                      <a:pt x="1099" y="212"/>
                      <a:pt x="1099" y="209"/>
                    </a:cubicBezTo>
                    <a:cubicBezTo>
                      <a:pt x="1099" y="207"/>
                      <a:pt x="1097" y="205"/>
                      <a:pt x="1094" y="205"/>
                    </a:cubicBezTo>
                    <a:cubicBezTo>
                      <a:pt x="1092" y="205"/>
                      <a:pt x="1090" y="207"/>
                      <a:pt x="1090" y="209"/>
                    </a:cubicBezTo>
                    <a:close/>
                    <a:moveTo>
                      <a:pt x="1087" y="191"/>
                    </a:moveTo>
                    <a:cubicBezTo>
                      <a:pt x="1085" y="191"/>
                      <a:pt x="1083" y="193"/>
                      <a:pt x="1083" y="196"/>
                    </a:cubicBezTo>
                    <a:cubicBezTo>
                      <a:pt x="1083" y="198"/>
                      <a:pt x="1085" y="200"/>
                      <a:pt x="1087" y="200"/>
                    </a:cubicBezTo>
                    <a:cubicBezTo>
                      <a:pt x="1090" y="200"/>
                      <a:pt x="1092" y="198"/>
                      <a:pt x="1092" y="196"/>
                    </a:cubicBezTo>
                    <a:cubicBezTo>
                      <a:pt x="1092" y="193"/>
                      <a:pt x="1090" y="191"/>
                      <a:pt x="1087" y="191"/>
                    </a:cubicBezTo>
                    <a:close/>
                    <a:moveTo>
                      <a:pt x="1076" y="209"/>
                    </a:moveTo>
                    <a:cubicBezTo>
                      <a:pt x="1076" y="212"/>
                      <a:pt x="1078" y="214"/>
                      <a:pt x="1081" y="214"/>
                    </a:cubicBezTo>
                    <a:cubicBezTo>
                      <a:pt x="1083" y="214"/>
                      <a:pt x="1085" y="212"/>
                      <a:pt x="1085" y="209"/>
                    </a:cubicBezTo>
                    <a:cubicBezTo>
                      <a:pt x="1085" y="207"/>
                      <a:pt x="1083" y="205"/>
                      <a:pt x="1081" y="205"/>
                    </a:cubicBezTo>
                    <a:cubicBezTo>
                      <a:pt x="1078" y="205"/>
                      <a:pt x="1076" y="207"/>
                      <a:pt x="1076" y="209"/>
                    </a:cubicBezTo>
                    <a:close/>
                    <a:moveTo>
                      <a:pt x="922" y="209"/>
                    </a:moveTo>
                    <a:cubicBezTo>
                      <a:pt x="922" y="207"/>
                      <a:pt x="920" y="205"/>
                      <a:pt x="917" y="205"/>
                    </a:cubicBezTo>
                    <a:cubicBezTo>
                      <a:pt x="915" y="205"/>
                      <a:pt x="913" y="207"/>
                      <a:pt x="913" y="209"/>
                    </a:cubicBezTo>
                    <a:cubicBezTo>
                      <a:pt x="913" y="212"/>
                      <a:pt x="915" y="214"/>
                      <a:pt x="917" y="214"/>
                    </a:cubicBezTo>
                    <a:cubicBezTo>
                      <a:pt x="920" y="214"/>
                      <a:pt x="922" y="212"/>
                      <a:pt x="922" y="209"/>
                    </a:cubicBezTo>
                    <a:close/>
                    <a:moveTo>
                      <a:pt x="892" y="223"/>
                    </a:moveTo>
                    <a:cubicBezTo>
                      <a:pt x="892" y="225"/>
                      <a:pt x="894" y="227"/>
                      <a:pt x="897" y="227"/>
                    </a:cubicBezTo>
                    <a:cubicBezTo>
                      <a:pt x="899" y="227"/>
                      <a:pt x="901" y="225"/>
                      <a:pt x="901" y="223"/>
                    </a:cubicBezTo>
                    <a:cubicBezTo>
                      <a:pt x="901" y="220"/>
                      <a:pt x="899" y="218"/>
                      <a:pt x="897" y="218"/>
                    </a:cubicBezTo>
                    <a:cubicBezTo>
                      <a:pt x="894" y="218"/>
                      <a:pt x="892" y="220"/>
                      <a:pt x="892" y="223"/>
                    </a:cubicBezTo>
                    <a:close/>
                    <a:moveTo>
                      <a:pt x="1062" y="209"/>
                    </a:moveTo>
                    <a:cubicBezTo>
                      <a:pt x="1062" y="212"/>
                      <a:pt x="1064" y="214"/>
                      <a:pt x="1067" y="214"/>
                    </a:cubicBezTo>
                    <a:cubicBezTo>
                      <a:pt x="1070" y="214"/>
                      <a:pt x="1072" y="212"/>
                      <a:pt x="1072" y="209"/>
                    </a:cubicBezTo>
                    <a:cubicBezTo>
                      <a:pt x="1072" y="207"/>
                      <a:pt x="1070" y="205"/>
                      <a:pt x="1067" y="205"/>
                    </a:cubicBezTo>
                    <a:cubicBezTo>
                      <a:pt x="1064" y="205"/>
                      <a:pt x="1062" y="207"/>
                      <a:pt x="1062" y="209"/>
                    </a:cubicBezTo>
                    <a:close/>
                    <a:moveTo>
                      <a:pt x="1074" y="191"/>
                    </a:moveTo>
                    <a:cubicBezTo>
                      <a:pt x="1071" y="191"/>
                      <a:pt x="1069" y="193"/>
                      <a:pt x="1069" y="196"/>
                    </a:cubicBezTo>
                    <a:cubicBezTo>
                      <a:pt x="1069" y="198"/>
                      <a:pt x="1071" y="200"/>
                      <a:pt x="1074" y="200"/>
                    </a:cubicBezTo>
                    <a:cubicBezTo>
                      <a:pt x="1076" y="200"/>
                      <a:pt x="1078" y="198"/>
                      <a:pt x="1078" y="196"/>
                    </a:cubicBezTo>
                    <a:cubicBezTo>
                      <a:pt x="1078" y="193"/>
                      <a:pt x="1076" y="191"/>
                      <a:pt x="1074" y="191"/>
                    </a:cubicBezTo>
                    <a:close/>
                    <a:moveTo>
                      <a:pt x="965" y="191"/>
                    </a:moveTo>
                    <a:cubicBezTo>
                      <a:pt x="962" y="191"/>
                      <a:pt x="960" y="193"/>
                      <a:pt x="960" y="196"/>
                    </a:cubicBezTo>
                    <a:cubicBezTo>
                      <a:pt x="960" y="198"/>
                      <a:pt x="962" y="200"/>
                      <a:pt x="965" y="200"/>
                    </a:cubicBezTo>
                    <a:cubicBezTo>
                      <a:pt x="967" y="200"/>
                      <a:pt x="969" y="198"/>
                      <a:pt x="969" y="196"/>
                    </a:cubicBezTo>
                    <a:cubicBezTo>
                      <a:pt x="969" y="193"/>
                      <a:pt x="967" y="191"/>
                      <a:pt x="965" y="191"/>
                    </a:cubicBezTo>
                    <a:close/>
                    <a:moveTo>
                      <a:pt x="990" y="237"/>
                    </a:moveTo>
                    <a:cubicBezTo>
                      <a:pt x="990" y="234"/>
                      <a:pt x="988" y="232"/>
                      <a:pt x="985" y="232"/>
                    </a:cubicBezTo>
                    <a:cubicBezTo>
                      <a:pt x="983" y="232"/>
                      <a:pt x="981" y="234"/>
                      <a:pt x="981" y="237"/>
                    </a:cubicBezTo>
                    <a:cubicBezTo>
                      <a:pt x="981" y="239"/>
                      <a:pt x="983" y="241"/>
                      <a:pt x="985" y="241"/>
                    </a:cubicBezTo>
                    <a:cubicBezTo>
                      <a:pt x="988" y="241"/>
                      <a:pt x="990" y="239"/>
                      <a:pt x="990" y="237"/>
                    </a:cubicBezTo>
                    <a:close/>
                    <a:moveTo>
                      <a:pt x="990" y="209"/>
                    </a:moveTo>
                    <a:cubicBezTo>
                      <a:pt x="990" y="207"/>
                      <a:pt x="988" y="205"/>
                      <a:pt x="985" y="205"/>
                    </a:cubicBezTo>
                    <a:cubicBezTo>
                      <a:pt x="983" y="205"/>
                      <a:pt x="981" y="207"/>
                      <a:pt x="981" y="209"/>
                    </a:cubicBezTo>
                    <a:cubicBezTo>
                      <a:pt x="981" y="212"/>
                      <a:pt x="983" y="214"/>
                      <a:pt x="985" y="214"/>
                    </a:cubicBezTo>
                    <a:cubicBezTo>
                      <a:pt x="988" y="214"/>
                      <a:pt x="990" y="212"/>
                      <a:pt x="990" y="209"/>
                    </a:cubicBezTo>
                    <a:close/>
                    <a:moveTo>
                      <a:pt x="978" y="255"/>
                    </a:moveTo>
                    <a:cubicBezTo>
                      <a:pt x="981" y="255"/>
                      <a:pt x="983" y="253"/>
                      <a:pt x="983" y="250"/>
                    </a:cubicBezTo>
                    <a:cubicBezTo>
                      <a:pt x="983" y="248"/>
                      <a:pt x="981" y="246"/>
                      <a:pt x="978" y="246"/>
                    </a:cubicBezTo>
                    <a:cubicBezTo>
                      <a:pt x="976" y="246"/>
                      <a:pt x="974" y="248"/>
                      <a:pt x="974" y="250"/>
                    </a:cubicBezTo>
                    <a:cubicBezTo>
                      <a:pt x="974" y="253"/>
                      <a:pt x="976" y="255"/>
                      <a:pt x="978" y="255"/>
                    </a:cubicBezTo>
                    <a:close/>
                    <a:moveTo>
                      <a:pt x="967" y="209"/>
                    </a:moveTo>
                    <a:cubicBezTo>
                      <a:pt x="967" y="212"/>
                      <a:pt x="969" y="214"/>
                      <a:pt x="972" y="214"/>
                    </a:cubicBezTo>
                    <a:cubicBezTo>
                      <a:pt x="974" y="214"/>
                      <a:pt x="976" y="212"/>
                      <a:pt x="976" y="209"/>
                    </a:cubicBezTo>
                    <a:cubicBezTo>
                      <a:pt x="976" y="207"/>
                      <a:pt x="974" y="205"/>
                      <a:pt x="972" y="205"/>
                    </a:cubicBezTo>
                    <a:cubicBezTo>
                      <a:pt x="969" y="205"/>
                      <a:pt x="967" y="207"/>
                      <a:pt x="967" y="209"/>
                    </a:cubicBezTo>
                    <a:close/>
                    <a:moveTo>
                      <a:pt x="978" y="191"/>
                    </a:moveTo>
                    <a:cubicBezTo>
                      <a:pt x="976" y="191"/>
                      <a:pt x="974" y="193"/>
                      <a:pt x="974" y="196"/>
                    </a:cubicBezTo>
                    <a:cubicBezTo>
                      <a:pt x="974" y="198"/>
                      <a:pt x="976" y="200"/>
                      <a:pt x="978" y="200"/>
                    </a:cubicBezTo>
                    <a:cubicBezTo>
                      <a:pt x="981" y="200"/>
                      <a:pt x="983" y="198"/>
                      <a:pt x="983" y="196"/>
                    </a:cubicBezTo>
                    <a:cubicBezTo>
                      <a:pt x="983" y="193"/>
                      <a:pt x="981" y="191"/>
                      <a:pt x="978" y="191"/>
                    </a:cubicBezTo>
                    <a:close/>
                    <a:moveTo>
                      <a:pt x="978" y="227"/>
                    </a:moveTo>
                    <a:cubicBezTo>
                      <a:pt x="981" y="227"/>
                      <a:pt x="983" y="225"/>
                      <a:pt x="983" y="223"/>
                    </a:cubicBezTo>
                    <a:cubicBezTo>
                      <a:pt x="983" y="220"/>
                      <a:pt x="981" y="218"/>
                      <a:pt x="978" y="218"/>
                    </a:cubicBezTo>
                    <a:cubicBezTo>
                      <a:pt x="976" y="218"/>
                      <a:pt x="974" y="220"/>
                      <a:pt x="974" y="223"/>
                    </a:cubicBezTo>
                    <a:cubicBezTo>
                      <a:pt x="974" y="225"/>
                      <a:pt x="976" y="227"/>
                      <a:pt x="978" y="227"/>
                    </a:cubicBezTo>
                    <a:close/>
                    <a:moveTo>
                      <a:pt x="965" y="218"/>
                    </a:moveTo>
                    <a:cubicBezTo>
                      <a:pt x="962" y="218"/>
                      <a:pt x="960" y="220"/>
                      <a:pt x="960" y="223"/>
                    </a:cubicBezTo>
                    <a:cubicBezTo>
                      <a:pt x="960" y="225"/>
                      <a:pt x="962" y="227"/>
                      <a:pt x="965" y="227"/>
                    </a:cubicBezTo>
                    <a:cubicBezTo>
                      <a:pt x="967" y="227"/>
                      <a:pt x="969" y="225"/>
                      <a:pt x="969" y="223"/>
                    </a:cubicBezTo>
                    <a:cubicBezTo>
                      <a:pt x="969" y="220"/>
                      <a:pt x="967" y="218"/>
                      <a:pt x="965" y="218"/>
                    </a:cubicBezTo>
                    <a:close/>
                    <a:moveTo>
                      <a:pt x="1053" y="214"/>
                    </a:moveTo>
                    <a:cubicBezTo>
                      <a:pt x="1056" y="214"/>
                      <a:pt x="1058" y="212"/>
                      <a:pt x="1058" y="209"/>
                    </a:cubicBezTo>
                    <a:cubicBezTo>
                      <a:pt x="1058" y="207"/>
                      <a:pt x="1056" y="205"/>
                      <a:pt x="1053" y="205"/>
                    </a:cubicBezTo>
                    <a:cubicBezTo>
                      <a:pt x="1051" y="205"/>
                      <a:pt x="1049" y="207"/>
                      <a:pt x="1049" y="209"/>
                    </a:cubicBezTo>
                    <a:cubicBezTo>
                      <a:pt x="1049" y="212"/>
                      <a:pt x="1051" y="214"/>
                      <a:pt x="1053" y="214"/>
                    </a:cubicBezTo>
                    <a:close/>
                    <a:moveTo>
                      <a:pt x="1042" y="223"/>
                    </a:moveTo>
                    <a:cubicBezTo>
                      <a:pt x="1042" y="225"/>
                      <a:pt x="1044" y="227"/>
                      <a:pt x="1047" y="227"/>
                    </a:cubicBezTo>
                    <a:cubicBezTo>
                      <a:pt x="1049" y="227"/>
                      <a:pt x="1051" y="225"/>
                      <a:pt x="1051" y="223"/>
                    </a:cubicBezTo>
                    <a:cubicBezTo>
                      <a:pt x="1051" y="220"/>
                      <a:pt x="1049" y="218"/>
                      <a:pt x="1047" y="218"/>
                    </a:cubicBezTo>
                    <a:cubicBezTo>
                      <a:pt x="1044" y="218"/>
                      <a:pt x="1042" y="220"/>
                      <a:pt x="1042" y="223"/>
                    </a:cubicBezTo>
                    <a:close/>
                    <a:moveTo>
                      <a:pt x="944" y="214"/>
                    </a:moveTo>
                    <a:cubicBezTo>
                      <a:pt x="947" y="214"/>
                      <a:pt x="949" y="212"/>
                      <a:pt x="949" y="209"/>
                    </a:cubicBezTo>
                    <a:cubicBezTo>
                      <a:pt x="949" y="207"/>
                      <a:pt x="947" y="205"/>
                      <a:pt x="944" y="205"/>
                    </a:cubicBezTo>
                    <a:cubicBezTo>
                      <a:pt x="942" y="205"/>
                      <a:pt x="940" y="207"/>
                      <a:pt x="940" y="209"/>
                    </a:cubicBezTo>
                    <a:cubicBezTo>
                      <a:pt x="940" y="212"/>
                      <a:pt x="942" y="214"/>
                      <a:pt x="944" y="214"/>
                    </a:cubicBezTo>
                    <a:close/>
                    <a:moveTo>
                      <a:pt x="938" y="191"/>
                    </a:moveTo>
                    <a:cubicBezTo>
                      <a:pt x="935" y="191"/>
                      <a:pt x="933" y="193"/>
                      <a:pt x="933" y="196"/>
                    </a:cubicBezTo>
                    <a:cubicBezTo>
                      <a:pt x="933" y="198"/>
                      <a:pt x="935" y="200"/>
                      <a:pt x="938" y="200"/>
                    </a:cubicBezTo>
                    <a:cubicBezTo>
                      <a:pt x="940" y="200"/>
                      <a:pt x="942" y="198"/>
                      <a:pt x="942" y="196"/>
                    </a:cubicBezTo>
                    <a:cubicBezTo>
                      <a:pt x="942" y="193"/>
                      <a:pt x="940" y="191"/>
                      <a:pt x="938" y="191"/>
                    </a:cubicBezTo>
                    <a:close/>
                    <a:moveTo>
                      <a:pt x="972" y="241"/>
                    </a:moveTo>
                    <a:cubicBezTo>
                      <a:pt x="974" y="241"/>
                      <a:pt x="976" y="239"/>
                      <a:pt x="976" y="237"/>
                    </a:cubicBezTo>
                    <a:cubicBezTo>
                      <a:pt x="976" y="234"/>
                      <a:pt x="974" y="232"/>
                      <a:pt x="972" y="232"/>
                    </a:cubicBezTo>
                    <a:cubicBezTo>
                      <a:pt x="969" y="232"/>
                      <a:pt x="967" y="234"/>
                      <a:pt x="967" y="237"/>
                    </a:cubicBezTo>
                    <a:cubicBezTo>
                      <a:pt x="967" y="239"/>
                      <a:pt x="969" y="241"/>
                      <a:pt x="972" y="241"/>
                    </a:cubicBezTo>
                    <a:close/>
                    <a:moveTo>
                      <a:pt x="929" y="196"/>
                    </a:moveTo>
                    <a:cubicBezTo>
                      <a:pt x="929" y="193"/>
                      <a:pt x="926" y="191"/>
                      <a:pt x="924" y="191"/>
                    </a:cubicBezTo>
                    <a:cubicBezTo>
                      <a:pt x="921" y="191"/>
                      <a:pt x="919" y="193"/>
                      <a:pt x="919" y="196"/>
                    </a:cubicBezTo>
                    <a:cubicBezTo>
                      <a:pt x="919" y="198"/>
                      <a:pt x="921" y="200"/>
                      <a:pt x="924" y="200"/>
                    </a:cubicBezTo>
                    <a:cubicBezTo>
                      <a:pt x="926" y="200"/>
                      <a:pt x="929" y="198"/>
                      <a:pt x="929" y="196"/>
                    </a:cubicBezTo>
                    <a:close/>
                    <a:moveTo>
                      <a:pt x="1026" y="177"/>
                    </a:moveTo>
                    <a:cubicBezTo>
                      <a:pt x="1024" y="177"/>
                      <a:pt x="1022" y="179"/>
                      <a:pt x="1022" y="182"/>
                    </a:cubicBezTo>
                    <a:cubicBezTo>
                      <a:pt x="1022" y="185"/>
                      <a:pt x="1024" y="187"/>
                      <a:pt x="1026" y="187"/>
                    </a:cubicBezTo>
                    <a:cubicBezTo>
                      <a:pt x="1029" y="187"/>
                      <a:pt x="1031" y="185"/>
                      <a:pt x="1031" y="182"/>
                    </a:cubicBezTo>
                    <a:cubicBezTo>
                      <a:pt x="1031" y="179"/>
                      <a:pt x="1029" y="177"/>
                      <a:pt x="1026" y="177"/>
                    </a:cubicBezTo>
                    <a:close/>
                    <a:moveTo>
                      <a:pt x="988" y="168"/>
                    </a:moveTo>
                    <a:cubicBezTo>
                      <a:pt x="988" y="171"/>
                      <a:pt x="990" y="173"/>
                      <a:pt x="992" y="173"/>
                    </a:cubicBezTo>
                    <a:cubicBezTo>
                      <a:pt x="995" y="173"/>
                      <a:pt x="997" y="171"/>
                      <a:pt x="997" y="168"/>
                    </a:cubicBezTo>
                    <a:cubicBezTo>
                      <a:pt x="997" y="166"/>
                      <a:pt x="995" y="164"/>
                      <a:pt x="992" y="164"/>
                    </a:cubicBezTo>
                    <a:cubicBezTo>
                      <a:pt x="990" y="164"/>
                      <a:pt x="988" y="166"/>
                      <a:pt x="988" y="168"/>
                    </a:cubicBezTo>
                    <a:close/>
                    <a:moveTo>
                      <a:pt x="985" y="150"/>
                    </a:moveTo>
                    <a:cubicBezTo>
                      <a:pt x="983" y="150"/>
                      <a:pt x="981" y="152"/>
                      <a:pt x="981" y="155"/>
                    </a:cubicBezTo>
                    <a:cubicBezTo>
                      <a:pt x="981" y="157"/>
                      <a:pt x="983" y="159"/>
                      <a:pt x="985" y="159"/>
                    </a:cubicBezTo>
                    <a:cubicBezTo>
                      <a:pt x="988" y="159"/>
                      <a:pt x="990" y="157"/>
                      <a:pt x="990" y="155"/>
                    </a:cubicBezTo>
                    <a:cubicBezTo>
                      <a:pt x="990" y="152"/>
                      <a:pt x="988" y="150"/>
                      <a:pt x="985" y="150"/>
                    </a:cubicBezTo>
                    <a:close/>
                    <a:moveTo>
                      <a:pt x="1006" y="164"/>
                    </a:moveTo>
                    <a:cubicBezTo>
                      <a:pt x="1003" y="164"/>
                      <a:pt x="1001" y="166"/>
                      <a:pt x="1001" y="168"/>
                    </a:cubicBezTo>
                    <a:cubicBezTo>
                      <a:pt x="1001" y="171"/>
                      <a:pt x="1003" y="173"/>
                      <a:pt x="1006" y="173"/>
                    </a:cubicBezTo>
                    <a:cubicBezTo>
                      <a:pt x="1008" y="173"/>
                      <a:pt x="1010" y="171"/>
                      <a:pt x="1010" y="168"/>
                    </a:cubicBezTo>
                    <a:cubicBezTo>
                      <a:pt x="1010" y="166"/>
                      <a:pt x="1008" y="164"/>
                      <a:pt x="1006" y="164"/>
                    </a:cubicBezTo>
                    <a:close/>
                    <a:moveTo>
                      <a:pt x="999" y="150"/>
                    </a:moveTo>
                    <a:cubicBezTo>
                      <a:pt x="996" y="150"/>
                      <a:pt x="994" y="152"/>
                      <a:pt x="994" y="155"/>
                    </a:cubicBezTo>
                    <a:cubicBezTo>
                      <a:pt x="994" y="157"/>
                      <a:pt x="996" y="159"/>
                      <a:pt x="999" y="159"/>
                    </a:cubicBezTo>
                    <a:cubicBezTo>
                      <a:pt x="1001" y="159"/>
                      <a:pt x="1003" y="157"/>
                      <a:pt x="1003" y="155"/>
                    </a:cubicBezTo>
                    <a:cubicBezTo>
                      <a:pt x="1003" y="152"/>
                      <a:pt x="1001" y="150"/>
                      <a:pt x="999" y="150"/>
                    </a:cubicBezTo>
                    <a:close/>
                    <a:moveTo>
                      <a:pt x="967" y="155"/>
                    </a:moveTo>
                    <a:cubicBezTo>
                      <a:pt x="967" y="157"/>
                      <a:pt x="969" y="159"/>
                      <a:pt x="972" y="159"/>
                    </a:cubicBezTo>
                    <a:cubicBezTo>
                      <a:pt x="974" y="159"/>
                      <a:pt x="976" y="157"/>
                      <a:pt x="976" y="155"/>
                    </a:cubicBezTo>
                    <a:cubicBezTo>
                      <a:pt x="976" y="152"/>
                      <a:pt x="974" y="150"/>
                      <a:pt x="972" y="150"/>
                    </a:cubicBezTo>
                    <a:cubicBezTo>
                      <a:pt x="969" y="150"/>
                      <a:pt x="967" y="152"/>
                      <a:pt x="967" y="155"/>
                    </a:cubicBezTo>
                    <a:close/>
                    <a:moveTo>
                      <a:pt x="978" y="137"/>
                    </a:moveTo>
                    <a:cubicBezTo>
                      <a:pt x="976" y="137"/>
                      <a:pt x="974" y="139"/>
                      <a:pt x="974" y="141"/>
                    </a:cubicBezTo>
                    <a:cubicBezTo>
                      <a:pt x="974" y="144"/>
                      <a:pt x="976" y="146"/>
                      <a:pt x="978" y="146"/>
                    </a:cubicBezTo>
                    <a:cubicBezTo>
                      <a:pt x="981" y="146"/>
                      <a:pt x="983" y="144"/>
                      <a:pt x="983" y="141"/>
                    </a:cubicBezTo>
                    <a:cubicBezTo>
                      <a:pt x="983" y="139"/>
                      <a:pt x="981" y="137"/>
                      <a:pt x="978" y="137"/>
                    </a:cubicBezTo>
                    <a:close/>
                    <a:moveTo>
                      <a:pt x="1042" y="196"/>
                    </a:moveTo>
                    <a:cubicBezTo>
                      <a:pt x="1042" y="198"/>
                      <a:pt x="1044" y="200"/>
                      <a:pt x="1047" y="200"/>
                    </a:cubicBezTo>
                    <a:cubicBezTo>
                      <a:pt x="1049" y="200"/>
                      <a:pt x="1051" y="198"/>
                      <a:pt x="1051" y="196"/>
                    </a:cubicBezTo>
                    <a:cubicBezTo>
                      <a:pt x="1051" y="193"/>
                      <a:pt x="1049" y="191"/>
                      <a:pt x="1047" y="191"/>
                    </a:cubicBezTo>
                    <a:cubicBezTo>
                      <a:pt x="1044" y="191"/>
                      <a:pt x="1042" y="193"/>
                      <a:pt x="1042" y="196"/>
                    </a:cubicBezTo>
                    <a:close/>
                    <a:moveTo>
                      <a:pt x="1013" y="177"/>
                    </a:moveTo>
                    <a:cubicBezTo>
                      <a:pt x="1010" y="177"/>
                      <a:pt x="1008" y="179"/>
                      <a:pt x="1008" y="182"/>
                    </a:cubicBezTo>
                    <a:cubicBezTo>
                      <a:pt x="1008" y="185"/>
                      <a:pt x="1010" y="187"/>
                      <a:pt x="1013" y="187"/>
                    </a:cubicBezTo>
                    <a:cubicBezTo>
                      <a:pt x="1015" y="187"/>
                      <a:pt x="1017" y="185"/>
                      <a:pt x="1017" y="182"/>
                    </a:cubicBezTo>
                    <a:cubicBezTo>
                      <a:pt x="1017" y="179"/>
                      <a:pt x="1015" y="177"/>
                      <a:pt x="1013" y="177"/>
                    </a:cubicBezTo>
                    <a:close/>
                    <a:moveTo>
                      <a:pt x="1040" y="177"/>
                    </a:moveTo>
                    <a:cubicBezTo>
                      <a:pt x="1037" y="177"/>
                      <a:pt x="1035" y="179"/>
                      <a:pt x="1035" y="182"/>
                    </a:cubicBezTo>
                    <a:cubicBezTo>
                      <a:pt x="1035" y="185"/>
                      <a:pt x="1037" y="187"/>
                      <a:pt x="1040" y="187"/>
                    </a:cubicBezTo>
                    <a:cubicBezTo>
                      <a:pt x="1042" y="187"/>
                      <a:pt x="1044" y="185"/>
                      <a:pt x="1044" y="182"/>
                    </a:cubicBezTo>
                    <a:cubicBezTo>
                      <a:pt x="1044" y="179"/>
                      <a:pt x="1042" y="177"/>
                      <a:pt x="1040" y="177"/>
                    </a:cubicBezTo>
                    <a:close/>
                    <a:moveTo>
                      <a:pt x="965" y="137"/>
                    </a:moveTo>
                    <a:cubicBezTo>
                      <a:pt x="962" y="137"/>
                      <a:pt x="960" y="139"/>
                      <a:pt x="960" y="141"/>
                    </a:cubicBezTo>
                    <a:cubicBezTo>
                      <a:pt x="960" y="144"/>
                      <a:pt x="962" y="146"/>
                      <a:pt x="965" y="146"/>
                    </a:cubicBezTo>
                    <a:cubicBezTo>
                      <a:pt x="967" y="146"/>
                      <a:pt x="969" y="144"/>
                      <a:pt x="969" y="141"/>
                    </a:cubicBezTo>
                    <a:cubicBezTo>
                      <a:pt x="969" y="139"/>
                      <a:pt x="967" y="137"/>
                      <a:pt x="965" y="137"/>
                    </a:cubicBezTo>
                    <a:close/>
                    <a:moveTo>
                      <a:pt x="1028" y="196"/>
                    </a:moveTo>
                    <a:cubicBezTo>
                      <a:pt x="1028" y="198"/>
                      <a:pt x="1030" y="200"/>
                      <a:pt x="1033" y="200"/>
                    </a:cubicBezTo>
                    <a:cubicBezTo>
                      <a:pt x="1035" y="200"/>
                      <a:pt x="1037" y="198"/>
                      <a:pt x="1037" y="196"/>
                    </a:cubicBezTo>
                    <a:cubicBezTo>
                      <a:pt x="1037" y="193"/>
                      <a:pt x="1035" y="191"/>
                      <a:pt x="1033" y="191"/>
                    </a:cubicBezTo>
                    <a:cubicBezTo>
                      <a:pt x="1030" y="191"/>
                      <a:pt x="1028" y="193"/>
                      <a:pt x="1028" y="196"/>
                    </a:cubicBezTo>
                    <a:close/>
                    <a:moveTo>
                      <a:pt x="883" y="282"/>
                    </a:moveTo>
                    <a:cubicBezTo>
                      <a:pt x="886" y="282"/>
                      <a:pt x="888" y="280"/>
                      <a:pt x="888" y="278"/>
                    </a:cubicBezTo>
                    <a:cubicBezTo>
                      <a:pt x="888" y="275"/>
                      <a:pt x="886" y="273"/>
                      <a:pt x="883" y="273"/>
                    </a:cubicBezTo>
                    <a:cubicBezTo>
                      <a:pt x="881" y="273"/>
                      <a:pt x="879" y="275"/>
                      <a:pt x="879" y="278"/>
                    </a:cubicBezTo>
                    <a:cubicBezTo>
                      <a:pt x="879" y="280"/>
                      <a:pt x="881" y="282"/>
                      <a:pt x="883" y="282"/>
                    </a:cubicBezTo>
                    <a:close/>
                    <a:moveTo>
                      <a:pt x="1015" y="196"/>
                    </a:moveTo>
                    <a:cubicBezTo>
                      <a:pt x="1015" y="198"/>
                      <a:pt x="1017" y="200"/>
                      <a:pt x="1019" y="200"/>
                    </a:cubicBezTo>
                    <a:cubicBezTo>
                      <a:pt x="1022" y="200"/>
                      <a:pt x="1024" y="198"/>
                      <a:pt x="1024" y="196"/>
                    </a:cubicBezTo>
                    <a:cubicBezTo>
                      <a:pt x="1024" y="193"/>
                      <a:pt x="1022" y="191"/>
                      <a:pt x="1019" y="191"/>
                    </a:cubicBezTo>
                    <a:cubicBezTo>
                      <a:pt x="1017" y="191"/>
                      <a:pt x="1015" y="193"/>
                      <a:pt x="1015" y="196"/>
                    </a:cubicBezTo>
                    <a:close/>
                    <a:moveTo>
                      <a:pt x="965" y="164"/>
                    </a:moveTo>
                    <a:cubicBezTo>
                      <a:pt x="962" y="164"/>
                      <a:pt x="960" y="166"/>
                      <a:pt x="960" y="168"/>
                    </a:cubicBezTo>
                    <a:cubicBezTo>
                      <a:pt x="960" y="171"/>
                      <a:pt x="962" y="173"/>
                      <a:pt x="965" y="173"/>
                    </a:cubicBezTo>
                    <a:cubicBezTo>
                      <a:pt x="967" y="173"/>
                      <a:pt x="969" y="171"/>
                      <a:pt x="969" y="168"/>
                    </a:cubicBezTo>
                    <a:cubicBezTo>
                      <a:pt x="969" y="166"/>
                      <a:pt x="967" y="164"/>
                      <a:pt x="965" y="164"/>
                    </a:cubicBezTo>
                    <a:close/>
                    <a:moveTo>
                      <a:pt x="1053" y="177"/>
                    </a:moveTo>
                    <a:cubicBezTo>
                      <a:pt x="1051" y="177"/>
                      <a:pt x="1049" y="179"/>
                      <a:pt x="1049" y="182"/>
                    </a:cubicBezTo>
                    <a:cubicBezTo>
                      <a:pt x="1049" y="185"/>
                      <a:pt x="1051" y="187"/>
                      <a:pt x="1053" y="187"/>
                    </a:cubicBezTo>
                    <a:cubicBezTo>
                      <a:pt x="1056" y="187"/>
                      <a:pt x="1058" y="185"/>
                      <a:pt x="1058" y="182"/>
                    </a:cubicBezTo>
                    <a:cubicBezTo>
                      <a:pt x="1058" y="179"/>
                      <a:pt x="1056" y="177"/>
                      <a:pt x="1053" y="177"/>
                    </a:cubicBezTo>
                    <a:close/>
                    <a:moveTo>
                      <a:pt x="906" y="196"/>
                    </a:moveTo>
                    <a:cubicBezTo>
                      <a:pt x="906" y="198"/>
                      <a:pt x="908" y="200"/>
                      <a:pt x="910" y="200"/>
                    </a:cubicBezTo>
                    <a:cubicBezTo>
                      <a:pt x="913" y="200"/>
                      <a:pt x="915" y="198"/>
                      <a:pt x="915" y="196"/>
                    </a:cubicBezTo>
                    <a:cubicBezTo>
                      <a:pt x="915" y="193"/>
                      <a:pt x="913" y="191"/>
                      <a:pt x="910" y="191"/>
                    </a:cubicBezTo>
                    <a:cubicBezTo>
                      <a:pt x="908" y="191"/>
                      <a:pt x="906" y="193"/>
                      <a:pt x="906" y="196"/>
                    </a:cubicBezTo>
                    <a:close/>
                    <a:moveTo>
                      <a:pt x="904" y="177"/>
                    </a:moveTo>
                    <a:cubicBezTo>
                      <a:pt x="901" y="177"/>
                      <a:pt x="899" y="179"/>
                      <a:pt x="899" y="182"/>
                    </a:cubicBezTo>
                    <a:cubicBezTo>
                      <a:pt x="899" y="185"/>
                      <a:pt x="901" y="187"/>
                      <a:pt x="904" y="187"/>
                    </a:cubicBezTo>
                    <a:cubicBezTo>
                      <a:pt x="906" y="187"/>
                      <a:pt x="908" y="185"/>
                      <a:pt x="908" y="182"/>
                    </a:cubicBezTo>
                    <a:cubicBezTo>
                      <a:pt x="908" y="179"/>
                      <a:pt x="906" y="177"/>
                      <a:pt x="904" y="177"/>
                    </a:cubicBezTo>
                    <a:close/>
                    <a:moveTo>
                      <a:pt x="892" y="196"/>
                    </a:moveTo>
                    <a:cubicBezTo>
                      <a:pt x="892" y="198"/>
                      <a:pt x="894" y="200"/>
                      <a:pt x="897" y="200"/>
                    </a:cubicBezTo>
                    <a:cubicBezTo>
                      <a:pt x="899" y="200"/>
                      <a:pt x="901" y="198"/>
                      <a:pt x="901" y="196"/>
                    </a:cubicBezTo>
                    <a:cubicBezTo>
                      <a:pt x="901" y="193"/>
                      <a:pt x="899" y="191"/>
                      <a:pt x="897" y="191"/>
                    </a:cubicBezTo>
                    <a:cubicBezTo>
                      <a:pt x="894" y="191"/>
                      <a:pt x="892" y="193"/>
                      <a:pt x="892" y="196"/>
                    </a:cubicBezTo>
                    <a:close/>
                    <a:moveTo>
                      <a:pt x="954" y="155"/>
                    </a:moveTo>
                    <a:cubicBezTo>
                      <a:pt x="954" y="157"/>
                      <a:pt x="956" y="159"/>
                      <a:pt x="958" y="159"/>
                    </a:cubicBezTo>
                    <a:cubicBezTo>
                      <a:pt x="961" y="159"/>
                      <a:pt x="963" y="157"/>
                      <a:pt x="963" y="155"/>
                    </a:cubicBezTo>
                    <a:cubicBezTo>
                      <a:pt x="963" y="152"/>
                      <a:pt x="961" y="150"/>
                      <a:pt x="958" y="150"/>
                    </a:cubicBezTo>
                    <a:cubicBezTo>
                      <a:pt x="956" y="150"/>
                      <a:pt x="954" y="152"/>
                      <a:pt x="954" y="155"/>
                    </a:cubicBezTo>
                    <a:close/>
                    <a:moveTo>
                      <a:pt x="883" y="255"/>
                    </a:moveTo>
                    <a:cubicBezTo>
                      <a:pt x="886" y="255"/>
                      <a:pt x="888" y="253"/>
                      <a:pt x="888" y="250"/>
                    </a:cubicBezTo>
                    <a:cubicBezTo>
                      <a:pt x="888" y="248"/>
                      <a:pt x="886" y="246"/>
                      <a:pt x="883" y="246"/>
                    </a:cubicBezTo>
                    <a:cubicBezTo>
                      <a:pt x="881" y="246"/>
                      <a:pt x="879" y="248"/>
                      <a:pt x="879" y="250"/>
                    </a:cubicBezTo>
                    <a:cubicBezTo>
                      <a:pt x="879" y="253"/>
                      <a:pt x="881" y="255"/>
                      <a:pt x="883" y="255"/>
                    </a:cubicBezTo>
                    <a:close/>
                    <a:moveTo>
                      <a:pt x="879" y="223"/>
                    </a:moveTo>
                    <a:cubicBezTo>
                      <a:pt x="879" y="225"/>
                      <a:pt x="881" y="227"/>
                      <a:pt x="883" y="227"/>
                    </a:cubicBezTo>
                    <a:cubicBezTo>
                      <a:pt x="886" y="227"/>
                      <a:pt x="888" y="225"/>
                      <a:pt x="888" y="223"/>
                    </a:cubicBezTo>
                    <a:cubicBezTo>
                      <a:pt x="888" y="220"/>
                      <a:pt x="886" y="218"/>
                      <a:pt x="883" y="218"/>
                    </a:cubicBezTo>
                    <a:cubicBezTo>
                      <a:pt x="881" y="218"/>
                      <a:pt x="879" y="220"/>
                      <a:pt x="879" y="223"/>
                    </a:cubicBezTo>
                    <a:close/>
                    <a:moveTo>
                      <a:pt x="938" y="137"/>
                    </a:moveTo>
                    <a:cubicBezTo>
                      <a:pt x="935" y="137"/>
                      <a:pt x="933" y="139"/>
                      <a:pt x="933" y="141"/>
                    </a:cubicBezTo>
                    <a:cubicBezTo>
                      <a:pt x="933" y="144"/>
                      <a:pt x="935" y="146"/>
                      <a:pt x="938" y="146"/>
                    </a:cubicBezTo>
                    <a:cubicBezTo>
                      <a:pt x="940" y="146"/>
                      <a:pt x="942" y="144"/>
                      <a:pt x="942" y="141"/>
                    </a:cubicBezTo>
                    <a:cubicBezTo>
                      <a:pt x="942" y="139"/>
                      <a:pt x="940" y="137"/>
                      <a:pt x="938" y="137"/>
                    </a:cubicBezTo>
                    <a:close/>
                    <a:moveTo>
                      <a:pt x="940" y="155"/>
                    </a:moveTo>
                    <a:cubicBezTo>
                      <a:pt x="940" y="157"/>
                      <a:pt x="942" y="159"/>
                      <a:pt x="944" y="159"/>
                    </a:cubicBezTo>
                    <a:cubicBezTo>
                      <a:pt x="947" y="159"/>
                      <a:pt x="949" y="157"/>
                      <a:pt x="949" y="155"/>
                    </a:cubicBezTo>
                    <a:cubicBezTo>
                      <a:pt x="949" y="152"/>
                      <a:pt x="947" y="150"/>
                      <a:pt x="944" y="150"/>
                    </a:cubicBezTo>
                    <a:cubicBezTo>
                      <a:pt x="942" y="150"/>
                      <a:pt x="940" y="152"/>
                      <a:pt x="940" y="155"/>
                    </a:cubicBezTo>
                    <a:close/>
                    <a:moveTo>
                      <a:pt x="913" y="182"/>
                    </a:moveTo>
                    <a:cubicBezTo>
                      <a:pt x="913" y="185"/>
                      <a:pt x="915" y="187"/>
                      <a:pt x="917" y="187"/>
                    </a:cubicBezTo>
                    <a:cubicBezTo>
                      <a:pt x="920" y="187"/>
                      <a:pt x="922" y="185"/>
                      <a:pt x="922" y="182"/>
                    </a:cubicBezTo>
                    <a:cubicBezTo>
                      <a:pt x="922" y="179"/>
                      <a:pt x="920" y="177"/>
                      <a:pt x="917" y="177"/>
                    </a:cubicBezTo>
                    <a:cubicBezTo>
                      <a:pt x="915" y="177"/>
                      <a:pt x="913" y="179"/>
                      <a:pt x="913" y="182"/>
                    </a:cubicBezTo>
                    <a:close/>
                    <a:moveTo>
                      <a:pt x="951" y="137"/>
                    </a:moveTo>
                    <a:cubicBezTo>
                      <a:pt x="949" y="137"/>
                      <a:pt x="947" y="139"/>
                      <a:pt x="947" y="141"/>
                    </a:cubicBezTo>
                    <a:cubicBezTo>
                      <a:pt x="947" y="144"/>
                      <a:pt x="949" y="146"/>
                      <a:pt x="951" y="146"/>
                    </a:cubicBezTo>
                    <a:cubicBezTo>
                      <a:pt x="954" y="146"/>
                      <a:pt x="956" y="144"/>
                      <a:pt x="956" y="141"/>
                    </a:cubicBezTo>
                    <a:cubicBezTo>
                      <a:pt x="956" y="139"/>
                      <a:pt x="954" y="137"/>
                      <a:pt x="951" y="137"/>
                    </a:cubicBezTo>
                    <a:close/>
                    <a:moveTo>
                      <a:pt x="919" y="168"/>
                    </a:moveTo>
                    <a:cubicBezTo>
                      <a:pt x="919" y="171"/>
                      <a:pt x="921" y="173"/>
                      <a:pt x="924" y="173"/>
                    </a:cubicBezTo>
                    <a:cubicBezTo>
                      <a:pt x="926" y="173"/>
                      <a:pt x="929" y="171"/>
                      <a:pt x="929" y="168"/>
                    </a:cubicBezTo>
                    <a:cubicBezTo>
                      <a:pt x="929" y="166"/>
                      <a:pt x="926" y="164"/>
                      <a:pt x="924" y="164"/>
                    </a:cubicBezTo>
                    <a:cubicBezTo>
                      <a:pt x="921" y="164"/>
                      <a:pt x="919" y="166"/>
                      <a:pt x="919" y="168"/>
                    </a:cubicBezTo>
                    <a:close/>
                    <a:moveTo>
                      <a:pt x="926" y="155"/>
                    </a:moveTo>
                    <a:cubicBezTo>
                      <a:pt x="926" y="157"/>
                      <a:pt x="928" y="159"/>
                      <a:pt x="931" y="159"/>
                    </a:cubicBezTo>
                    <a:cubicBezTo>
                      <a:pt x="933" y="159"/>
                      <a:pt x="935" y="157"/>
                      <a:pt x="935" y="155"/>
                    </a:cubicBezTo>
                    <a:cubicBezTo>
                      <a:pt x="935" y="152"/>
                      <a:pt x="933" y="150"/>
                      <a:pt x="931" y="150"/>
                    </a:cubicBezTo>
                    <a:cubicBezTo>
                      <a:pt x="928" y="150"/>
                      <a:pt x="926" y="152"/>
                      <a:pt x="926" y="155"/>
                    </a:cubicBezTo>
                    <a:close/>
                    <a:moveTo>
                      <a:pt x="885" y="209"/>
                    </a:moveTo>
                    <a:cubicBezTo>
                      <a:pt x="885" y="212"/>
                      <a:pt x="887" y="214"/>
                      <a:pt x="890" y="214"/>
                    </a:cubicBezTo>
                    <a:cubicBezTo>
                      <a:pt x="892" y="214"/>
                      <a:pt x="894" y="212"/>
                      <a:pt x="894" y="209"/>
                    </a:cubicBezTo>
                    <a:cubicBezTo>
                      <a:pt x="894" y="207"/>
                      <a:pt x="892" y="205"/>
                      <a:pt x="890" y="205"/>
                    </a:cubicBezTo>
                    <a:cubicBezTo>
                      <a:pt x="887" y="205"/>
                      <a:pt x="885" y="207"/>
                      <a:pt x="885" y="209"/>
                    </a:cubicBezTo>
                    <a:close/>
                    <a:moveTo>
                      <a:pt x="938" y="227"/>
                    </a:moveTo>
                    <a:cubicBezTo>
                      <a:pt x="940" y="227"/>
                      <a:pt x="942" y="225"/>
                      <a:pt x="942" y="223"/>
                    </a:cubicBezTo>
                    <a:cubicBezTo>
                      <a:pt x="942" y="220"/>
                      <a:pt x="940" y="218"/>
                      <a:pt x="938" y="218"/>
                    </a:cubicBezTo>
                    <a:cubicBezTo>
                      <a:pt x="935" y="218"/>
                      <a:pt x="933" y="220"/>
                      <a:pt x="933" y="223"/>
                    </a:cubicBezTo>
                    <a:cubicBezTo>
                      <a:pt x="933" y="225"/>
                      <a:pt x="935" y="227"/>
                      <a:pt x="938" y="227"/>
                    </a:cubicBezTo>
                    <a:close/>
                    <a:moveTo>
                      <a:pt x="958" y="268"/>
                    </a:moveTo>
                    <a:cubicBezTo>
                      <a:pt x="961" y="268"/>
                      <a:pt x="963" y="266"/>
                      <a:pt x="963" y="264"/>
                    </a:cubicBezTo>
                    <a:cubicBezTo>
                      <a:pt x="963" y="261"/>
                      <a:pt x="961" y="259"/>
                      <a:pt x="958" y="259"/>
                    </a:cubicBezTo>
                    <a:cubicBezTo>
                      <a:pt x="956" y="259"/>
                      <a:pt x="954" y="261"/>
                      <a:pt x="954" y="264"/>
                    </a:cubicBezTo>
                    <a:cubicBezTo>
                      <a:pt x="954" y="266"/>
                      <a:pt x="956" y="268"/>
                      <a:pt x="958" y="268"/>
                    </a:cubicBezTo>
                    <a:close/>
                    <a:moveTo>
                      <a:pt x="944" y="241"/>
                    </a:moveTo>
                    <a:cubicBezTo>
                      <a:pt x="947" y="241"/>
                      <a:pt x="949" y="239"/>
                      <a:pt x="949" y="237"/>
                    </a:cubicBezTo>
                    <a:cubicBezTo>
                      <a:pt x="949" y="234"/>
                      <a:pt x="947" y="232"/>
                      <a:pt x="944" y="232"/>
                    </a:cubicBezTo>
                    <a:cubicBezTo>
                      <a:pt x="942" y="232"/>
                      <a:pt x="940" y="234"/>
                      <a:pt x="940" y="237"/>
                    </a:cubicBezTo>
                    <a:cubicBezTo>
                      <a:pt x="940" y="239"/>
                      <a:pt x="942" y="241"/>
                      <a:pt x="944" y="241"/>
                    </a:cubicBezTo>
                    <a:close/>
                    <a:moveTo>
                      <a:pt x="951" y="255"/>
                    </a:moveTo>
                    <a:cubicBezTo>
                      <a:pt x="954" y="255"/>
                      <a:pt x="956" y="253"/>
                      <a:pt x="956" y="250"/>
                    </a:cubicBezTo>
                    <a:cubicBezTo>
                      <a:pt x="956" y="248"/>
                      <a:pt x="954" y="246"/>
                      <a:pt x="951" y="246"/>
                    </a:cubicBezTo>
                    <a:cubicBezTo>
                      <a:pt x="949" y="246"/>
                      <a:pt x="947" y="248"/>
                      <a:pt x="947" y="250"/>
                    </a:cubicBezTo>
                    <a:cubicBezTo>
                      <a:pt x="947" y="253"/>
                      <a:pt x="949" y="255"/>
                      <a:pt x="951" y="255"/>
                    </a:cubicBezTo>
                    <a:close/>
                    <a:moveTo>
                      <a:pt x="965" y="282"/>
                    </a:moveTo>
                    <a:cubicBezTo>
                      <a:pt x="967" y="282"/>
                      <a:pt x="969" y="280"/>
                      <a:pt x="969" y="278"/>
                    </a:cubicBezTo>
                    <a:cubicBezTo>
                      <a:pt x="969" y="275"/>
                      <a:pt x="967" y="273"/>
                      <a:pt x="965" y="273"/>
                    </a:cubicBezTo>
                    <a:cubicBezTo>
                      <a:pt x="962" y="273"/>
                      <a:pt x="960" y="275"/>
                      <a:pt x="960" y="278"/>
                    </a:cubicBezTo>
                    <a:cubicBezTo>
                      <a:pt x="960" y="280"/>
                      <a:pt x="962" y="282"/>
                      <a:pt x="965" y="282"/>
                    </a:cubicBezTo>
                    <a:close/>
                    <a:moveTo>
                      <a:pt x="972" y="296"/>
                    </a:moveTo>
                    <a:cubicBezTo>
                      <a:pt x="974" y="296"/>
                      <a:pt x="976" y="294"/>
                      <a:pt x="976" y="291"/>
                    </a:cubicBezTo>
                    <a:cubicBezTo>
                      <a:pt x="976" y="289"/>
                      <a:pt x="974" y="287"/>
                      <a:pt x="972" y="287"/>
                    </a:cubicBezTo>
                    <a:cubicBezTo>
                      <a:pt x="969" y="287"/>
                      <a:pt x="967" y="289"/>
                      <a:pt x="967" y="291"/>
                    </a:cubicBezTo>
                    <a:cubicBezTo>
                      <a:pt x="967" y="294"/>
                      <a:pt x="969" y="296"/>
                      <a:pt x="972" y="296"/>
                    </a:cubicBezTo>
                    <a:close/>
                    <a:moveTo>
                      <a:pt x="931" y="214"/>
                    </a:moveTo>
                    <a:cubicBezTo>
                      <a:pt x="933" y="214"/>
                      <a:pt x="935" y="212"/>
                      <a:pt x="935" y="209"/>
                    </a:cubicBezTo>
                    <a:cubicBezTo>
                      <a:pt x="935" y="207"/>
                      <a:pt x="933" y="205"/>
                      <a:pt x="931" y="205"/>
                    </a:cubicBezTo>
                    <a:cubicBezTo>
                      <a:pt x="928" y="205"/>
                      <a:pt x="926" y="207"/>
                      <a:pt x="926" y="209"/>
                    </a:cubicBezTo>
                    <a:cubicBezTo>
                      <a:pt x="926" y="212"/>
                      <a:pt x="928" y="214"/>
                      <a:pt x="931" y="214"/>
                    </a:cubicBezTo>
                    <a:close/>
                    <a:moveTo>
                      <a:pt x="940" y="182"/>
                    </a:moveTo>
                    <a:cubicBezTo>
                      <a:pt x="940" y="185"/>
                      <a:pt x="942" y="187"/>
                      <a:pt x="944" y="187"/>
                    </a:cubicBezTo>
                    <a:cubicBezTo>
                      <a:pt x="947" y="187"/>
                      <a:pt x="949" y="185"/>
                      <a:pt x="949" y="182"/>
                    </a:cubicBezTo>
                    <a:cubicBezTo>
                      <a:pt x="949" y="179"/>
                      <a:pt x="947" y="177"/>
                      <a:pt x="944" y="177"/>
                    </a:cubicBezTo>
                    <a:cubicBezTo>
                      <a:pt x="942" y="177"/>
                      <a:pt x="940" y="179"/>
                      <a:pt x="940" y="182"/>
                    </a:cubicBezTo>
                    <a:close/>
                    <a:moveTo>
                      <a:pt x="951" y="164"/>
                    </a:moveTo>
                    <a:cubicBezTo>
                      <a:pt x="949" y="164"/>
                      <a:pt x="947" y="166"/>
                      <a:pt x="947" y="168"/>
                    </a:cubicBezTo>
                    <a:cubicBezTo>
                      <a:pt x="947" y="171"/>
                      <a:pt x="949" y="173"/>
                      <a:pt x="951" y="173"/>
                    </a:cubicBezTo>
                    <a:cubicBezTo>
                      <a:pt x="954" y="173"/>
                      <a:pt x="956" y="171"/>
                      <a:pt x="956" y="168"/>
                    </a:cubicBezTo>
                    <a:cubicBezTo>
                      <a:pt x="956" y="166"/>
                      <a:pt x="954" y="164"/>
                      <a:pt x="951" y="164"/>
                    </a:cubicBezTo>
                    <a:close/>
                    <a:moveTo>
                      <a:pt x="954" y="182"/>
                    </a:moveTo>
                    <a:cubicBezTo>
                      <a:pt x="954" y="185"/>
                      <a:pt x="956" y="187"/>
                      <a:pt x="958" y="187"/>
                    </a:cubicBezTo>
                    <a:cubicBezTo>
                      <a:pt x="961" y="187"/>
                      <a:pt x="963" y="185"/>
                      <a:pt x="963" y="182"/>
                    </a:cubicBezTo>
                    <a:cubicBezTo>
                      <a:pt x="963" y="179"/>
                      <a:pt x="961" y="177"/>
                      <a:pt x="958" y="177"/>
                    </a:cubicBezTo>
                    <a:cubicBezTo>
                      <a:pt x="956" y="177"/>
                      <a:pt x="954" y="179"/>
                      <a:pt x="954" y="182"/>
                    </a:cubicBezTo>
                    <a:close/>
                    <a:moveTo>
                      <a:pt x="926" y="182"/>
                    </a:moveTo>
                    <a:cubicBezTo>
                      <a:pt x="926" y="185"/>
                      <a:pt x="928" y="187"/>
                      <a:pt x="931" y="187"/>
                    </a:cubicBezTo>
                    <a:cubicBezTo>
                      <a:pt x="933" y="187"/>
                      <a:pt x="935" y="185"/>
                      <a:pt x="935" y="182"/>
                    </a:cubicBezTo>
                    <a:cubicBezTo>
                      <a:pt x="935" y="179"/>
                      <a:pt x="933" y="177"/>
                      <a:pt x="931" y="177"/>
                    </a:cubicBezTo>
                    <a:cubicBezTo>
                      <a:pt x="928" y="177"/>
                      <a:pt x="926" y="179"/>
                      <a:pt x="926" y="182"/>
                    </a:cubicBezTo>
                    <a:close/>
                    <a:moveTo>
                      <a:pt x="938" y="164"/>
                    </a:moveTo>
                    <a:cubicBezTo>
                      <a:pt x="935" y="164"/>
                      <a:pt x="933" y="166"/>
                      <a:pt x="933" y="168"/>
                    </a:cubicBezTo>
                    <a:cubicBezTo>
                      <a:pt x="933" y="171"/>
                      <a:pt x="935" y="173"/>
                      <a:pt x="938" y="173"/>
                    </a:cubicBezTo>
                    <a:cubicBezTo>
                      <a:pt x="940" y="173"/>
                      <a:pt x="942" y="171"/>
                      <a:pt x="942" y="168"/>
                    </a:cubicBezTo>
                    <a:cubicBezTo>
                      <a:pt x="942" y="166"/>
                      <a:pt x="940" y="164"/>
                      <a:pt x="938" y="164"/>
                    </a:cubicBezTo>
                    <a:close/>
                    <a:moveTo>
                      <a:pt x="978" y="309"/>
                    </a:moveTo>
                    <a:cubicBezTo>
                      <a:pt x="981" y="309"/>
                      <a:pt x="983" y="307"/>
                      <a:pt x="983" y="305"/>
                    </a:cubicBezTo>
                    <a:cubicBezTo>
                      <a:pt x="983" y="302"/>
                      <a:pt x="981" y="300"/>
                      <a:pt x="978" y="300"/>
                    </a:cubicBezTo>
                    <a:cubicBezTo>
                      <a:pt x="976" y="300"/>
                      <a:pt x="974" y="302"/>
                      <a:pt x="974" y="305"/>
                    </a:cubicBezTo>
                    <a:cubicBezTo>
                      <a:pt x="974" y="307"/>
                      <a:pt x="976" y="309"/>
                      <a:pt x="978" y="309"/>
                    </a:cubicBezTo>
                    <a:close/>
                    <a:moveTo>
                      <a:pt x="1037" y="278"/>
                    </a:moveTo>
                    <a:cubicBezTo>
                      <a:pt x="1037" y="275"/>
                      <a:pt x="1035" y="273"/>
                      <a:pt x="1033" y="273"/>
                    </a:cubicBezTo>
                    <a:cubicBezTo>
                      <a:pt x="1030" y="273"/>
                      <a:pt x="1028" y="275"/>
                      <a:pt x="1028" y="278"/>
                    </a:cubicBezTo>
                    <a:cubicBezTo>
                      <a:pt x="1028" y="280"/>
                      <a:pt x="1030" y="282"/>
                      <a:pt x="1033" y="282"/>
                    </a:cubicBezTo>
                    <a:cubicBezTo>
                      <a:pt x="1035" y="282"/>
                      <a:pt x="1037" y="280"/>
                      <a:pt x="1037" y="278"/>
                    </a:cubicBezTo>
                    <a:close/>
                    <a:moveTo>
                      <a:pt x="1053" y="268"/>
                    </a:moveTo>
                    <a:cubicBezTo>
                      <a:pt x="1056" y="268"/>
                      <a:pt x="1058" y="266"/>
                      <a:pt x="1058" y="264"/>
                    </a:cubicBezTo>
                    <a:cubicBezTo>
                      <a:pt x="1058" y="261"/>
                      <a:pt x="1056" y="259"/>
                      <a:pt x="1053" y="259"/>
                    </a:cubicBezTo>
                    <a:cubicBezTo>
                      <a:pt x="1051" y="259"/>
                      <a:pt x="1049" y="261"/>
                      <a:pt x="1049" y="264"/>
                    </a:cubicBezTo>
                    <a:cubicBezTo>
                      <a:pt x="1049" y="266"/>
                      <a:pt x="1051" y="268"/>
                      <a:pt x="1053" y="268"/>
                    </a:cubicBezTo>
                    <a:close/>
                    <a:moveTo>
                      <a:pt x="1051" y="250"/>
                    </a:moveTo>
                    <a:cubicBezTo>
                      <a:pt x="1051" y="248"/>
                      <a:pt x="1049" y="246"/>
                      <a:pt x="1047" y="246"/>
                    </a:cubicBezTo>
                    <a:cubicBezTo>
                      <a:pt x="1044" y="246"/>
                      <a:pt x="1042" y="248"/>
                      <a:pt x="1042" y="250"/>
                    </a:cubicBezTo>
                    <a:cubicBezTo>
                      <a:pt x="1042" y="253"/>
                      <a:pt x="1044" y="255"/>
                      <a:pt x="1047" y="255"/>
                    </a:cubicBezTo>
                    <a:cubicBezTo>
                      <a:pt x="1049" y="255"/>
                      <a:pt x="1051" y="253"/>
                      <a:pt x="1051" y="250"/>
                    </a:cubicBezTo>
                    <a:close/>
                    <a:moveTo>
                      <a:pt x="1044" y="264"/>
                    </a:moveTo>
                    <a:cubicBezTo>
                      <a:pt x="1044" y="261"/>
                      <a:pt x="1042" y="259"/>
                      <a:pt x="1040" y="259"/>
                    </a:cubicBezTo>
                    <a:cubicBezTo>
                      <a:pt x="1037" y="259"/>
                      <a:pt x="1035" y="261"/>
                      <a:pt x="1035" y="264"/>
                    </a:cubicBezTo>
                    <a:cubicBezTo>
                      <a:pt x="1035" y="266"/>
                      <a:pt x="1037" y="268"/>
                      <a:pt x="1040" y="268"/>
                    </a:cubicBezTo>
                    <a:cubicBezTo>
                      <a:pt x="1042" y="268"/>
                      <a:pt x="1044" y="266"/>
                      <a:pt x="1044" y="264"/>
                    </a:cubicBezTo>
                    <a:close/>
                    <a:moveTo>
                      <a:pt x="1058" y="237"/>
                    </a:moveTo>
                    <a:cubicBezTo>
                      <a:pt x="1058" y="234"/>
                      <a:pt x="1056" y="232"/>
                      <a:pt x="1053" y="232"/>
                    </a:cubicBezTo>
                    <a:cubicBezTo>
                      <a:pt x="1051" y="232"/>
                      <a:pt x="1049" y="234"/>
                      <a:pt x="1049" y="237"/>
                    </a:cubicBezTo>
                    <a:cubicBezTo>
                      <a:pt x="1049" y="239"/>
                      <a:pt x="1051" y="241"/>
                      <a:pt x="1053" y="241"/>
                    </a:cubicBezTo>
                    <a:cubicBezTo>
                      <a:pt x="1056" y="241"/>
                      <a:pt x="1058" y="239"/>
                      <a:pt x="1058" y="237"/>
                    </a:cubicBezTo>
                    <a:close/>
                    <a:moveTo>
                      <a:pt x="1060" y="191"/>
                    </a:moveTo>
                    <a:cubicBezTo>
                      <a:pt x="1058" y="191"/>
                      <a:pt x="1056" y="193"/>
                      <a:pt x="1056" y="196"/>
                    </a:cubicBezTo>
                    <a:cubicBezTo>
                      <a:pt x="1056" y="198"/>
                      <a:pt x="1058" y="200"/>
                      <a:pt x="1060" y="200"/>
                    </a:cubicBezTo>
                    <a:cubicBezTo>
                      <a:pt x="1063" y="200"/>
                      <a:pt x="1065" y="198"/>
                      <a:pt x="1065" y="196"/>
                    </a:cubicBezTo>
                    <a:cubicBezTo>
                      <a:pt x="1065" y="193"/>
                      <a:pt x="1063" y="191"/>
                      <a:pt x="1060" y="191"/>
                    </a:cubicBezTo>
                    <a:close/>
                    <a:moveTo>
                      <a:pt x="1065" y="223"/>
                    </a:moveTo>
                    <a:cubicBezTo>
                      <a:pt x="1065" y="220"/>
                      <a:pt x="1063" y="218"/>
                      <a:pt x="1060" y="218"/>
                    </a:cubicBezTo>
                    <a:cubicBezTo>
                      <a:pt x="1058" y="218"/>
                      <a:pt x="1056" y="220"/>
                      <a:pt x="1056" y="223"/>
                    </a:cubicBezTo>
                    <a:cubicBezTo>
                      <a:pt x="1056" y="225"/>
                      <a:pt x="1058" y="227"/>
                      <a:pt x="1060" y="227"/>
                    </a:cubicBezTo>
                    <a:cubicBezTo>
                      <a:pt x="1063" y="227"/>
                      <a:pt x="1065" y="225"/>
                      <a:pt x="1065" y="223"/>
                    </a:cubicBezTo>
                    <a:close/>
                    <a:moveTo>
                      <a:pt x="1013" y="268"/>
                    </a:moveTo>
                    <a:cubicBezTo>
                      <a:pt x="1015" y="268"/>
                      <a:pt x="1017" y="266"/>
                      <a:pt x="1017" y="264"/>
                    </a:cubicBezTo>
                    <a:cubicBezTo>
                      <a:pt x="1017" y="261"/>
                      <a:pt x="1015" y="259"/>
                      <a:pt x="1013" y="259"/>
                    </a:cubicBezTo>
                    <a:cubicBezTo>
                      <a:pt x="1010" y="259"/>
                      <a:pt x="1008" y="261"/>
                      <a:pt x="1008" y="264"/>
                    </a:cubicBezTo>
                    <a:cubicBezTo>
                      <a:pt x="1008" y="266"/>
                      <a:pt x="1010" y="268"/>
                      <a:pt x="1013" y="268"/>
                    </a:cubicBezTo>
                    <a:close/>
                    <a:moveTo>
                      <a:pt x="1003" y="264"/>
                    </a:moveTo>
                    <a:cubicBezTo>
                      <a:pt x="1003" y="261"/>
                      <a:pt x="1001" y="259"/>
                      <a:pt x="999" y="259"/>
                    </a:cubicBezTo>
                    <a:cubicBezTo>
                      <a:pt x="996" y="259"/>
                      <a:pt x="994" y="261"/>
                      <a:pt x="994" y="264"/>
                    </a:cubicBezTo>
                    <a:cubicBezTo>
                      <a:pt x="994" y="266"/>
                      <a:pt x="996" y="268"/>
                      <a:pt x="999" y="268"/>
                    </a:cubicBezTo>
                    <a:cubicBezTo>
                      <a:pt x="1001" y="268"/>
                      <a:pt x="1003" y="266"/>
                      <a:pt x="1003" y="264"/>
                    </a:cubicBezTo>
                    <a:close/>
                    <a:moveTo>
                      <a:pt x="1010" y="250"/>
                    </a:moveTo>
                    <a:cubicBezTo>
                      <a:pt x="1010" y="248"/>
                      <a:pt x="1008" y="246"/>
                      <a:pt x="1006" y="246"/>
                    </a:cubicBezTo>
                    <a:cubicBezTo>
                      <a:pt x="1003" y="246"/>
                      <a:pt x="1001" y="248"/>
                      <a:pt x="1001" y="250"/>
                    </a:cubicBezTo>
                    <a:cubicBezTo>
                      <a:pt x="1001" y="253"/>
                      <a:pt x="1003" y="255"/>
                      <a:pt x="1006" y="255"/>
                    </a:cubicBezTo>
                    <a:cubicBezTo>
                      <a:pt x="1008" y="255"/>
                      <a:pt x="1010" y="253"/>
                      <a:pt x="1010" y="250"/>
                    </a:cubicBezTo>
                    <a:close/>
                    <a:moveTo>
                      <a:pt x="997" y="278"/>
                    </a:moveTo>
                    <a:cubicBezTo>
                      <a:pt x="997" y="275"/>
                      <a:pt x="995" y="273"/>
                      <a:pt x="992" y="273"/>
                    </a:cubicBezTo>
                    <a:cubicBezTo>
                      <a:pt x="990" y="273"/>
                      <a:pt x="988" y="275"/>
                      <a:pt x="988" y="278"/>
                    </a:cubicBezTo>
                    <a:cubicBezTo>
                      <a:pt x="988" y="280"/>
                      <a:pt x="990" y="282"/>
                      <a:pt x="992" y="282"/>
                    </a:cubicBezTo>
                    <a:cubicBezTo>
                      <a:pt x="995" y="282"/>
                      <a:pt x="997" y="280"/>
                      <a:pt x="997" y="278"/>
                    </a:cubicBezTo>
                    <a:close/>
                    <a:moveTo>
                      <a:pt x="1026" y="296"/>
                    </a:moveTo>
                    <a:cubicBezTo>
                      <a:pt x="1029" y="296"/>
                      <a:pt x="1031" y="294"/>
                      <a:pt x="1031" y="291"/>
                    </a:cubicBezTo>
                    <a:cubicBezTo>
                      <a:pt x="1031" y="289"/>
                      <a:pt x="1029" y="287"/>
                      <a:pt x="1026" y="287"/>
                    </a:cubicBezTo>
                    <a:cubicBezTo>
                      <a:pt x="1024" y="287"/>
                      <a:pt x="1022" y="289"/>
                      <a:pt x="1022" y="291"/>
                    </a:cubicBezTo>
                    <a:cubicBezTo>
                      <a:pt x="1022" y="294"/>
                      <a:pt x="1024" y="296"/>
                      <a:pt x="1026" y="296"/>
                    </a:cubicBezTo>
                    <a:close/>
                    <a:moveTo>
                      <a:pt x="990" y="291"/>
                    </a:moveTo>
                    <a:cubicBezTo>
                      <a:pt x="990" y="289"/>
                      <a:pt x="988" y="287"/>
                      <a:pt x="985" y="287"/>
                    </a:cubicBezTo>
                    <a:cubicBezTo>
                      <a:pt x="983" y="287"/>
                      <a:pt x="981" y="289"/>
                      <a:pt x="981" y="291"/>
                    </a:cubicBezTo>
                    <a:cubicBezTo>
                      <a:pt x="981" y="294"/>
                      <a:pt x="983" y="296"/>
                      <a:pt x="985" y="296"/>
                    </a:cubicBezTo>
                    <a:cubicBezTo>
                      <a:pt x="988" y="296"/>
                      <a:pt x="990" y="294"/>
                      <a:pt x="990" y="291"/>
                    </a:cubicBezTo>
                    <a:close/>
                    <a:moveTo>
                      <a:pt x="1019" y="282"/>
                    </a:moveTo>
                    <a:cubicBezTo>
                      <a:pt x="1022" y="282"/>
                      <a:pt x="1024" y="280"/>
                      <a:pt x="1024" y="278"/>
                    </a:cubicBezTo>
                    <a:cubicBezTo>
                      <a:pt x="1024" y="275"/>
                      <a:pt x="1022" y="273"/>
                      <a:pt x="1019" y="273"/>
                    </a:cubicBezTo>
                    <a:cubicBezTo>
                      <a:pt x="1017" y="273"/>
                      <a:pt x="1015" y="275"/>
                      <a:pt x="1015" y="278"/>
                    </a:cubicBezTo>
                    <a:cubicBezTo>
                      <a:pt x="1015" y="280"/>
                      <a:pt x="1017" y="282"/>
                      <a:pt x="1019" y="282"/>
                    </a:cubicBezTo>
                    <a:close/>
                    <a:moveTo>
                      <a:pt x="1074" y="91"/>
                    </a:moveTo>
                    <a:cubicBezTo>
                      <a:pt x="1076" y="91"/>
                      <a:pt x="1078" y="89"/>
                      <a:pt x="1078" y="87"/>
                    </a:cubicBezTo>
                    <a:cubicBezTo>
                      <a:pt x="1078" y="84"/>
                      <a:pt x="1076" y="82"/>
                      <a:pt x="1074" y="82"/>
                    </a:cubicBezTo>
                    <a:cubicBezTo>
                      <a:pt x="1071" y="82"/>
                      <a:pt x="1069" y="84"/>
                      <a:pt x="1069" y="87"/>
                    </a:cubicBezTo>
                    <a:cubicBezTo>
                      <a:pt x="1069" y="89"/>
                      <a:pt x="1071" y="91"/>
                      <a:pt x="1074" y="91"/>
                    </a:cubicBezTo>
                    <a:close/>
                    <a:moveTo>
                      <a:pt x="472" y="100"/>
                    </a:moveTo>
                    <a:cubicBezTo>
                      <a:pt x="472" y="98"/>
                      <a:pt x="470" y="96"/>
                      <a:pt x="468" y="96"/>
                    </a:cubicBezTo>
                    <a:cubicBezTo>
                      <a:pt x="465" y="96"/>
                      <a:pt x="463" y="98"/>
                      <a:pt x="463" y="100"/>
                    </a:cubicBezTo>
                    <a:cubicBezTo>
                      <a:pt x="463" y="103"/>
                      <a:pt x="465" y="105"/>
                      <a:pt x="468" y="105"/>
                    </a:cubicBezTo>
                    <a:cubicBezTo>
                      <a:pt x="470" y="105"/>
                      <a:pt x="472" y="103"/>
                      <a:pt x="472" y="100"/>
                    </a:cubicBezTo>
                    <a:close/>
                    <a:moveTo>
                      <a:pt x="479" y="87"/>
                    </a:moveTo>
                    <a:cubicBezTo>
                      <a:pt x="479" y="84"/>
                      <a:pt x="477" y="82"/>
                      <a:pt x="475" y="82"/>
                    </a:cubicBezTo>
                    <a:cubicBezTo>
                      <a:pt x="472" y="82"/>
                      <a:pt x="470" y="84"/>
                      <a:pt x="470" y="87"/>
                    </a:cubicBezTo>
                    <a:cubicBezTo>
                      <a:pt x="470" y="89"/>
                      <a:pt x="472" y="91"/>
                      <a:pt x="475" y="91"/>
                    </a:cubicBezTo>
                    <a:cubicBezTo>
                      <a:pt x="477" y="91"/>
                      <a:pt x="479" y="89"/>
                      <a:pt x="479" y="87"/>
                    </a:cubicBezTo>
                    <a:close/>
                    <a:moveTo>
                      <a:pt x="506" y="59"/>
                    </a:moveTo>
                    <a:cubicBezTo>
                      <a:pt x="506" y="57"/>
                      <a:pt x="504" y="55"/>
                      <a:pt x="502" y="55"/>
                    </a:cubicBezTo>
                    <a:cubicBezTo>
                      <a:pt x="499" y="55"/>
                      <a:pt x="497" y="57"/>
                      <a:pt x="497" y="59"/>
                    </a:cubicBezTo>
                    <a:cubicBezTo>
                      <a:pt x="497" y="62"/>
                      <a:pt x="499" y="64"/>
                      <a:pt x="502" y="64"/>
                    </a:cubicBezTo>
                    <a:cubicBezTo>
                      <a:pt x="504" y="64"/>
                      <a:pt x="506" y="62"/>
                      <a:pt x="506" y="59"/>
                    </a:cubicBezTo>
                    <a:close/>
                    <a:moveTo>
                      <a:pt x="495" y="77"/>
                    </a:moveTo>
                    <a:cubicBezTo>
                      <a:pt x="497" y="77"/>
                      <a:pt x="500" y="75"/>
                      <a:pt x="500" y="73"/>
                    </a:cubicBezTo>
                    <a:cubicBezTo>
                      <a:pt x="500" y="70"/>
                      <a:pt x="497" y="68"/>
                      <a:pt x="495" y="68"/>
                    </a:cubicBezTo>
                    <a:cubicBezTo>
                      <a:pt x="492" y="68"/>
                      <a:pt x="490" y="70"/>
                      <a:pt x="490" y="73"/>
                    </a:cubicBezTo>
                    <a:cubicBezTo>
                      <a:pt x="490" y="75"/>
                      <a:pt x="492" y="77"/>
                      <a:pt x="495" y="77"/>
                    </a:cubicBezTo>
                    <a:close/>
                    <a:moveTo>
                      <a:pt x="465" y="496"/>
                    </a:moveTo>
                    <a:cubicBezTo>
                      <a:pt x="465" y="493"/>
                      <a:pt x="463" y="491"/>
                      <a:pt x="461" y="491"/>
                    </a:cubicBezTo>
                    <a:cubicBezTo>
                      <a:pt x="458" y="491"/>
                      <a:pt x="456" y="493"/>
                      <a:pt x="456" y="496"/>
                    </a:cubicBezTo>
                    <a:cubicBezTo>
                      <a:pt x="456" y="498"/>
                      <a:pt x="458" y="500"/>
                      <a:pt x="461" y="500"/>
                    </a:cubicBezTo>
                    <a:cubicBezTo>
                      <a:pt x="463" y="500"/>
                      <a:pt x="465" y="498"/>
                      <a:pt x="465" y="496"/>
                    </a:cubicBezTo>
                    <a:close/>
                    <a:moveTo>
                      <a:pt x="493" y="59"/>
                    </a:moveTo>
                    <a:cubicBezTo>
                      <a:pt x="493" y="57"/>
                      <a:pt x="491" y="55"/>
                      <a:pt x="488" y="55"/>
                    </a:cubicBezTo>
                    <a:cubicBezTo>
                      <a:pt x="486" y="55"/>
                      <a:pt x="484" y="57"/>
                      <a:pt x="484" y="59"/>
                    </a:cubicBezTo>
                    <a:cubicBezTo>
                      <a:pt x="484" y="62"/>
                      <a:pt x="486" y="64"/>
                      <a:pt x="488" y="64"/>
                    </a:cubicBezTo>
                    <a:cubicBezTo>
                      <a:pt x="491" y="64"/>
                      <a:pt x="493" y="62"/>
                      <a:pt x="493" y="59"/>
                    </a:cubicBezTo>
                    <a:close/>
                    <a:moveTo>
                      <a:pt x="486" y="73"/>
                    </a:moveTo>
                    <a:cubicBezTo>
                      <a:pt x="486" y="70"/>
                      <a:pt x="484" y="68"/>
                      <a:pt x="481" y="68"/>
                    </a:cubicBezTo>
                    <a:cubicBezTo>
                      <a:pt x="479" y="68"/>
                      <a:pt x="477" y="70"/>
                      <a:pt x="477" y="73"/>
                    </a:cubicBezTo>
                    <a:cubicBezTo>
                      <a:pt x="477" y="75"/>
                      <a:pt x="479" y="77"/>
                      <a:pt x="481" y="77"/>
                    </a:cubicBezTo>
                    <a:cubicBezTo>
                      <a:pt x="484" y="77"/>
                      <a:pt x="486" y="75"/>
                      <a:pt x="486" y="73"/>
                    </a:cubicBezTo>
                    <a:close/>
                    <a:moveTo>
                      <a:pt x="472" y="482"/>
                    </a:moveTo>
                    <a:cubicBezTo>
                      <a:pt x="472" y="480"/>
                      <a:pt x="470" y="478"/>
                      <a:pt x="468" y="478"/>
                    </a:cubicBezTo>
                    <a:cubicBezTo>
                      <a:pt x="465" y="478"/>
                      <a:pt x="463" y="480"/>
                      <a:pt x="463" y="482"/>
                    </a:cubicBezTo>
                    <a:cubicBezTo>
                      <a:pt x="463" y="485"/>
                      <a:pt x="465" y="487"/>
                      <a:pt x="468" y="487"/>
                    </a:cubicBezTo>
                    <a:cubicBezTo>
                      <a:pt x="470" y="487"/>
                      <a:pt x="472" y="485"/>
                      <a:pt x="472" y="482"/>
                    </a:cubicBezTo>
                    <a:close/>
                    <a:moveTo>
                      <a:pt x="431" y="537"/>
                    </a:moveTo>
                    <a:cubicBezTo>
                      <a:pt x="431" y="534"/>
                      <a:pt x="429" y="532"/>
                      <a:pt x="427" y="532"/>
                    </a:cubicBezTo>
                    <a:cubicBezTo>
                      <a:pt x="424" y="532"/>
                      <a:pt x="422" y="534"/>
                      <a:pt x="422" y="537"/>
                    </a:cubicBezTo>
                    <a:cubicBezTo>
                      <a:pt x="422" y="539"/>
                      <a:pt x="424" y="541"/>
                      <a:pt x="427" y="541"/>
                    </a:cubicBezTo>
                    <a:cubicBezTo>
                      <a:pt x="429" y="541"/>
                      <a:pt x="431" y="539"/>
                      <a:pt x="431" y="537"/>
                    </a:cubicBezTo>
                    <a:close/>
                    <a:moveTo>
                      <a:pt x="425" y="550"/>
                    </a:moveTo>
                    <a:cubicBezTo>
                      <a:pt x="425" y="548"/>
                      <a:pt x="423" y="546"/>
                      <a:pt x="420" y="546"/>
                    </a:cubicBezTo>
                    <a:cubicBezTo>
                      <a:pt x="418" y="546"/>
                      <a:pt x="416" y="548"/>
                      <a:pt x="416" y="550"/>
                    </a:cubicBezTo>
                    <a:cubicBezTo>
                      <a:pt x="416" y="553"/>
                      <a:pt x="418" y="555"/>
                      <a:pt x="420" y="555"/>
                    </a:cubicBezTo>
                    <a:cubicBezTo>
                      <a:pt x="423" y="555"/>
                      <a:pt x="425" y="553"/>
                      <a:pt x="425" y="550"/>
                    </a:cubicBezTo>
                    <a:close/>
                    <a:moveTo>
                      <a:pt x="438" y="523"/>
                    </a:moveTo>
                    <a:cubicBezTo>
                      <a:pt x="438" y="521"/>
                      <a:pt x="436" y="519"/>
                      <a:pt x="434" y="519"/>
                    </a:cubicBezTo>
                    <a:cubicBezTo>
                      <a:pt x="431" y="519"/>
                      <a:pt x="429" y="521"/>
                      <a:pt x="429" y="523"/>
                    </a:cubicBezTo>
                    <a:cubicBezTo>
                      <a:pt x="429" y="526"/>
                      <a:pt x="431" y="528"/>
                      <a:pt x="434" y="528"/>
                    </a:cubicBezTo>
                    <a:cubicBezTo>
                      <a:pt x="436" y="528"/>
                      <a:pt x="438" y="526"/>
                      <a:pt x="438" y="523"/>
                    </a:cubicBezTo>
                    <a:close/>
                    <a:moveTo>
                      <a:pt x="459" y="509"/>
                    </a:moveTo>
                    <a:cubicBezTo>
                      <a:pt x="459" y="507"/>
                      <a:pt x="457" y="505"/>
                      <a:pt x="454" y="505"/>
                    </a:cubicBezTo>
                    <a:cubicBezTo>
                      <a:pt x="452" y="505"/>
                      <a:pt x="450" y="507"/>
                      <a:pt x="450" y="509"/>
                    </a:cubicBezTo>
                    <a:cubicBezTo>
                      <a:pt x="450" y="512"/>
                      <a:pt x="452" y="514"/>
                      <a:pt x="454" y="514"/>
                    </a:cubicBezTo>
                    <a:cubicBezTo>
                      <a:pt x="457" y="514"/>
                      <a:pt x="459" y="512"/>
                      <a:pt x="459" y="509"/>
                    </a:cubicBezTo>
                    <a:close/>
                    <a:moveTo>
                      <a:pt x="418" y="564"/>
                    </a:moveTo>
                    <a:cubicBezTo>
                      <a:pt x="418" y="561"/>
                      <a:pt x="416" y="559"/>
                      <a:pt x="413" y="559"/>
                    </a:cubicBezTo>
                    <a:cubicBezTo>
                      <a:pt x="411" y="559"/>
                      <a:pt x="409" y="561"/>
                      <a:pt x="409" y="564"/>
                    </a:cubicBezTo>
                    <a:cubicBezTo>
                      <a:pt x="409" y="566"/>
                      <a:pt x="411" y="568"/>
                      <a:pt x="413" y="568"/>
                    </a:cubicBezTo>
                    <a:cubicBezTo>
                      <a:pt x="416" y="568"/>
                      <a:pt x="418" y="566"/>
                      <a:pt x="418" y="564"/>
                    </a:cubicBezTo>
                    <a:close/>
                    <a:moveTo>
                      <a:pt x="445" y="509"/>
                    </a:moveTo>
                    <a:cubicBezTo>
                      <a:pt x="445" y="507"/>
                      <a:pt x="443" y="505"/>
                      <a:pt x="441" y="505"/>
                    </a:cubicBezTo>
                    <a:cubicBezTo>
                      <a:pt x="438" y="505"/>
                      <a:pt x="436" y="507"/>
                      <a:pt x="436" y="509"/>
                    </a:cubicBezTo>
                    <a:cubicBezTo>
                      <a:pt x="436" y="512"/>
                      <a:pt x="438" y="514"/>
                      <a:pt x="441" y="514"/>
                    </a:cubicBezTo>
                    <a:cubicBezTo>
                      <a:pt x="443" y="514"/>
                      <a:pt x="445" y="512"/>
                      <a:pt x="445" y="509"/>
                    </a:cubicBezTo>
                    <a:close/>
                    <a:moveTo>
                      <a:pt x="447" y="528"/>
                    </a:moveTo>
                    <a:cubicBezTo>
                      <a:pt x="450" y="528"/>
                      <a:pt x="452" y="526"/>
                      <a:pt x="452" y="523"/>
                    </a:cubicBezTo>
                    <a:cubicBezTo>
                      <a:pt x="452" y="521"/>
                      <a:pt x="450" y="519"/>
                      <a:pt x="447" y="519"/>
                    </a:cubicBezTo>
                    <a:cubicBezTo>
                      <a:pt x="445" y="519"/>
                      <a:pt x="443" y="521"/>
                      <a:pt x="443" y="523"/>
                    </a:cubicBezTo>
                    <a:cubicBezTo>
                      <a:pt x="443" y="526"/>
                      <a:pt x="445" y="528"/>
                      <a:pt x="447" y="528"/>
                    </a:cubicBezTo>
                    <a:close/>
                    <a:moveTo>
                      <a:pt x="450" y="18"/>
                    </a:moveTo>
                    <a:cubicBezTo>
                      <a:pt x="450" y="21"/>
                      <a:pt x="452" y="23"/>
                      <a:pt x="454" y="23"/>
                    </a:cubicBezTo>
                    <a:cubicBezTo>
                      <a:pt x="457" y="23"/>
                      <a:pt x="459" y="21"/>
                      <a:pt x="459" y="18"/>
                    </a:cubicBezTo>
                    <a:cubicBezTo>
                      <a:pt x="459" y="16"/>
                      <a:pt x="457" y="14"/>
                      <a:pt x="454" y="14"/>
                    </a:cubicBezTo>
                    <a:cubicBezTo>
                      <a:pt x="452" y="14"/>
                      <a:pt x="450" y="16"/>
                      <a:pt x="450" y="18"/>
                    </a:cubicBezTo>
                    <a:close/>
                    <a:moveTo>
                      <a:pt x="477" y="18"/>
                    </a:moveTo>
                    <a:cubicBezTo>
                      <a:pt x="477" y="21"/>
                      <a:pt x="479" y="23"/>
                      <a:pt x="481" y="23"/>
                    </a:cubicBezTo>
                    <a:cubicBezTo>
                      <a:pt x="484" y="23"/>
                      <a:pt x="486" y="21"/>
                      <a:pt x="486" y="18"/>
                    </a:cubicBezTo>
                    <a:cubicBezTo>
                      <a:pt x="486" y="16"/>
                      <a:pt x="484" y="14"/>
                      <a:pt x="481" y="14"/>
                    </a:cubicBezTo>
                    <a:cubicBezTo>
                      <a:pt x="479" y="14"/>
                      <a:pt x="477" y="16"/>
                      <a:pt x="477" y="18"/>
                    </a:cubicBezTo>
                    <a:close/>
                    <a:moveTo>
                      <a:pt x="488" y="9"/>
                    </a:moveTo>
                    <a:cubicBezTo>
                      <a:pt x="491" y="9"/>
                      <a:pt x="493" y="7"/>
                      <a:pt x="493" y="5"/>
                    </a:cubicBezTo>
                    <a:cubicBezTo>
                      <a:pt x="493" y="2"/>
                      <a:pt x="491" y="0"/>
                      <a:pt x="488" y="0"/>
                    </a:cubicBezTo>
                    <a:cubicBezTo>
                      <a:pt x="486" y="0"/>
                      <a:pt x="484" y="2"/>
                      <a:pt x="484" y="5"/>
                    </a:cubicBezTo>
                    <a:cubicBezTo>
                      <a:pt x="484" y="7"/>
                      <a:pt x="486" y="9"/>
                      <a:pt x="488" y="9"/>
                    </a:cubicBezTo>
                    <a:close/>
                    <a:moveTo>
                      <a:pt x="461" y="9"/>
                    </a:moveTo>
                    <a:cubicBezTo>
                      <a:pt x="463" y="9"/>
                      <a:pt x="465" y="7"/>
                      <a:pt x="465" y="5"/>
                    </a:cubicBezTo>
                    <a:cubicBezTo>
                      <a:pt x="465" y="2"/>
                      <a:pt x="463" y="0"/>
                      <a:pt x="461" y="0"/>
                    </a:cubicBezTo>
                    <a:cubicBezTo>
                      <a:pt x="458" y="0"/>
                      <a:pt x="456" y="2"/>
                      <a:pt x="456" y="5"/>
                    </a:cubicBezTo>
                    <a:cubicBezTo>
                      <a:pt x="456" y="7"/>
                      <a:pt x="458" y="9"/>
                      <a:pt x="461" y="9"/>
                    </a:cubicBezTo>
                    <a:close/>
                    <a:moveTo>
                      <a:pt x="509" y="77"/>
                    </a:moveTo>
                    <a:cubicBezTo>
                      <a:pt x="511" y="77"/>
                      <a:pt x="513" y="75"/>
                      <a:pt x="513" y="73"/>
                    </a:cubicBezTo>
                    <a:cubicBezTo>
                      <a:pt x="513" y="70"/>
                      <a:pt x="511" y="68"/>
                      <a:pt x="509" y="68"/>
                    </a:cubicBezTo>
                    <a:cubicBezTo>
                      <a:pt x="506" y="68"/>
                      <a:pt x="504" y="70"/>
                      <a:pt x="504" y="73"/>
                    </a:cubicBezTo>
                    <a:cubicBezTo>
                      <a:pt x="504" y="75"/>
                      <a:pt x="506" y="77"/>
                      <a:pt x="509" y="77"/>
                    </a:cubicBezTo>
                    <a:close/>
                    <a:moveTo>
                      <a:pt x="463" y="18"/>
                    </a:moveTo>
                    <a:cubicBezTo>
                      <a:pt x="463" y="21"/>
                      <a:pt x="465" y="23"/>
                      <a:pt x="468" y="23"/>
                    </a:cubicBezTo>
                    <a:cubicBezTo>
                      <a:pt x="470" y="23"/>
                      <a:pt x="472" y="21"/>
                      <a:pt x="472" y="18"/>
                    </a:cubicBezTo>
                    <a:cubicBezTo>
                      <a:pt x="472" y="16"/>
                      <a:pt x="470" y="14"/>
                      <a:pt x="468" y="14"/>
                    </a:cubicBezTo>
                    <a:cubicBezTo>
                      <a:pt x="465" y="14"/>
                      <a:pt x="463" y="16"/>
                      <a:pt x="463" y="18"/>
                    </a:cubicBezTo>
                    <a:close/>
                    <a:moveTo>
                      <a:pt x="490" y="18"/>
                    </a:moveTo>
                    <a:cubicBezTo>
                      <a:pt x="490" y="21"/>
                      <a:pt x="492" y="23"/>
                      <a:pt x="495" y="23"/>
                    </a:cubicBezTo>
                    <a:cubicBezTo>
                      <a:pt x="497" y="23"/>
                      <a:pt x="500" y="21"/>
                      <a:pt x="500" y="18"/>
                    </a:cubicBezTo>
                    <a:cubicBezTo>
                      <a:pt x="500" y="16"/>
                      <a:pt x="497" y="14"/>
                      <a:pt x="495" y="14"/>
                    </a:cubicBezTo>
                    <a:cubicBezTo>
                      <a:pt x="492" y="14"/>
                      <a:pt x="490" y="16"/>
                      <a:pt x="490" y="18"/>
                    </a:cubicBezTo>
                    <a:close/>
                    <a:moveTo>
                      <a:pt x="502" y="9"/>
                    </a:moveTo>
                    <a:cubicBezTo>
                      <a:pt x="504" y="9"/>
                      <a:pt x="506" y="7"/>
                      <a:pt x="506" y="5"/>
                    </a:cubicBezTo>
                    <a:cubicBezTo>
                      <a:pt x="506" y="2"/>
                      <a:pt x="504" y="0"/>
                      <a:pt x="502" y="0"/>
                    </a:cubicBezTo>
                    <a:cubicBezTo>
                      <a:pt x="499" y="0"/>
                      <a:pt x="497" y="2"/>
                      <a:pt x="497" y="5"/>
                    </a:cubicBezTo>
                    <a:cubicBezTo>
                      <a:pt x="497" y="7"/>
                      <a:pt x="499" y="9"/>
                      <a:pt x="502" y="9"/>
                    </a:cubicBezTo>
                    <a:close/>
                    <a:moveTo>
                      <a:pt x="518" y="18"/>
                    </a:moveTo>
                    <a:cubicBezTo>
                      <a:pt x="518" y="21"/>
                      <a:pt x="520" y="23"/>
                      <a:pt x="522" y="23"/>
                    </a:cubicBezTo>
                    <a:cubicBezTo>
                      <a:pt x="525" y="23"/>
                      <a:pt x="527" y="21"/>
                      <a:pt x="527" y="18"/>
                    </a:cubicBezTo>
                    <a:cubicBezTo>
                      <a:pt x="527" y="16"/>
                      <a:pt x="525" y="14"/>
                      <a:pt x="522" y="14"/>
                    </a:cubicBezTo>
                    <a:cubicBezTo>
                      <a:pt x="520" y="14"/>
                      <a:pt x="518" y="16"/>
                      <a:pt x="518" y="18"/>
                    </a:cubicBezTo>
                    <a:close/>
                    <a:moveTo>
                      <a:pt x="520" y="59"/>
                    </a:moveTo>
                    <a:cubicBezTo>
                      <a:pt x="520" y="57"/>
                      <a:pt x="518" y="55"/>
                      <a:pt x="515" y="55"/>
                    </a:cubicBezTo>
                    <a:cubicBezTo>
                      <a:pt x="513" y="55"/>
                      <a:pt x="511" y="57"/>
                      <a:pt x="511" y="59"/>
                    </a:cubicBezTo>
                    <a:cubicBezTo>
                      <a:pt x="511" y="62"/>
                      <a:pt x="513" y="64"/>
                      <a:pt x="515" y="64"/>
                    </a:cubicBezTo>
                    <a:cubicBezTo>
                      <a:pt x="518" y="64"/>
                      <a:pt x="520" y="62"/>
                      <a:pt x="520" y="59"/>
                    </a:cubicBezTo>
                    <a:close/>
                    <a:moveTo>
                      <a:pt x="527" y="46"/>
                    </a:moveTo>
                    <a:cubicBezTo>
                      <a:pt x="527" y="43"/>
                      <a:pt x="525" y="41"/>
                      <a:pt x="522" y="41"/>
                    </a:cubicBezTo>
                    <a:cubicBezTo>
                      <a:pt x="520" y="41"/>
                      <a:pt x="518" y="43"/>
                      <a:pt x="518" y="46"/>
                    </a:cubicBezTo>
                    <a:cubicBezTo>
                      <a:pt x="518" y="48"/>
                      <a:pt x="520" y="50"/>
                      <a:pt x="522" y="50"/>
                    </a:cubicBezTo>
                    <a:cubicBezTo>
                      <a:pt x="525" y="50"/>
                      <a:pt x="527" y="48"/>
                      <a:pt x="527" y="46"/>
                    </a:cubicBezTo>
                    <a:close/>
                    <a:moveTo>
                      <a:pt x="504" y="18"/>
                    </a:moveTo>
                    <a:cubicBezTo>
                      <a:pt x="504" y="21"/>
                      <a:pt x="506" y="23"/>
                      <a:pt x="509" y="23"/>
                    </a:cubicBezTo>
                    <a:cubicBezTo>
                      <a:pt x="511" y="23"/>
                      <a:pt x="513" y="21"/>
                      <a:pt x="513" y="18"/>
                    </a:cubicBezTo>
                    <a:cubicBezTo>
                      <a:pt x="513" y="16"/>
                      <a:pt x="511" y="14"/>
                      <a:pt x="509" y="14"/>
                    </a:cubicBezTo>
                    <a:cubicBezTo>
                      <a:pt x="506" y="14"/>
                      <a:pt x="504" y="16"/>
                      <a:pt x="504" y="18"/>
                    </a:cubicBezTo>
                    <a:close/>
                    <a:moveTo>
                      <a:pt x="515" y="9"/>
                    </a:moveTo>
                    <a:cubicBezTo>
                      <a:pt x="518" y="9"/>
                      <a:pt x="520" y="7"/>
                      <a:pt x="520" y="5"/>
                    </a:cubicBezTo>
                    <a:cubicBezTo>
                      <a:pt x="520" y="2"/>
                      <a:pt x="518" y="0"/>
                      <a:pt x="515" y="0"/>
                    </a:cubicBezTo>
                    <a:cubicBezTo>
                      <a:pt x="513" y="0"/>
                      <a:pt x="511" y="2"/>
                      <a:pt x="511" y="5"/>
                    </a:cubicBezTo>
                    <a:cubicBezTo>
                      <a:pt x="511" y="7"/>
                      <a:pt x="513" y="9"/>
                      <a:pt x="515" y="9"/>
                    </a:cubicBezTo>
                    <a:close/>
                    <a:moveTo>
                      <a:pt x="475" y="9"/>
                    </a:moveTo>
                    <a:cubicBezTo>
                      <a:pt x="477" y="9"/>
                      <a:pt x="479" y="7"/>
                      <a:pt x="479" y="5"/>
                    </a:cubicBezTo>
                    <a:cubicBezTo>
                      <a:pt x="479" y="2"/>
                      <a:pt x="477" y="0"/>
                      <a:pt x="475" y="0"/>
                    </a:cubicBezTo>
                    <a:cubicBezTo>
                      <a:pt x="472" y="0"/>
                      <a:pt x="470" y="2"/>
                      <a:pt x="470" y="5"/>
                    </a:cubicBezTo>
                    <a:cubicBezTo>
                      <a:pt x="470" y="7"/>
                      <a:pt x="472" y="9"/>
                      <a:pt x="475" y="9"/>
                    </a:cubicBezTo>
                    <a:close/>
                    <a:moveTo>
                      <a:pt x="318" y="459"/>
                    </a:moveTo>
                    <a:cubicBezTo>
                      <a:pt x="320" y="459"/>
                      <a:pt x="322" y="457"/>
                      <a:pt x="322" y="455"/>
                    </a:cubicBezTo>
                    <a:cubicBezTo>
                      <a:pt x="322" y="452"/>
                      <a:pt x="320" y="450"/>
                      <a:pt x="318" y="450"/>
                    </a:cubicBezTo>
                    <a:cubicBezTo>
                      <a:pt x="315" y="450"/>
                      <a:pt x="313" y="452"/>
                      <a:pt x="313" y="455"/>
                    </a:cubicBezTo>
                    <a:cubicBezTo>
                      <a:pt x="313" y="457"/>
                      <a:pt x="315" y="459"/>
                      <a:pt x="318" y="459"/>
                    </a:cubicBezTo>
                    <a:close/>
                    <a:moveTo>
                      <a:pt x="327" y="509"/>
                    </a:moveTo>
                    <a:cubicBezTo>
                      <a:pt x="327" y="512"/>
                      <a:pt x="329" y="514"/>
                      <a:pt x="332" y="514"/>
                    </a:cubicBezTo>
                    <a:cubicBezTo>
                      <a:pt x="334" y="514"/>
                      <a:pt x="336" y="512"/>
                      <a:pt x="336" y="509"/>
                    </a:cubicBezTo>
                    <a:cubicBezTo>
                      <a:pt x="336" y="507"/>
                      <a:pt x="334" y="505"/>
                      <a:pt x="332" y="505"/>
                    </a:cubicBezTo>
                    <a:cubicBezTo>
                      <a:pt x="329" y="505"/>
                      <a:pt x="327" y="507"/>
                      <a:pt x="327" y="509"/>
                    </a:cubicBezTo>
                    <a:close/>
                    <a:moveTo>
                      <a:pt x="307" y="332"/>
                    </a:moveTo>
                    <a:cubicBezTo>
                      <a:pt x="307" y="335"/>
                      <a:pt x="309" y="337"/>
                      <a:pt x="311" y="337"/>
                    </a:cubicBezTo>
                    <a:cubicBezTo>
                      <a:pt x="314" y="337"/>
                      <a:pt x="316" y="335"/>
                      <a:pt x="316" y="332"/>
                    </a:cubicBezTo>
                    <a:cubicBezTo>
                      <a:pt x="316" y="330"/>
                      <a:pt x="314" y="328"/>
                      <a:pt x="311" y="328"/>
                    </a:cubicBezTo>
                    <a:cubicBezTo>
                      <a:pt x="309" y="328"/>
                      <a:pt x="307" y="330"/>
                      <a:pt x="307" y="332"/>
                    </a:cubicBezTo>
                    <a:close/>
                    <a:moveTo>
                      <a:pt x="311" y="418"/>
                    </a:moveTo>
                    <a:cubicBezTo>
                      <a:pt x="314" y="418"/>
                      <a:pt x="316" y="416"/>
                      <a:pt x="316" y="414"/>
                    </a:cubicBezTo>
                    <a:cubicBezTo>
                      <a:pt x="316" y="411"/>
                      <a:pt x="314" y="409"/>
                      <a:pt x="311" y="409"/>
                    </a:cubicBezTo>
                    <a:cubicBezTo>
                      <a:pt x="309" y="409"/>
                      <a:pt x="307" y="411"/>
                      <a:pt x="307" y="414"/>
                    </a:cubicBezTo>
                    <a:cubicBezTo>
                      <a:pt x="307" y="416"/>
                      <a:pt x="309" y="418"/>
                      <a:pt x="311" y="418"/>
                    </a:cubicBezTo>
                    <a:close/>
                    <a:moveTo>
                      <a:pt x="332" y="487"/>
                    </a:moveTo>
                    <a:cubicBezTo>
                      <a:pt x="334" y="487"/>
                      <a:pt x="336" y="485"/>
                      <a:pt x="336" y="482"/>
                    </a:cubicBezTo>
                    <a:cubicBezTo>
                      <a:pt x="336" y="480"/>
                      <a:pt x="334" y="478"/>
                      <a:pt x="332" y="478"/>
                    </a:cubicBezTo>
                    <a:cubicBezTo>
                      <a:pt x="329" y="478"/>
                      <a:pt x="327" y="480"/>
                      <a:pt x="327" y="482"/>
                    </a:cubicBezTo>
                    <a:cubicBezTo>
                      <a:pt x="327" y="485"/>
                      <a:pt x="329" y="487"/>
                      <a:pt x="332" y="487"/>
                    </a:cubicBezTo>
                    <a:close/>
                    <a:moveTo>
                      <a:pt x="325" y="473"/>
                    </a:moveTo>
                    <a:cubicBezTo>
                      <a:pt x="327" y="473"/>
                      <a:pt x="329" y="471"/>
                      <a:pt x="329" y="468"/>
                    </a:cubicBezTo>
                    <a:cubicBezTo>
                      <a:pt x="329" y="466"/>
                      <a:pt x="327" y="464"/>
                      <a:pt x="325" y="464"/>
                    </a:cubicBezTo>
                    <a:cubicBezTo>
                      <a:pt x="322" y="464"/>
                      <a:pt x="320" y="466"/>
                      <a:pt x="320" y="468"/>
                    </a:cubicBezTo>
                    <a:cubicBezTo>
                      <a:pt x="320" y="471"/>
                      <a:pt x="322" y="473"/>
                      <a:pt x="325" y="473"/>
                    </a:cubicBezTo>
                    <a:close/>
                    <a:moveTo>
                      <a:pt x="309" y="291"/>
                    </a:moveTo>
                    <a:cubicBezTo>
                      <a:pt x="309" y="289"/>
                      <a:pt x="307" y="287"/>
                      <a:pt x="304" y="287"/>
                    </a:cubicBezTo>
                    <a:cubicBezTo>
                      <a:pt x="302" y="287"/>
                      <a:pt x="300" y="289"/>
                      <a:pt x="300" y="291"/>
                    </a:cubicBezTo>
                    <a:cubicBezTo>
                      <a:pt x="300" y="294"/>
                      <a:pt x="302" y="296"/>
                      <a:pt x="304" y="296"/>
                    </a:cubicBezTo>
                    <a:cubicBezTo>
                      <a:pt x="307" y="296"/>
                      <a:pt x="309" y="294"/>
                      <a:pt x="309" y="291"/>
                    </a:cubicBezTo>
                    <a:close/>
                    <a:moveTo>
                      <a:pt x="277" y="323"/>
                    </a:moveTo>
                    <a:cubicBezTo>
                      <a:pt x="280" y="323"/>
                      <a:pt x="282" y="321"/>
                      <a:pt x="282" y="318"/>
                    </a:cubicBezTo>
                    <a:cubicBezTo>
                      <a:pt x="282" y="316"/>
                      <a:pt x="280" y="314"/>
                      <a:pt x="277" y="314"/>
                    </a:cubicBezTo>
                    <a:cubicBezTo>
                      <a:pt x="275" y="314"/>
                      <a:pt x="273" y="316"/>
                      <a:pt x="273" y="318"/>
                    </a:cubicBezTo>
                    <a:cubicBezTo>
                      <a:pt x="273" y="321"/>
                      <a:pt x="275" y="323"/>
                      <a:pt x="277" y="323"/>
                    </a:cubicBezTo>
                    <a:close/>
                    <a:moveTo>
                      <a:pt x="302" y="305"/>
                    </a:moveTo>
                    <a:cubicBezTo>
                      <a:pt x="302" y="302"/>
                      <a:pt x="300" y="300"/>
                      <a:pt x="297" y="300"/>
                    </a:cubicBezTo>
                    <a:cubicBezTo>
                      <a:pt x="295" y="300"/>
                      <a:pt x="293" y="302"/>
                      <a:pt x="293" y="305"/>
                    </a:cubicBezTo>
                    <a:cubicBezTo>
                      <a:pt x="293" y="307"/>
                      <a:pt x="295" y="309"/>
                      <a:pt x="297" y="309"/>
                    </a:cubicBezTo>
                    <a:cubicBezTo>
                      <a:pt x="300" y="309"/>
                      <a:pt x="302" y="307"/>
                      <a:pt x="302" y="305"/>
                    </a:cubicBezTo>
                    <a:close/>
                    <a:moveTo>
                      <a:pt x="259" y="318"/>
                    </a:moveTo>
                    <a:cubicBezTo>
                      <a:pt x="259" y="321"/>
                      <a:pt x="261" y="323"/>
                      <a:pt x="263" y="323"/>
                    </a:cubicBezTo>
                    <a:cubicBezTo>
                      <a:pt x="266" y="323"/>
                      <a:pt x="268" y="321"/>
                      <a:pt x="268" y="318"/>
                    </a:cubicBezTo>
                    <a:cubicBezTo>
                      <a:pt x="268" y="316"/>
                      <a:pt x="266" y="314"/>
                      <a:pt x="263" y="314"/>
                    </a:cubicBezTo>
                    <a:cubicBezTo>
                      <a:pt x="261" y="314"/>
                      <a:pt x="259" y="316"/>
                      <a:pt x="259" y="318"/>
                    </a:cubicBezTo>
                    <a:close/>
                    <a:moveTo>
                      <a:pt x="275" y="305"/>
                    </a:moveTo>
                    <a:cubicBezTo>
                      <a:pt x="275" y="302"/>
                      <a:pt x="273" y="300"/>
                      <a:pt x="270" y="300"/>
                    </a:cubicBezTo>
                    <a:cubicBezTo>
                      <a:pt x="268" y="300"/>
                      <a:pt x="266" y="302"/>
                      <a:pt x="266" y="305"/>
                    </a:cubicBezTo>
                    <a:cubicBezTo>
                      <a:pt x="266" y="307"/>
                      <a:pt x="268" y="309"/>
                      <a:pt x="270" y="309"/>
                    </a:cubicBezTo>
                    <a:cubicBezTo>
                      <a:pt x="273" y="309"/>
                      <a:pt x="275" y="307"/>
                      <a:pt x="275" y="305"/>
                    </a:cubicBezTo>
                    <a:close/>
                    <a:moveTo>
                      <a:pt x="295" y="318"/>
                    </a:moveTo>
                    <a:cubicBezTo>
                      <a:pt x="295" y="316"/>
                      <a:pt x="293" y="314"/>
                      <a:pt x="291" y="314"/>
                    </a:cubicBezTo>
                    <a:cubicBezTo>
                      <a:pt x="288" y="314"/>
                      <a:pt x="286" y="316"/>
                      <a:pt x="286" y="318"/>
                    </a:cubicBezTo>
                    <a:cubicBezTo>
                      <a:pt x="286" y="321"/>
                      <a:pt x="288" y="323"/>
                      <a:pt x="291" y="323"/>
                    </a:cubicBezTo>
                    <a:cubicBezTo>
                      <a:pt x="293" y="323"/>
                      <a:pt x="295" y="321"/>
                      <a:pt x="295" y="318"/>
                    </a:cubicBezTo>
                    <a:close/>
                    <a:moveTo>
                      <a:pt x="284" y="364"/>
                    </a:moveTo>
                    <a:cubicBezTo>
                      <a:pt x="286" y="364"/>
                      <a:pt x="288" y="362"/>
                      <a:pt x="288" y="359"/>
                    </a:cubicBezTo>
                    <a:cubicBezTo>
                      <a:pt x="288" y="357"/>
                      <a:pt x="286" y="355"/>
                      <a:pt x="284" y="355"/>
                    </a:cubicBezTo>
                    <a:cubicBezTo>
                      <a:pt x="281" y="355"/>
                      <a:pt x="279" y="357"/>
                      <a:pt x="279" y="359"/>
                    </a:cubicBezTo>
                    <a:cubicBezTo>
                      <a:pt x="279" y="362"/>
                      <a:pt x="281" y="364"/>
                      <a:pt x="284" y="364"/>
                    </a:cubicBezTo>
                    <a:close/>
                    <a:moveTo>
                      <a:pt x="356" y="659"/>
                    </a:moveTo>
                    <a:cubicBezTo>
                      <a:pt x="356" y="657"/>
                      <a:pt x="354" y="655"/>
                      <a:pt x="352" y="655"/>
                    </a:cubicBezTo>
                    <a:cubicBezTo>
                      <a:pt x="349" y="655"/>
                      <a:pt x="347" y="657"/>
                      <a:pt x="347" y="659"/>
                    </a:cubicBezTo>
                    <a:cubicBezTo>
                      <a:pt x="347" y="662"/>
                      <a:pt x="349" y="664"/>
                      <a:pt x="352" y="664"/>
                    </a:cubicBezTo>
                    <a:cubicBezTo>
                      <a:pt x="354" y="664"/>
                      <a:pt x="356" y="662"/>
                      <a:pt x="356" y="659"/>
                    </a:cubicBezTo>
                    <a:close/>
                    <a:moveTo>
                      <a:pt x="370" y="605"/>
                    </a:moveTo>
                    <a:cubicBezTo>
                      <a:pt x="370" y="602"/>
                      <a:pt x="368" y="600"/>
                      <a:pt x="366" y="600"/>
                    </a:cubicBezTo>
                    <a:cubicBezTo>
                      <a:pt x="363" y="600"/>
                      <a:pt x="361" y="602"/>
                      <a:pt x="361" y="605"/>
                    </a:cubicBezTo>
                    <a:cubicBezTo>
                      <a:pt x="361" y="607"/>
                      <a:pt x="363" y="609"/>
                      <a:pt x="366" y="609"/>
                    </a:cubicBezTo>
                    <a:cubicBezTo>
                      <a:pt x="368" y="609"/>
                      <a:pt x="370" y="607"/>
                      <a:pt x="370" y="605"/>
                    </a:cubicBezTo>
                    <a:close/>
                    <a:moveTo>
                      <a:pt x="391" y="591"/>
                    </a:moveTo>
                    <a:cubicBezTo>
                      <a:pt x="391" y="589"/>
                      <a:pt x="389" y="587"/>
                      <a:pt x="386" y="587"/>
                    </a:cubicBezTo>
                    <a:cubicBezTo>
                      <a:pt x="384" y="587"/>
                      <a:pt x="381" y="589"/>
                      <a:pt x="381" y="591"/>
                    </a:cubicBezTo>
                    <a:cubicBezTo>
                      <a:pt x="381" y="594"/>
                      <a:pt x="384" y="596"/>
                      <a:pt x="386" y="596"/>
                    </a:cubicBezTo>
                    <a:cubicBezTo>
                      <a:pt x="389" y="596"/>
                      <a:pt x="391" y="594"/>
                      <a:pt x="391" y="591"/>
                    </a:cubicBezTo>
                    <a:close/>
                    <a:moveTo>
                      <a:pt x="372" y="623"/>
                    </a:moveTo>
                    <a:cubicBezTo>
                      <a:pt x="375" y="623"/>
                      <a:pt x="377" y="621"/>
                      <a:pt x="377" y="619"/>
                    </a:cubicBezTo>
                    <a:cubicBezTo>
                      <a:pt x="377" y="616"/>
                      <a:pt x="375" y="614"/>
                      <a:pt x="372" y="614"/>
                    </a:cubicBezTo>
                    <a:cubicBezTo>
                      <a:pt x="370" y="614"/>
                      <a:pt x="368" y="616"/>
                      <a:pt x="368" y="619"/>
                    </a:cubicBezTo>
                    <a:cubicBezTo>
                      <a:pt x="368" y="621"/>
                      <a:pt x="370" y="623"/>
                      <a:pt x="372" y="623"/>
                    </a:cubicBezTo>
                    <a:close/>
                    <a:moveTo>
                      <a:pt x="384" y="605"/>
                    </a:moveTo>
                    <a:cubicBezTo>
                      <a:pt x="384" y="602"/>
                      <a:pt x="382" y="600"/>
                      <a:pt x="379" y="600"/>
                    </a:cubicBezTo>
                    <a:cubicBezTo>
                      <a:pt x="377" y="600"/>
                      <a:pt x="375" y="602"/>
                      <a:pt x="375" y="605"/>
                    </a:cubicBezTo>
                    <a:cubicBezTo>
                      <a:pt x="375" y="607"/>
                      <a:pt x="377" y="609"/>
                      <a:pt x="379" y="609"/>
                    </a:cubicBezTo>
                    <a:cubicBezTo>
                      <a:pt x="382" y="609"/>
                      <a:pt x="384" y="607"/>
                      <a:pt x="384" y="605"/>
                    </a:cubicBezTo>
                    <a:close/>
                    <a:moveTo>
                      <a:pt x="397" y="578"/>
                    </a:moveTo>
                    <a:cubicBezTo>
                      <a:pt x="397" y="575"/>
                      <a:pt x="395" y="573"/>
                      <a:pt x="393" y="573"/>
                    </a:cubicBezTo>
                    <a:cubicBezTo>
                      <a:pt x="390" y="573"/>
                      <a:pt x="388" y="575"/>
                      <a:pt x="388" y="578"/>
                    </a:cubicBezTo>
                    <a:cubicBezTo>
                      <a:pt x="388" y="580"/>
                      <a:pt x="390" y="582"/>
                      <a:pt x="393" y="582"/>
                    </a:cubicBezTo>
                    <a:cubicBezTo>
                      <a:pt x="395" y="582"/>
                      <a:pt x="397" y="580"/>
                      <a:pt x="397" y="578"/>
                    </a:cubicBezTo>
                    <a:close/>
                    <a:moveTo>
                      <a:pt x="404" y="564"/>
                    </a:moveTo>
                    <a:cubicBezTo>
                      <a:pt x="404" y="561"/>
                      <a:pt x="402" y="559"/>
                      <a:pt x="400" y="559"/>
                    </a:cubicBezTo>
                    <a:cubicBezTo>
                      <a:pt x="397" y="559"/>
                      <a:pt x="395" y="561"/>
                      <a:pt x="395" y="564"/>
                    </a:cubicBezTo>
                    <a:cubicBezTo>
                      <a:pt x="395" y="566"/>
                      <a:pt x="397" y="568"/>
                      <a:pt x="400" y="568"/>
                    </a:cubicBezTo>
                    <a:cubicBezTo>
                      <a:pt x="402" y="568"/>
                      <a:pt x="404" y="566"/>
                      <a:pt x="404" y="564"/>
                    </a:cubicBezTo>
                    <a:close/>
                    <a:moveTo>
                      <a:pt x="332" y="650"/>
                    </a:moveTo>
                    <a:cubicBezTo>
                      <a:pt x="334" y="650"/>
                      <a:pt x="336" y="648"/>
                      <a:pt x="336" y="646"/>
                    </a:cubicBezTo>
                    <a:cubicBezTo>
                      <a:pt x="336" y="643"/>
                      <a:pt x="334" y="641"/>
                      <a:pt x="332" y="641"/>
                    </a:cubicBezTo>
                    <a:cubicBezTo>
                      <a:pt x="329" y="641"/>
                      <a:pt x="327" y="643"/>
                      <a:pt x="327" y="646"/>
                    </a:cubicBezTo>
                    <a:cubicBezTo>
                      <a:pt x="327" y="648"/>
                      <a:pt x="329" y="650"/>
                      <a:pt x="332" y="650"/>
                    </a:cubicBezTo>
                    <a:close/>
                    <a:moveTo>
                      <a:pt x="343" y="659"/>
                    </a:moveTo>
                    <a:cubicBezTo>
                      <a:pt x="343" y="657"/>
                      <a:pt x="341" y="655"/>
                      <a:pt x="338" y="655"/>
                    </a:cubicBezTo>
                    <a:cubicBezTo>
                      <a:pt x="336" y="655"/>
                      <a:pt x="334" y="657"/>
                      <a:pt x="334" y="659"/>
                    </a:cubicBezTo>
                    <a:cubicBezTo>
                      <a:pt x="334" y="662"/>
                      <a:pt x="336" y="664"/>
                      <a:pt x="338" y="664"/>
                    </a:cubicBezTo>
                    <a:cubicBezTo>
                      <a:pt x="341" y="664"/>
                      <a:pt x="343" y="662"/>
                      <a:pt x="343" y="659"/>
                    </a:cubicBezTo>
                    <a:close/>
                    <a:moveTo>
                      <a:pt x="345" y="678"/>
                    </a:moveTo>
                    <a:cubicBezTo>
                      <a:pt x="348" y="678"/>
                      <a:pt x="350" y="676"/>
                      <a:pt x="350" y="673"/>
                    </a:cubicBezTo>
                    <a:cubicBezTo>
                      <a:pt x="350" y="671"/>
                      <a:pt x="348" y="669"/>
                      <a:pt x="345" y="669"/>
                    </a:cubicBezTo>
                    <a:cubicBezTo>
                      <a:pt x="343" y="669"/>
                      <a:pt x="341" y="671"/>
                      <a:pt x="341" y="673"/>
                    </a:cubicBezTo>
                    <a:cubicBezTo>
                      <a:pt x="341" y="676"/>
                      <a:pt x="343" y="678"/>
                      <a:pt x="345" y="678"/>
                    </a:cubicBezTo>
                    <a:close/>
                    <a:moveTo>
                      <a:pt x="263" y="296"/>
                    </a:moveTo>
                    <a:cubicBezTo>
                      <a:pt x="266" y="296"/>
                      <a:pt x="268" y="294"/>
                      <a:pt x="268" y="291"/>
                    </a:cubicBezTo>
                    <a:cubicBezTo>
                      <a:pt x="268" y="289"/>
                      <a:pt x="266" y="287"/>
                      <a:pt x="263" y="287"/>
                    </a:cubicBezTo>
                    <a:cubicBezTo>
                      <a:pt x="261" y="287"/>
                      <a:pt x="259" y="289"/>
                      <a:pt x="259" y="291"/>
                    </a:cubicBezTo>
                    <a:cubicBezTo>
                      <a:pt x="259" y="294"/>
                      <a:pt x="261" y="296"/>
                      <a:pt x="263" y="296"/>
                    </a:cubicBezTo>
                    <a:close/>
                    <a:moveTo>
                      <a:pt x="332" y="678"/>
                    </a:moveTo>
                    <a:cubicBezTo>
                      <a:pt x="334" y="678"/>
                      <a:pt x="336" y="676"/>
                      <a:pt x="336" y="673"/>
                    </a:cubicBezTo>
                    <a:cubicBezTo>
                      <a:pt x="336" y="671"/>
                      <a:pt x="334" y="669"/>
                      <a:pt x="332" y="669"/>
                    </a:cubicBezTo>
                    <a:cubicBezTo>
                      <a:pt x="329" y="669"/>
                      <a:pt x="327" y="671"/>
                      <a:pt x="327" y="673"/>
                    </a:cubicBezTo>
                    <a:cubicBezTo>
                      <a:pt x="327" y="676"/>
                      <a:pt x="329" y="678"/>
                      <a:pt x="332" y="678"/>
                    </a:cubicBezTo>
                    <a:close/>
                    <a:moveTo>
                      <a:pt x="406" y="582"/>
                    </a:moveTo>
                    <a:cubicBezTo>
                      <a:pt x="409" y="582"/>
                      <a:pt x="411" y="580"/>
                      <a:pt x="411" y="578"/>
                    </a:cubicBezTo>
                    <a:cubicBezTo>
                      <a:pt x="411" y="575"/>
                      <a:pt x="409" y="573"/>
                      <a:pt x="406" y="573"/>
                    </a:cubicBezTo>
                    <a:cubicBezTo>
                      <a:pt x="404" y="573"/>
                      <a:pt x="402" y="575"/>
                      <a:pt x="402" y="578"/>
                    </a:cubicBezTo>
                    <a:cubicBezTo>
                      <a:pt x="402" y="580"/>
                      <a:pt x="404" y="582"/>
                      <a:pt x="406" y="582"/>
                    </a:cubicBezTo>
                    <a:close/>
                    <a:moveTo>
                      <a:pt x="356" y="632"/>
                    </a:moveTo>
                    <a:cubicBezTo>
                      <a:pt x="356" y="630"/>
                      <a:pt x="354" y="628"/>
                      <a:pt x="352" y="628"/>
                    </a:cubicBezTo>
                    <a:cubicBezTo>
                      <a:pt x="349" y="628"/>
                      <a:pt x="347" y="630"/>
                      <a:pt x="347" y="632"/>
                    </a:cubicBezTo>
                    <a:cubicBezTo>
                      <a:pt x="347" y="635"/>
                      <a:pt x="349" y="637"/>
                      <a:pt x="352" y="637"/>
                    </a:cubicBezTo>
                    <a:cubicBezTo>
                      <a:pt x="354" y="637"/>
                      <a:pt x="356" y="635"/>
                      <a:pt x="356" y="632"/>
                    </a:cubicBezTo>
                    <a:close/>
                    <a:moveTo>
                      <a:pt x="363" y="619"/>
                    </a:moveTo>
                    <a:cubicBezTo>
                      <a:pt x="363" y="616"/>
                      <a:pt x="361" y="614"/>
                      <a:pt x="359" y="614"/>
                    </a:cubicBezTo>
                    <a:cubicBezTo>
                      <a:pt x="356" y="614"/>
                      <a:pt x="354" y="616"/>
                      <a:pt x="354" y="619"/>
                    </a:cubicBezTo>
                    <a:cubicBezTo>
                      <a:pt x="354" y="621"/>
                      <a:pt x="356" y="623"/>
                      <a:pt x="359" y="623"/>
                    </a:cubicBezTo>
                    <a:cubicBezTo>
                      <a:pt x="361" y="623"/>
                      <a:pt x="363" y="621"/>
                      <a:pt x="363" y="619"/>
                    </a:cubicBezTo>
                    <a:close/>
                    <a:moveTo>
                      <a:pt x="202" y="37"/>
                    </a:moveTo>
                    <a:cubicBezTo>
                      <a:pt x="205" y="37"/>
                      <a:pt x="207" y="34"/>
                      <a:pt x="207" y="32"/>
                    </a:cubicBezTo>
                    <a:cubicBezTo>
                      <a:pt x="207" y="29"/>
                      <a:pt x="205" y="27"/>
                      <a:pt x="202" y="27"/>
                    </a:cubicBezTo>
                    <a:cubicBezTo>
                      <a:pt x="200" y="27"/>
                      <a:pt x="198" y="29"/>
                      <a:pt x="198" y="32"/>
                    </a:cubicBezTo>
                    <a:cubicBezTo>
                      <a:pt x="198" y="34"/>
                      <a:pt x="200" y="37"/>
                      <a:pt x="202" y="37"/>
                    </a:cubicBezTo>
                    <a:close/>
                    <a:moveTo>
                      <a:pt x="204" y="100"/>
                    </a:moveTo>
                    <a:cubicBezTo>
                      <a:pt x="204" y="103"/>
                      <a:pt x="206" y="105"/>
                      <a:pt x="209" y="105"/>
                    </a:cubicBezTo>
                    <a:cubicBezTo>
                      <a:pt x="211" y="105"/>
                      <a:pt x="214" y="103"/>
                      <a:pt x="214" y="100"/>
                    </a:cubicBezTo>
                    <a:cubicBezTo>
                      <a:pt x="214" y="98"/>
                      <a:pt x="211" y="96"/>
                      <a:pt x="209" y="96"/>
                    </a:cubicBezTo>
                    <a:cubicBezTo>
                      <a:pt x="206" y="96"/>
                      <a:pt x="204" y="98"/>
                      <a:pt x="204" y="100"/>
                    </a:cubicBezTo>
                    <a:close/>
                    <a:moveTo>
                      <a:pt x="223" y="77"/>
                    </a:moveTo>
                    <a:cubicBezTo>
                      <a:pt x="225" y="77"/>
                      <a:pt x="227" y="75"/>
                      <a:pt x="227" y="73"/>
                    </a:cubicBezTo>
                    <a:cubicBezTo>
                      <a:pt x="227" y="70"/>
                      <a:pt x="225" y="68"/>
                      <a:pt x="223" y="68"/>
                    </a:cubicBezTo>
                    <a:cubicBezTo>
                      <a:pt x="220" y="68"/>
                      <a:pt x="218" y="70"/>
                      <a:pt x="218" y="73"/>
                    </a:cubicBezTo>
                    <a:cubicBezTo>
                      <a:pt x="218" y="75"/>
                      <a:pt x="220" y="77"/>
                      <a:pt x="223" y="77"/>
                    </a:cubicBezTo>
                    <a:close/>
                    <a:moveTo>
                      <a:pt x="216" y="91"/>
                    </a:moveTo>
                    <a:cubicBezTo>
                      <a:pt x="218" y="91"/>
                      <a:pt x="220" y="89"/>
                      <a:pt x="220" y="87"/>
                    </a:cubicBezTo>
                    <a:cubicBezTo>
                      <a:pt x="220" y="84"/>
                      <a:pt x="218" y="82"/>
                      <a:pt x="216" y="82"/>
                    </a:cubicBezTo>
                    <a:cubicBezTo>
                      <a:pt x="213" y="82"/>
                      <a:pt x="211" y="84"/>
                      <a:pt x="211" y="87"/>
                    </a:cubicBezTo>
                    <a:cubicBezTo>
                      <a:pt x="211" y="89"/>
                      <a:pt x="213" y="91"/>
                      <a:pt x="216" y="91"/>
                    </a:cubicBezTo>
                    <a:close/>
                    <a:moveTo>
                      <a:pt x="202" y="64"/>
                    </a:moveTo>
                    <a:cubicBezTo>
                      <a:pt x="205" y="64"/>
                      <a:pt x="207" y="62"/>
                      <a:pt x="207" y="59"/>
                    </a:cubicBezTo>
                    <a:cubicBezTo>
                      <a:pt x="207" y="57"/>
                      <a:pt x="205" y="55"/>
                      <a:pt x="202" y="55"/>
                    </a:cubicBezTo>
                    <a:cubicBezTo>
                      <a:pt x="200" y="55"/>
                      <a:pt x="198" y="57"/>
                      <a:pt x="198" y="59"/>
                    </a:cubicBezTo>
                    <a:cubicBezTo>
                      <a:pt x="198" y="62"/>
                      <a:pt x="200" y="64"/>
                      <a:pt x="202" y="64"/>
                    </a:cubicBezTo>
                    <a:close/>
                    <a:moveTo>
                      <a:pt x="191" y="73"/>
                    </a:moveTo>
                    <a:cubicBezTo>
                      <a:pt x="191" y="75"/>
                      <a:pt x="193" y="77"/>
                      <a:pt x="195" y="77"/>
                    </a:cubicBezTo>
                    <a:cubicBezTo>
                      <a:pt x="198" y="77"/>
                      <a:pt x="200" y="75"/>
                      <a:pt x="200" y="73"/>
                    </a:cubicBezTo>
                    <a:cubicBezTo>
                      <a:pt x="200" y="70"/>
                      <a:pt x="198" y="68"/>
                      <a:pt x="195" y="68"/>
                    </a:cubicBezTo>
                    <a:cubicBezTo>
                      <a:pt x="193" y="68"/>
                      <a:pt x="191" y="70"/>
                      <a:pt x="191" y="73"/>
                    </a:cubicBezTo>
                    <a:close/>
                    <a:moveTo>
                      <a:pt x="184" y="59"/>
                    </a:moveTo>
                    <a:cubicBezTo>
                      <a:pt x="184" y="62"/>
                      <a:pt x="186" y="64"/>
                      <a:pt x="189" y="64"/>
                    </a:cubicBezTo>
                    <a:cubicBezTo>
                      <a:pt x="191" y="64"/>
                      <a:pt x="193" y="62"/>
                      <a:pt x="193" y="59"/>
                    </a:cubicBezTo>
                    <a:cubicBezTo>
                      <a:pt x="193" y="57"/>
                      <a:pt x="191" y="55"/>
                      <a:pt x="189" y="55"/>
                    </a:cubicBezTo>
                    <a:cubicBezTo>
                      <a:pt x="186" y="55"/>
                      <a:pt x="184" y="57"/>
                      <a:pt x="184" y="59"/>
                    </a:cubicBezTo>
                    <a:close/>
                    <a:moveTo>
                      <a:pt x="245" y="46"/>
                    </a:moveTo>
                    <a:cubicBezTo>
                      <a:pt x="245" y="48"/>
                      <a:pt x="247" y="50"/>
                      <a:pt x="250" y="50"/>
                    </a:cubicBezTo>
                    <a:cubicBezTo>
                      <a:pt x="252" y="50"/>
                      <a:pt x="254" y="48"/>
                      <a:pt x="254" y="46"/>
                    </a:cubicBezTo>
                    <a:cubicBezTo>
                      <a:pt x="254" y="43"/>
                      <a:pt x="252" y="41"/>
                      <a:pt x="250" y="41"/>
                    </a:cubicBezTo>
                    <a:cubicBezTo>
                      <a:pt x="247" y="41"/>
                      <a:pt x="245" y="43"/>
                      <a:pt x="245" y="46"/>
                    </a:cubicBezTo>
                    <a:close/>
                    <a:moveTo>
                      <a:pt x="243" y="37"/>
                    </a:moveTo>
                    <a:cubicBezTo>
                      <a:pt x="246" y="37"/>
                      <a:pt x="248" y="34"/>
                      <a:pt x="248" y="32"/>
                    </a:cubicBezTo>
                    <a:cubicBezTo>
                      <a:pt x="248" y="29"/>
                      <a:pt x="246" y="27"/>
                      <a:pt x="243" y="27"/>
                    </a:cubicBezTo>
                    <a:cubicBezTo>
                      <a:pt x="240" y="27"/>
                      <a:pt x="238" y="29"/>
                      <a:pt x="238" y="32"/>
                    </a:cubicBezTo>
                    <a:cubicBezTo>
                      <a:pt x="238" y="34"/>
                      <a:pt x="240" y="37"/>
                      <a:pt x="243" y="37"/>
                    </a:cubicBezTo>
                    <a:close/>
                    <a:moveTo>
                      <a:pt x="447" y="9"/>
                    </a:moveTo>
                    <a:cubicBezTo>
                      <a:pt x="450" y="9"/>
                      <a:pt x="452" y="7"/>
                      <a:pt x="452" y="5"/>
                    </a:cubicBezTo>
                    <a:cubicBezTo>
                      <a:pt x="452" y="2"/>
                      <a:pt x="450" y="0"/>
                      <a:pt x="447" y="0"/>
                    </a:cubicBezTo>
                    <a:cubicBezTo>
                      <a:pt x="445" y="0"/>
                      <a:pt x="443" y="2"/>
                      <a:pt x="443" y="5"/>
                    </a:cubicBezTo>
                    <a:cubicBezTo>
                      <a:pt x="443" y="7"/>
                      <a:pt x="445" y="9"/>
                      <a:pt x="447" y="9"/>
                    </a:cubicBezTo>
                    <a:close/>
                    <a:moveTo>
                      <a:pt x="223" y="50"/>
                    </a:moveTo>
                    <a:cubicBezTo>
                      <a:pt x="225" y="50"/>
                      <a:pt x="227" y="48"/>
                      <a:pt x="227" y="46"/>
                    </a:cubicBezTo>
                    <a:cubicBezTo>
                      <a:pt x="227" y="43"/>
                      <a:pt x="225" y="41"/>
                      <a:pt x="223" y="41"/>
                    </a:cubicBezTo>
                    <a:cubicBezTo>
                      <a:pt x="220" y="41"/>
                      <a:pt x="218" y="43"/>
                      <a:pt x="218" y="46"/>
                    </a:cubicBezTo>
                    <a:cubicBezTo>
                      <a:pt x="218" y="48"/>
                      <a:pt x="220" y="50"/>
                      <a:pt x="223" y="50"/>
                    </a:cubicBezTo>
                    <a:close/>
                    <a:moveTo>
                      <a:pt x="232" y="46"/>
                    </a:moveTo>
                    <a:cubicBezTo>
                      <a:pt x="232" y="48"/>
                      <a:pt x="234" y="50"/>
                      <a:pt x="236" y="50"/>
                    </a:cubicBezTo>
                    <a:cubicBezTo>
                      <a:pt x="239" y="50"/>
                      <a:pt x="241" y="48"/>
                      <a:pt x="241" y="46"/>
                    </a:cubicBezTo>
                    <a:cubicBezTo>
                      <a:pt x="241" y="43"/>
                      <a:pt x="239" y="41"/>
                      <a:pt x="236" y="41"/>
                    </a:cubicBezTo>
                    <a:cubicBezTo>
                      <a:pt x="234" y="41"/>
                      <a:pt x="232" y="43"/>
                      <a:pt x="232" y="46"/>
                    </a:cubicBezTo>
                    <a:close/>
                    <a:moveTo>
                      <a:pt x="229" y="37"/>
                    </a:moveTo>
                    <a:cubicBezTo>
                      <a:pt x="232" y="37"/>
                      <a:pt x="234" y="34"/>
                      <a:pt x="234" y="32"/>
                    </a:cubicBezTo>
                    <a:cubicBezTo>
                      <a:pt x="234" y="29"/>
                      <a:pt x="232" y="27"/>
                      <a:pt x="229" y="27"/>
                    </a:cubicBezTo>
                    <a:cubicBezTo>
                      <a:pt x="227" y="27"/>
                      <a:pt x="225" y="29"/>
                      <a:pt x="225" y="32"/>
                    </a:cubicBezTo>
                    <a:cubicBezTo>
                      <a:pt x="225" y="34"/>
                      <a:pt x="227" y="37"/>
                      <a:pt x="229" y="37"/>
                    </a:cubicBezTo>
                    <a:close/>
                    <a:moveTo>
                      <a:pt x="143" y="114"/>
                    </a:moveTo>
                    <a:cubicBezTo>
                      <a:pt x="143" y="116"/>
                      <a:pt x="145" y="118"/>
                      <a:pt x="148" y="118"/>
                    </a:cubicBezTo>
                    <a:cubicBezTo>
                      <a:pt x="150" y="118"/>
                      <a:pt x="152" y="116"/>
                      <a:pt x="152" y="114"/>
                    </a:cubicBezTo>
                    <a:cubicBezTo>
                      <a:pt x="152" y="111"/>
                      <a:pt x="150" y="109"/>
                      <a:pt x="148" y="109"/>
                    </a:cubicBezTo>
                    <a:cubicBezTo>
                      <a:pt x="145" y="109"/>
                      <a:pt x="143" y="111"/>
                      <a:pt x="143" y="114"/>
                    </a:cubicBezTo>
                    <a:close/>
                    <a:moveTo>
                      <a:pt x="127" y="105"/>
                    </a:moveTo>
                    <a:cubicBezTo>
                      <a:pt x="130" y="105"/>
                      <a:pt x="132" y="103"/>
                      <a:pt x="132" y="100"/>
                    </a:cubicBezTo>
                    <a:cubicBezTo>
                      <a:pt x="132" y="98"/>
                      <a:pt x="130" y="96"/>
                      <a:pt x="127" y="96"/>
                    </a:cubicBezTo>
                    <a:cubicBezTo>
                      <a:pt x="125" y="96"/>
                      <a:pt x="123" y="98"/>
                      <a:pt x="123" y="100"/>
                    </a:cubicBezTo>
                    <a:cubicBezTo>
                      <a:pt x="123" y="103"/>
                      <a:pt x="125" y="105"/>
                      <a:pt x="127" y="105"/>
                    </a:cubicBezTo>
                    <a:close/>
                    <a:moveTo>
                      <a:pt x="130" y="114"/>
                    </a:moveTo>
                    <a:cubicBezTo>
                      <a:pt x="130" y="116"/>
                      <a:pt x="132" y="118"/>
                      <a:pt x="134" y="118"/>
                    </a:cubicBezTo>
                    <a:cubicBezTo>
                      <a:pt x="137" y="118"/>
                      <a:pt x="139" y="116"/>
                      <a:pt x="139" y="114"/>
                    </a:cubicBezTo>
                    <a:cubicBezTo>
                      <a:pt x="139" y="111"/>
                      <a:pt x="137" y="109"/>
                      <a:pt x="134" y="109"/>
                    </a:cubicBezTo>
                    <a:cubicBezTo>
                      <a:pt x="132" y="109"/>
                      <a:pt x="130" y="111"/>
                      <a:pt x="130" y="114"/>
                    </a:cubicBezTo>
                    <a:close/>
                    <a:moveTo>
                      <a:pt x="120" y="118"/>
                    </a:moveTo>
                    <a:cubicBezTo>
                      <a:pt x="123" y="118"/>
                      <a:pt x="125" y="116"/>
                      <a:pt x="125" y="114"/>
                    </a:cubicBezTo>
                    <a:cubicBezTo>
                      <a:pt x="125" y="111"/>
                      <a:pt x="123" y="109"/>
                      <a:pt x="120" y="109"/>
                    </a:cubicBezTo>
                    <a:cubicBezTo>
                      <a:pt x="118" y="109"/>
                      <a:pt x="116" y="111"/>
                      <a:pt x="116" y="114"/>
                    </a:cubicBezTo>
                    <a:cubicBezTo>
                      <a:pt x="116" y="116"/>
                      <a:pt x="118" y="118"/>
                      <a:pt x="120" y="118"/>
                    </a:cubicBezTo>
                    <a:close/>
                    <a:moveTo>
                      <a:pt x="141" y="105"/>
                    </a:moveTo>
                    <a:cubicBezTo>
                      <a:pt x="143" y="105"/>
                      <a:pt x="145" y="103"/>
                      <a:pt x="145" y="100"/>
                    </a:cubicBezTo>
                    <a:cubicBezTo>
                      <a:pt x="145" y="98"/>
                      <a:pt x="143" y="96"/>
                      <a:pt x="141" y="96"/>
                    </a:cubicBezTo>
                    <a:cubicBezTo>
                      <a:pt x="138" y="96"/>
                      <a:pt x="136" y="98"/>
                      <a:pt x="136" y="100"/>
                    </a:cubicBezTo>
                    <a:cubicBezTo>
                      <a:pt x="136" y="103"/>
                      <a:pt x="138" y="105"/>
                      <a:pt x="141" y="105"/>
                    </a:cubicBezTo>
                    <a:close/>
                    <a:moveTo>
                      <a:pt x="109" y="127"/>
                    </a:moveTo>
                    <a:cubicBezTo>
                      <a:pt x="109" y="130"/>
                      <a:pt x="111" y="132"/>
                      <a:pt x="114" y="132"/>
                    </a:cubicBezTo>
                    <a:cubicBezTo>
                      <a:pt x="116" y="132"/>
                      <a:pt x="118" y="130"/>
                      <a:pt x="118" y="127"/>
                    </a:cubicBezTo>
                    <a:cubicBezTo>
                      <a:pt x="118" y="125"/>
                      <a:pt x="116" y="123"/>
                      <a:pt x="114" y="123"/>
                    </a:cubicBezTo>
                    <a:cubicBezTo>
                      <a:pt x="111" y="123"/>
                      <a:pt x="109" y="125"/>
                      <a:pt x="109" y="127"/>
                    </a:cubicBezTo>
                    <a:close/>
                    <a:moveTo>
                      <a:pt x="107" y="118"/>
                    </a:moveTo>
                    <a:cubicBezTo>
                      <a:pt x="109" y="118"/>
                      <a:pt x="111" y="116"/>
                      <a:pt x="111" y="114"/>
                    </a:cubicBezTo>
                    <a:cubicBezTo>
                      <a:pt x="111" y="111"/>
                      <a:pt x="109" y="109"/>
                      <a:pt x="107" y="109"/>
                    </a:cubicBezTo>
                    <a:cubicBezTo>
                      <a:pt x="104" y="109"/>
                      <a:pt x="102" y="111"/>
                      <a:pt x="102" y="114"/>
                    </a:cubicBezTo>
                    <a:cubicBezTo>
                      <a:pt x="102" y="116"/>
                      <a:pt x="104" y="118"/>
                      <a:pt x="107" y="118"/>
                    </a:cubicBezTo>
                    <a:close/>
                    <a:moveTo>
                      <a:pt x="182" y="50"/>
                    </a:moveTo>
                    <a:cubicBezTo>
                      <a:pt x="184" y="50"/>
                      <a:pt x="186" y="48"/>
                      <a:pt x="186" y="46"/>
                    </a:cubicBezTo>
                    <a:cubicBezTo>
                      <a:pt x="186" y="43"/>
                      <a:pt x="184" y="41"/>
                      <a:pt x="182" y="41"/>
                    </a:cubicBezTo>
                    <a:cubicBezTo>
                      <a:pt x="179" y="41"/>
                      <a:pt x="177" y="43"/>
                      <a:pt x="177" y="46"/>
                    </a:cubicBezTo>
                    <a:cubicBezTo>
                      <a:pt x="177" y="48"/>
                      <a:pt x="179" y="50"/>
                      <a:pt x="182" y="50"/>
                    </a:cubicBezTo>
                    <a:close/>
                    <a:moveTo>
                      <a:pt x="168" y="50"/>
                    </a:moveTo>
                    <a:cubicBezTo>
                      <a:pt x="171" y="50"/>
                      <a:pt x="173" y="48"/>
                      <a:pt x="173" y="46"/>
                    </a:cubicBezTo>
                    <a:cubicBezTo>
                      <a:pt x="173" y="43"/>
                      <a:pt x="171" y="41"/>
                      <a:pt x="168" y="41"/>
                    </a:cubicBezTo>
                    <a:cubicBezTo>
                      <a:pt x="166" y="41"/>
                      <a:pt x="164" y="43"/>
                      <a:pt x="164" y="46"/>
                    </a:cubicBezTo>
                    <a:cubicBezTo>
                      <a:pt x="164" y="48"/>
                      <a:pt x="166" y="50"/>
                      <a:pt x="168" y="50"/>
                    </a:cubicBezTo>
                    <a:close/>
                    <a:moveTo>
                      <a:pt x="263" y="23"/>
                    </a:moveTo>
                    <a:cubicBezTo>
                      <a:pt x="266" y="23"/>
                      <a:pt x="268" y="21"/>
                      <a:pt x="268" y="18"/>
                    </a:cubicBezTo>
                    <a:cubicBezTo>
                      <a:pt x="268" y="16"/>
                      <a:pt x="266" y="14"/>
                      <a:pt x="263" y="14"/>
                    </a:cubicBezTo>
                    <a:cubicBezTo>
                      <a:pt x="261" y="14"/>
                      <a:pt x="259" y="16"/>
                      <a:pt x="259" y="18"/>
                    </a:cubicBezTo>
                    <a:cubicBezTo>
                      <a:pt x="259" y="21"/>
                      <a:pt x="261" y="23"/>
                      <a:pt x="263" y="23"/>
                    </a:cubicBezTo>
                    <a:close/>
                    <a:moveTo>
                      <a:pt x="170" y="59"/>
                    </a:moveTo>
                    <a:cubicBezTo>
                      <a:pt x="170" y="62"/>
                      <a:pt x="172" y="64"/>
                      <a:pt x="175" y="64"/>
                    </a:cubicBezTo>
                    <a:cubicBezTo>
                      <a:pt x="177" y="64"/>
                      <a:pt x="179" y="62"/>
                      <a:pt x="179" y="59"/>
                    </a:cubicBezTo>
                    <a:cubicBezTo>
                      <a:pt x="179" y="57"/>
                      <a:pt x="177" y="55"/>
                      <a:pt x="175" y="55"/>
                    </a:cubicBezTo>
                    <a:cubicBezTo>
                      <a:pt x="172" y="55"/>
                      <a:pt x="170" y="57"/>
                      <a:pt x="170" y="59"/>
                    </a:cubicBezTo>
                    <a:close/>
                    <a:moveTo>
                      <a:pt x="161" y="64"/>
                    </a:moveTo>
                    <a:cubicBezTo>
                      <a:pt x="164" y="64"/>
                      <a:pt x="166" y="62"/>
                      <a:pt x="166" y="59"/>
                    </a:cubicBezTo>
                    <a:cubicBezTo>
                      <a:pt x="166" y="57"/>
                      <a:pt x="164" y="55"/>
                      <a:pt x="161" y="55"/>
                    </a:cubicBezTo>
                    <a:cubicBezTo>
                      <a:pt x="159" y="55"/>
                      <a:pt x="157" y="57"/>
                      <a:pt x="157" y="59"/>
                    </a:cubicBezTo>
                    <a:cubicBezTo>
                      <a:pt x="157" y="62"/>
                      <a:pt x="159" y="64"/>
                      <a:pt x="161" y="64"/>
                    </a:cubicBezTo>
                    <a:close/>
                    <a:moveTo>
                      <a:pt x="154" y="105"/>
                    </a:moveTo>
                    <a:cubicBezTo>
                      <a:pt x="157" y="105"/>
                      <a:pt x="159" y="103"/>
                      <a:pt x="159" y="100"/>
                    </a:cubicBezTo>
                    <a:cubicBezTo>
                      <a:pt x="159" y="98"/>
                      <a:pt x="157" y="96"/>
                      <a:pt x="154" y="96"/>
                    </a:cubicBezTo>
                    <a:cubicBezTo>
                      <a:pt x="152" y="96"/>
                      <a:pt x="150" y="98"/>
                      <a:pt x="150" y="100"/>
                    </a:cubicBezTo>
                    <a:cubicBezTo>
                      <a:pt x="150" y="103"/>
                      <a:pt x="152" y="105"/>
                      <a:pt x="154" y="105"/>
                    </a:cubicBezTo>
                    <a:close/>
                    <a:moveTo>
                      <a:pt x="154" y="77"/>
                    </a:moveTo>
                    <a:cubicBezTo>
                      <a:pt x="157" y="77"/>
                      <a:pt x="159" y="75"/>
                      <a:pt x="159" y="73"/>
                    </a:cubicBezTo>
                    <a:cubicBezTo>
                      <a:pt x="159" y="70"/>
                      <a:pt x="157" y="68"/>
                      <a:pt x="154" y="68"/>
                    </a:cubicBezTo>
                    <a:cubicBezTo>
                      <a:pt x="152" y="68"/>
                      <a:pt x="150" y="70"/>
                      <a:pt x="150" y="73"/>
                    </a:cubicBezTo>
                    <a:cubicBezTo>
                      <a:pt x="150" y="75"/>
                      <a:pt x="152" y="77"/>
                      <a:pt x="154" y="77"/>
                    </a:cubicBezTo>
                    <a:close/>
                    <a:moveTo>
                      <a:pt x="252" y="59"/>
                    </a:moveTo>
                    <a:cubicBezTo>
                      <a:pt x="252" y="62"/>
                      <a:pt x="254" y="64"/>
                      <a:pt x="257" y="64"/>
                    </a:cubicBezTo>
                    <a:cubicBezTo>
                      <a:pt x="259" y="64"/>
                      <a:pt x="261" y="62"/>
                      <a:pt x="261" y="59"/>
                    </a:cubicBezTo>
                    <a:cubicBezTo>
                      <a:pt x="261" y="57"/>
                      <a:pt x="259" y="55"/>
                      <a:pt x="257" y="55"/>
                    </a:cubicBezTo>
                    <a:cubicBezTo>
                      <a:pt x="254" y="55"/>
                      <a:pt x="252" y="57"/>
                      <a:pt x="252" y="59"/>
                    </a:cubicBezTo>
                    <a:close/>
                    <a:moveTo>
                      <a:pt x="386" y="23"/>
                    </a:moveTo>
                    <a:cubicBezTo>
                      <a:pt x="389" y="23"/>
                      <a:pt x="391" y="21"/>
                      <a:pt x="391" y="18"/>
                    </a:cubicBezTo>
                    <a:cubicBezTo>
                      <a:pt x="391" y="16"/>
                      <a:pt x="389" y="14"/>
                      <a:pt x="386" y="14"/>
                    </a:cubicBezTo>
                    <a:cubicBezTo>
                      <a:pt x="384" y="14"/>
                      <a:pt x="381" y="16"/>
                      <a:pt x="381" y="18"/>
                    </a:cubicBezTo>
                    <a:cubicBezTo>
                      <a:pt x="381" y="21"/>
                      <a:pt x="384" y="23"/>
                      <a:pt x="386" y="23"/>
                    </a:cubicBezTo>
                    <a:close/>
                    <a:moveTo>
                      <a:pt x="375" y="32"/>
                    </a:moveTo>
                    <a:cubicBezTo>
                      <a:pt x="375" y="34"/>
                      <a:pt x="377" y="37"/>
                      <a:pt x="379" y="37"/>
                    </a:cubicBezTo>
                    <a:cubicBezTo>
                      <a:pt x="382" y="37"/>
                      <a:pt x="384" y="34"/>
                      <a:pt x="384" y="32"/>
                    </a:cubicBezTo>
                    <a:cubicBezTo>
                      <a:pt x="384" y="29"/>
                      <a:pt x="382" y="27"/>
                      <a:pt x="379" y="27"/>
                    </a:cubicBezTo>
                    <a:cubicBezTo>
                      <a:pt x="377" y="27"/>
                      <a:pt x="375" y="29"/>
                      <a:pt x="375" y="32"/>
                    </a:cubicBezTo>
                    <a:close/>
                    <a:moveTo>
                      <a:pt x="400" y="23"/>
                    </a:moveTo>
                    <a:cubicBezTo>
                      <a:pt x="402" y="23"/>
                      <a:pt x="404" y="21"/>
                      <a:pt x="404" y="18"/>
                    </a:cubicBezTo>
                    <a:cubicBezTo>
                      <a:pt x="404" y="16"/>
                      <a:pt x="402" y="14"/>
                      <a:pt x="400" y="14"/>
                    </a:cubicBezTo>
                    <a:cubicBezTo>
                      <a:pt x="397" y="14"/>
                      <a:pt x="395" y="16"/>
                      <a:pt x="395" y="18"/>
                    </a:cubicBezTo>
                    <a:cubicBezTo>
                      <a:pt x="395" y="21"/>
                      <a:pt x="397" y="23"/>
                      <a:pt x="400" y="23"/>
                    </a:cubicBezTo>
                    <a:close/>
                    <a:moveTo>
                      <a:pt x="388" y="32"/>
                    </a:moveTo>
                    <a:cubicBezTo>
                      <a:pt x="388" y="34"/>
                      <a:pt x="390" y="37"/>
                      <a:pt x="393" y="37"/>
                    </a:cubicBezTo>
                    <a:cubicBezTo>
                      <a:pt x="395" y="37"/>
                      <a:pt x="397" y="34"/>
                      <a:pt x="397" y="32"/>
                    </a:cubicBezTo>
                    <a:cubicBezTo>
                      <a:pt x="397" y="29"/>
                      <a:pt x="395" y="27"/>
                      <a:pt x="393" y="27"/>
                    </a:cubicBezTo>
                    <a:cubicBezTo>
                      <a:pt x="390" y="27"/>
                      <a:pt x="388" y="29"/>
                      <a:pt x="388" y="32"/>
                    </a:cubicBezTo>
                    <a:close/>
                    <a:moveTo>
                      <a:pt x="368" y="18"/>
                    </a:moveTo>
                    <a:cubicBezTo>
                      <a:pt x="368" y="21"/>
                      <a:pt x="370" y="23"/>
                      <a:pt x="372" y="23"/>
                    </a:cubicBezTo>
                    <a:cubicBezTo>
                      <a:pt x="375" y="23"/>
                      <a:pt x="377" y="21"/>
                      <a:pt x="377" y="18"/>
                    </a:cubicBezTo>
                    <a:cubicBezTo>
                      <a:pt x="377" y="16"/>
                      <a:pt x="375" y="14"/>
                      <a:pt x="372" y="14"/>
                    </a:cubicBezTo>
                    <a:cubicBezTo>
                      <a:pt x="370" y="14"/>
                      <a:pt x="368" y="16"/>
                      <a:pt x="368" y="18"/>
                    </a:cubicBezTo>
                    <a:close/>
                    <a:moveTo>
                      <a:pt x="366" y="9"/>
                    </a:moveTo>
                    <a:cubicBezTo>
                      <a:pt x="368" y="9"/>
                      <a:pt x="370" y="7"/>
                      <a:pt x="370" y="5"/>
                    </a:cubicBezTo>
                    <a:cubicBezTo>
                      <a:pt x="370" y="2"/>
                      <a:pt x="368" y="0"/>
                      <a:pt x="366" y="0"/>
                    </a:cubicBezTo>
                    <a:cubicBezTo>
                      <a:pt x="363" y="0"/>
                      <a:pt x="361" y="2"/>
                      <a:pt x="361" y="5"/>
                    </a:cubicBezTo>
                    <a:cubicBezTo>
                      <a:pt x="361" y="7"/>
                      <a:pt x="363" y="9"/>
                      <a:pt x="366" y="9"/>
                    </a:cubicBezTo>
                    <a:close/>
                    <a:moveTo>
                      <a:pt x="434" y="9"/>
                    </a:moveTo>
                    <a:cubicBezTo>
                      <a:pt x="436" y="9"/>
                      <a:pt x="438" y="7"/>
                      <a:pt x="438" y="5"/>
                    </a:cubicBezTo>
                    <a:cubicBezTo>
                      <a:pt x="438" y="2"/>
                      <a:pt x="436" y="0"/>
                      <a:pt x="434" y="0"/>
                    </a:cubicBezTo>
                    <a:cubicBezTo>
                      <a:pt x="431" y="0"/>
                      <a:pt x="429" y="2"/>
                      <a:pt x="429" y="5"/>
                    </a:cubicBezTo>
                    <a:cubicBezTo>
                      <a:pt x="429" y="7"/>
                      <a:pt x="431" y="9"/>
                      <a:pt x="434" y="9"/>
                    </a:cubicBezTo>
                    <a:close/>
                    <a:moveTo>
                      <a:pt x="366" y="37"/>
                    </a:moveTo>
                    <a:cubicBezTo>
                      <a:pt x="368" y="37"/>
                      <a:pt x="370" y="34"/>
                      <a:pt x="370" y="32"/>
                    </a:cubicBezTo>
                    <a:cubicBezTo>
                      <a:pt x="370" y="29"/>
                      <a:pt x="368" y="27"/>
                      <a:pt x="366" y="27"/>
                    </a:cubicBezTo>
                    <a:cubicBezTo>
                      <a:pt x="363" y="27"/>
                      <a:pt x="361" y="29"/>
                      <a:pt x="361" y="32"/>
                    </a:cubicBezTo>
                    <a:cubicBezTo>
                      <a:pt x="361" y="34"/>
                      <a:pt x="363" y="37"/>
                      <a:pt x="366" y="37"/>
                    </a:cubicBezTo>
                    <a:close/>
                    <a:moveTo>
                      <a:pt x="436" y="18"/>
                    </a:moveTo>
                    <a:cubicBezTo>
                      <a:pt x="436" y="21"/>
                      <a:pt x="438" y="23"/>
                      <a:pt x="441" y="23"/>
                    </a:cubicBezTo>
                    <a:cubicBezTo>
                      <a:pt x="443" y="23"/>
                      <a:pt x="445" y="21"/>
                      <a:pt x="445" y="18"/>
                    </a:cubicBezTo>
                    <a:cubicBezTo>
                      <a:pt x="445" y="16"/>
                      <a:pt x="443" y="14"/>
                      <a:pt x="441" y="14"/>
                    </a:cubicBezTo>
                    <a:cubicBezTo>
                      <a:pt x="438" y="14"/>
                      <a:pt x="436" y="16"/>
                      <a:pt x="436" y="18"/>
                    </a:cubicBezTo>
                    <a:close/>
                    <a:moveTo>
                      <a:pt x="427" y="23"/>
                    </a:moveTo>
                    <a:cubicBezTo>
                      <a:pt x="429" y="23"/>
                      <a:pt x="431" y="21"/>
                      <a:pt x="431" y="18"/>
                    </a:cubicBezTo>
                    <a:cubicBezTo>
                      <a:pt x="431" y="16"/>
                      <a:pt x="429" y="14"/>
                      <a:pt x="427" y="14"/>
                    </a:cubicBezTo>
                    <a:cubicBezTo>
                      <a:pt x="424" y="14"/>
                      <a:pt x="422" y="16"/>
                      <a:pt x="422" y="18"/>
                    </a:cubicBezTo>
                    <a:cubicBezTo>
                      <a:pt x="422" y="21"/>
                      <a:pt x="424" y="23"/>
                      <a:pt x="427" y="23"/>
                    </a:cubicBezTo>
                    <a:close/>
                    <a:moveTo>
                      <a:pt x="413" y="23"/>
                    </a:moveTo>
                    <a:cubicBezTo>
                      <a:pt x="416" y="23"/>
                      <a:pt x="418" y="21"/>
                      <a:pt x="418" y="18"/>
                    </a:cubicBezTo>
                    <a:cubicBezTo>
                      <a:pt x="418" y="16"/>
                      <a:pt x="416" y="14"/>
                      <a:pt x="413" y="14"/>
                    </a:cubicBezTo>
                    <a:cubicBezTo>
                      <a:pt x="411" y="14"/>
                      <a:pt x="409" y="16"/>
                      <a:pt x="409" y="18"/>
                    </a:cubicBezTo>
                    <a:cubicBezTo>
                      <a:pt x="409" y="21"/>
                      <a:pt x="411" y="23"/>
                      <a:pt x="413" y="23"/>
                    </a:cubicBezTo>
                    <a:close/>
                    <a:moveTo>
                      <a:pt x="416" y="32"/>
                    </a:moveTo>
                    <a:cubicBezTo>
                      <a:pt x="416" y="34"/>
                      <a:pt x="418" y="37"/>
                      <a:pt x="420" y="37"/>
                    </a:cubicBezTo>
                    <a:cubicBezTo>
                      <a:pt x="423" y="37"/>
                      <a:pt x="425" y="34"/>
                      <a:pt x="425" y="32"/>
                    </a:cubicBezTo>
                    <a:cubicBezTo>
                      <a:pt x="425" y="29"/>
                      <a:pt x="423" y="27"/>
                      <a:pt x="420" y="27"/>
                    </a:cubicBezTo>
                    <a:cubicBezTo>
                      <a:pt x="418" y="27"/>
                      <a:pt x="416" y="29"/>
                      <a:pt x="416" y="32"/>
                    </a:cubicBezTo>
                    <a:close/>
                    <a:moveTo>
                      <a:pt x="402" y="32"/>
                    </a:moveTo>
                    <a:cubicBezTo>
                      <a:pt x="402" y="34"/>
                      <a:pt x="404" y="37"/>
                      <a:pt x="406" y="37"/>
                    </a:cubicBezTo>
                    <a:cubicBezTo>
                      <a:pt x="409" y="37"/>
                      <a:pt x="411" y="34"/>
                      <a:pt x="411" y="32"/>
                    </a:cubicBezTo>
                    <a:cubicBezTo>
                      <a:pt x="411" y="29"/>
                      <a:pt x="409" y="27"/>
                      <a:pt x="406" y="27"/>
                    </a:cubicBezTo>
                    <a:cubicBezTo>
                      <a:pt x="404" y="27"/>
                      <a:pt x="402" y="29"/>
                      <a:pt x="402" y="32"/>
                    </a:cubicBezTo>
                    <a:close/>
                    <a:moveTo>
                      <a:pt x="293" y="32"/>
                    </a:moveTo>
                    <a:cubicBezTo>
                      <a:pt x="293" y="34"/>
                      <a:pt x="295" y="37"/>
                      <a:pt x="297" y="37"/>
                    </a:cubicBezTo>
                    <a:cubicBezTo>
                      <a:pt x="300" y="37"/>
                      <a:pt x="302" y="34"/>
                      <a:pt x="302" y="32"/>
                    </a:cubicBezTo>
                    <a:cubicBezTo>
                      <a:pt x="302" y="29"/>
                      <a:pt x="300" y="27"/>
                      <a:pt x="297" y="27"/>
                    </a:cubicBezTo>
                    <a:cubicBezTo>
                      <a:pt x="295" y="27"/>
                      <a:pt x="293" y="29"/>
                      <a:pt x="293" y="32"/>
                    </a:cubicBezTo>
                    <a:close/>
                    <a:moveTo>
                      <a:pt x="291" y="23"/>
                    </a:moveTo>
                    <a:cubicBezTo>
                      <a:pt x="293" y="23"/>
                      <a:pt x="295" y="21"/>
                      <a:pt x="295" y="18"/>
                    </a:cubicBezTo>
                    <a:cubicBezTo>
                      <a:pt x="295" y="16"/>
                      <a:pt x="293" y="14"/>
                      <a:pt x="291" y="14"/>
                    </a:cubicBezTo>
                    <a:cubicBezTo>
                      <a:pt x="288" y="14"/>
                      <a:pt x="286" y="16"/>
                      <a:pt x="286" y="18"/>
                    </a:cubicBezTo>
                    <a:cubicBezTo>
                      <a:pt x="286" y="21"/>
                      <a:pt x="288" y="23"/>
                      <a:pt x="291" y="23"/>
                    </a:cubicBezTo>
                    <a:close/>
                    <a:moveTo>
                      <a:pt x="266" y="32"/>
                    </a:moveTo>
                    <a:cubicBezTo>
                      <a:pt x="266" y="34"/>
                      <a:pt x="268" y="37"/>
                      <a:pt x="270" y="37"/>
                    </a:cubicBezTo>
                    <a:cubicBezTo>
                      <a:pt x="273" y="37"/>
                      <a:pt x="275" y="34"/>
                      <a:pt x="275" y="32"/>
                    </a:cubicBezTo>
                    <a:cubicBezTo>
                      <a:pt x="275" y="29"/>
                      <a:pt x="273" y="27"/>
                      <a:pt x="270" y="27"/>
                    </a:cubicBezTo>
                    <a:cubicBezTo>
                      <a:pt x="268" y="27"/>
                      <a:pt x="266" y="29"/>
                      <a:pt x="266" y="32"/>
                    </a:cubicBezTo>
                    <a:close/>
                    <a:moveTo>
                      <a:pt x="307" y="32"/>
                    </a:moveTo>
                    <a:cubicBezTo>
                      <a:pt x="307" y="34"/>
                      <a:pt x="309" y="37"/>
                      <a:pt x="311" y="37"/>
                    </a:cubicBezTo>
                    <a:cubicBezTo>
                      <a:pt x="314" y="37"/>
                      <a:pt x="316" y="34"/>
                      <a:pt x="316" y="32"/>
                    </a:cubicBezTo>
                    <a:cubicBezTo>
                      <a:pt x="316" y="29"/>
                      <a:pt x="314" y="27"/>
                      <a:pt x="311" y="27"/>
                    </a:cubicBezTo>
                    <a:cubicBezTo>
                      <a:pt x="309" y="27"/>
                      <a:pt x="307" y="29"/>
                      <a:pt x="307" y="32"/>
                    </a:cubicBezTo>
                    <a:close/>
                    <a:moveTo>
                      <a:pt x="304" y="23"/>
                    </a:moveTo>
                    <a:cubicBezTo>
                      <a:pt x="307" y="23"/>
                      <a:pt x="309" y="21"/>
                      <a:pt x="309" y="18"/>
                    </a:cubicBezTo>
                    <a:cubicBezTo>
                      <a:pt x="309" y="16"/>
                      <a:pt x="307" y="14"/>
                      <a:pt x="304" y="14"/>
                    </a:cubicBezTo>
                    <a:cubicBezTo>
                      <a:pt x="302" y="14"/>
                      <a:pt x="300" y="16"/>
                      <a:pt x="300" y="18"/>
                    </a:cubicBezTo>
                    <a:cubicBezTo>
                      <a:pt x="300" y="21"/>
                      <a:pt x="302" y="23"/>
                      <a:pt x="304" y="23"/>
                    </a:cubicBezTo>
                    <a:close/>
                    <a:moveTo>
                      <a:pt x="279" y="32"/>
                    </a:moveTo>
                    <a:cubicBezTo>
                      <a:pt x="279" y="34"/>
                      <a:pt x="281" y="37"/>
                      <a:pt x="284" y="37"/>
                    </a:cubicBezTo>
                    <a:cubicBezTo>
                      <a:pt x="286" y="37"/>
                      <a:pt x="288" y="34"/>
                      <a:pt x="288" y="32"/>
                    </a:cubicBezTo>
                    <a:cubicBezTo>
                      <a:pt x="288" y="29"/>
                      <a:pt x="286" y="27"/>
                      <a:pt x="284" y="27"/>
                    </a:cubicBezTo>
                    <a:cubicBezTo>
                      <a:pt x="281" y="27"/>
                      <a:pt x="279" y="29"/>
                      <a:pt x="279" y="32"/>
                    </a:cubicBezTo>
                    <a:close/>
                    <a:moveTo>
                      <a:pt x="277" y="23"/>
                    </a:moveTo>
                    <a:cubicBezTo>
                      <a:pt x="280" y="23"/>
                      <a:pt x="282" y="21"/>
                      <a:pt x="282" y="18"/>
                    </a:cubicBezTo>
                    <a:cubicBezTo>
                      <a:pt x="282" y="16"/>
                      <a:pt x="280" y="14"/>
                      <a:pt x="277" y="14"/>
                    </a:cubicBezTo>
                    <a:cubicBezTo>
                      <a:pt x="275" y="14"/>
                      <a:pt x="273" y="16"/>
                      <a:pt x="273" y="18"/>
                    </a:cubicBezTo>
                    <a:cubicBezTo>
                      <a:pt x="273" y="21"/>
                      <a:pt x="275" y="23"/>
                      <a:pt x="277" y="23"/>
                    </a:cubicBezTo>
                    <a:close/>
                    <a:moveTo>
                      <a:pt x="354" y="46"/>
                    </a:moveTo>
                    <a:cubicBezTo>
                      <a:pt x="354" y="48"/>
                      <a:pt x="356" y="50"/>
                      <a:pt x="359" y="50"/>
                    </a:cubicBezTo>
                    <a:cubicBezTo>
                      <a:pt x="361" y="50"/>
                      <a:pt x="363" y="48"/>
                      <a:pt x="363" y="46"/>
                    </a:cubicBezTo>
                    <a:cubicBezTo>
                      <a:pt x="363" y="43"/>
                      <a:pt x="361" y="41"/>
                      <a:pt x="359" y="41"/>
                    </a:cubicBezTo>
                    <a:cubicBezTo>
                      <a:pt x="356" y="41"/>
                      <a:pt x="354" y="43"/>
                      <a:pt x="354" y="46"/>
                    </a:cubicBezTo>
                    <a:close/>
                    <a:moveTo>
                      <a:pt x="341" y="18"/>
                    </a:moveTo>
                    <a:cubicBezTo>
                      <a:pt x="341" y="21"/>
                      <a:pt x="343" y="23"/>
                      <a:pt x="345" y="23"/>
                    </a:cubicBezTo>
                    <a:cubicBezTo>
                      <a:pt x="348" y="23"/>
                      <a:pt x="350" y="21"/>
                      <a:pt x="350" y="18"/>
                    </a:cubicBezTo>
                    <a:cubicBezTo>
                      <a:pt x="350" y="16"/>
                      <a:pt x="348" y="14"/>
                      <a:pt x="345" y="14"/>
                    </a:cubicBezTo>
                    <a:cubicBezTo>
                      <a:pt x="343" y="14"/>
                      <a:pt x="341" y="16"/>
                      <a:pt x="341" y="18"/>
                    </a:cubicBezTo>
                    <a:close/>
                    <a:moveTo>
                      <a:pt x="352" y="9"/>
                    </a:moveTo>
                    <a:cubicBezTo>
                      <a:pt x="354" y="9"/>
                      <a:pt x="356" y="7"/>
                      <a:pt x="356" y="5"/>
                    </a:cubicBezTo>
                    <a:cubicBezTo>
                      <a:pt x="356" y="2"/>
                      <a:pt x="354" y="0"/>
                      <a:pt x="352" y="0"/>
                    </a:cubicBezTo>
                    <a:cubicBezTo>
                      <a:pt x="349" y="0"/>
                      <a:pt x="347" y="2"/>
                      <a:pt x="347" y="5"/>
                    </a:cubicBezTo>
                    <a:cubicBezTo>
                      <a:pt x="347" y="7"/>
                      <a:pt x="349" y="9"/>
                      <a:pt x="352" y="9"/>
                    </a:cubicBezTo>
                    <a:close/>
                    <a:moveTo>
                      <a:pt x="338" y="9"/>
                    </a:moveTo>
                    <a:cubicBezTo>
                      <a:pt x="341" y="9"/>
                      <a:pt x="343" y="7"/>
                      <a:pt x="343" y="5"/>
                    </a:cubicBezTo>
                    <a:cubicBezTo>
                      <a:pt x="343" y="2"/>
                      <a:pt x="341" y="0"/>
                      <a:pt x="338" y="0"/>
                    </a:cubicBezTo>
                    <a:cubicBezTo>
                      <a:pt x="336" y="0"/>
                      <a:pt x="334" y="2"/>
                      <a:pt x="334" y="5"/>
                    </a:cubicBezTo>
                    <a:cubicBezTo>
                      <a:pt x="334" y="7"/>
                      <a:pt x="336" y="9"/>
                      <a:pt x="338" y="9"/>
                    </a:cubicBezTo>
                    <a:close/>
                    <a:moveTo>
                      <a:pt x="318" y="23"/>
                    </a:moveTo>
                    <a:cubicBezTo>
                      <a:pt x="320" y="23"/>
                      <a:pt x="322" y="21"/>
                      <a:pt x="322" y="18"/>
                    </a:cubicBezTo>
                    <a:cubicBezTo>
                      <a:pt x="322" y="16"/>
                      <a:pt x="320" y="14"/>
                      <a:pt x="318" y="14"/>
                    </a:cubicBezTo>
                    <a:cubicBezTo>
                      <a:pt x="315" y="14"/>
                      <a:pt x="313" y="16"/>
                      <a:pt x="313" y="18"/>
                    </a:cubicBezTo>
                    <a:cubicBezTo>
                      <a:pt x="313" y="21"/>
                      <a:pt x="315" y="23"/>
                      <a:pt x="318" y="23"/>
                    </a:cubicBezTo>
                    <a:close/>
                    <a:moveTo>
                      <a:pt x="325" y="9"/>
                    </a:moveTo>
                    <a:cubicBezTo>
                      <a:pt x="327" y="9"/>
                      <a:pt x="329" y="7"/>
                      <a:pt x="329" y="5"/>
                    </a:cubicBezTo>
                    <a:cubicBezTo>
                      <a:pt x="329" y="2"/>
                      <a:pt x="327" y="0"/>
                      <a:pt x="325" y="0"/>
                    </a:cubicBezTo>
                    <a:cubicBezTo>
                      <a:pt x="322" y="0"/>
                      <a:pt x="320" y="2"/>
                      <a:pt x="320" y="5"/>
                    </a:cubicBezTo>
                    <a:cubicBezTo>
                      <a:pt x="320" y="7"/>
                      <a:pt x="322" y="9"/>
                      <a:pt x="325" y="9"/>
                    </a:cubicBezTo>
                    <a:close/>
                    <a:moveTo>
                      <a:pt x="327" y="18"/>
                    </a:moveTo>
                    <a:cubicBezTo>
                      <a:pt x="327" y="21"/>
                      <a:pt x="329" y="23"/>
                      <a:pt x="332" y="23"/>
                    </a:cubicBezTo>
                    <a:cubicBezTo>
                      <a:pt x="334" y="23"/>
                      <a:pt x="336" y="21"/>
                      <a:pt x="336" y="18"/>
                    </a:cubicBezTo>
                    <a:cubicBezTo>
                      <a:pt x="336" y="16"/>
                      <a:pt x="334" y="14"/>
                      <a:pt x="332" y="14"/>
                    </a:cubicBezTo>
                    <a:cubicBezTo>
                      <a:pt x="329" y="14"/>
                      <a:pt x="327" y="16"/>
                      <a:pt x="327" y="18"/>
                    </a:cubicBezTo>
                    <a:close/>
                    <a:moveTo>
                      <a:pt x="388" y="59"/>
                    </a:moveTo>
                    <a:cubicBezTo>
                      <a:pt x="388" y="62"/>
                      <a:pt x="390" y="64"/>
                      <a:pt x="393" y="64"/>
                    </a:cubicBezTo>
                    <a:cubicBezTo>
                      <a:pt x="395" y="64"/>
                      <a:pt x="397" y="62"/>
                      <a:pt x="397" y="59"/>
                    </a:cubicBezTo>
                    <a:cubicBezTo>
                      <a:pt x="397" y="57"/>
                      <a:pt x="395" y="55"/>
                      <a:pt x="393" y="55"/>
                    </a:cubicBezTo>
                    <a:cubicBezTo>
                      <a:pt x="390" y="55"/>
                      <a:pt x="388" y="57"/>
                      <a:pt x="388" y="59"/>
                    </a:cubicBezTo>
                    <a:close/>
                    <a:moveTo>
                      <a:pt x="434" y="27"/>
                    </a:moveTo>
                    <a:cubicBezTo>
                      <a:pt x="431" y="27"/>
                      <a:pt x="429" y="29"/>
                      <a:pt x="429" y="32"/>
                    </a:cubicBezTo>
                    <a:cubicBezTo>
                      <a:pt x="429" y="34"/>
                      <a:pt x="431" y="37"/>
                      <a:pt x="434" y="37"/>
                    </a:cubicBezTo>
                    <a:cubicBezTo>
                      <a:pt x="436" y="37"/>
                      <a:pt x="438" y="34"/>
                      <a:pt x="438" y="32"/>
                    </a:cubicBezTo>
                    <a:cubicBezTo>
                      <a:pt x="438" y="29"/>
                      <a:pt x="436" y="27"/>
                      <a:pt x="434" y="27"/>
                    </a:cubicBezTo>
                    <a:close/>
                    <a:moveTo>
                      <a:pt x="422" y="46"/>
                    </a:moveTo>
                    <a:cubicBezTo>
                      <a:pt x="422" y="48"/>
                      <a:pt x="424" y="50"/>
                      <a:pt x="427" y="50"/>
                    </a:cubicBezTo>
                    <a:cubicBezTo>
                      <a:pt x="429" y="50"/>
                      <a:pt x="431" y="48"/>
                      <a:pt x="431" y="46"/>
                    </a:cubicBezTo>
                    <a:cubicBezTo>
                      <a:pt x="431" y="43"/>
                      <a:pt x="429" y="41"/>
                      <a:pt x="427" y="41"/>
                    </a:cubicBezTo>
                    <a:cubicBezTo>
                      <a:pt x="424" y="41"/>
                      <a:pt x="422" y="43"/>
                      <a:pt x="422" y="46"/>
                    </a:cubicBezTo>
                    <a:close/>
                    <a:moveTo>
                      <a:pt x="447" y="27"/>
                    </a:moveTo>
                    <a:cubicBezTo>
                      <a:pt x="445" y="27"/>
                      <a:pt x="443" y="29"/>
                      <a:pt x="443" y="32"/>
                    </a:cubicBezTo>
                    <a:cubicBezTo>
                      <a:pt x="443" y="34"/>
                      <a:pt x="445" y="37"/>
                      <a:pt x="447" y="37"/>
                    </a:cubicBezTo>
                    <a:cubicBezTo>
                      <a:pt x="450" y="37"/>
                      <a:pt x="452" y="34"/>
                      <a:pt x="452" y="32"/>
                    </a:cubicBezTo>
                    <a:cubicBezTo>
                      <a:pt x="452" y="29"/>
                      <a:pt x="450" y="27"/>
                      <a:pt x="447" y="27"/>
                    </a:cubicBezTo>
                    <a:close/>
                    <a:moveTo>
                      <a:pt x="402" y="59"/>
                    </a:moveTo>
                    <a:cubicBezTo>
                      <a:pt x="402" y="62"/>
                      <a:pt x="404" y="64"/>
                      <a:pt x="406" y="64"/>
                    </a:cubicBezTo>
                    <a:cubicBezTo>
                      <a:pt x="409" y="64"/>
                      <a:pt x="411" y="62"/>
                      <a:pt x="411" y="59"/>
                    </a:cubicBezTo>
                    <a:cubicBezTo>
                      <a:pt x="411" y="57"/>
                      <a:pt x="409" y="55"/>
                      <a:pt x="406" y="55"/>
                    </a:cubicBezTo>
                    <a:cubicBezTo>
                      <a:pt x="404" y="55"/>
                      <a:pt x="402" y="57"/>
                      <a:pt x="402" y="59"/>
                    </a:cubicBezTo>
                    <a:close/>
                    <a:moveTo>
                      <a:pt x="416" y="59"/>
                    </a:moveTo>
                    <a:cubicBezTo>
                      <a:pt x="416" y="62"/>
                      <a:pt x="418" y="64"/>
                      <a:pt x="420" y="64"/>
                    </a:cubicBezTo>
                    <a:cubicBezTo>
                      <a:pt x="423" y="64"/>
                      <a:pt x="425" y="62"/>
                      <a:pt x="425" y="59"/>
                    </a:cubicBezTo>
                    <a:cubicBezTo>
                      <a:pt x="425" y="57"/>
                      <a:pt x="423" y="55"/>
                      <a:pt x="420" y="55"/>
                    </a:cubicBezTo>
                    <a:cubicBezTo>
                      <a:pt x="418" y="55"/>
                      <a:pt x="416" y="57"/>
                      <a:pt x="416" y="59"/>
                    </a:cubicBezTo>
                    <a:close/>
                    <a:moveTo>
                      <a:pt x="413" y="41"/>
                    </a:moveTo>
                    <a:cubicBezTo>
                      <a:pt x="411" y="41"/>
                      <a:pt x="409" y="43"/>
                      <a:pt x="409" y="46"/>
                    </a:cubicBezTo>
                    <a:cubicBezTo>
                      <a:pt x="409" y="48"/>
                      <a:pt x="411" y="50"/>
                      <a:pt x="413" y="50"/>
                    </a:cubicBezTo>
                    <a:cubicBezTo>
                      <a:pt x="416" y="50"/>
                      <a:pt x="418" y="48"/>
                      <a:pt x="418" y="46"/>
                    </a:cubicBezTo>
                    <a:cubicBezTo>
                      <a:pt x="418" y="43"/>
                      <a:pt x="416" y="41"/>
                      <a:pt x="413" y="41"/>
                    </a:cubicBezTo>
                    <a:close/>
                    <a:moveTo>
                      <a:pt x="465" y="87"/>
                    </a:moveTo>
                    <a:cubicBezTo>
                      <a:pt x="465" y="84"/>
                      <a:pt x="463" y="82"/>
                      <a:pt x="461" y="82"/>
                    </a:cubicBezTo>
                    <a:cubicBezTo>
                      <a:pt x="458" y="82"/>
                      <a:pt x="456" y="84"/>
                      <a:pt x="456" y="87"/>
                    </a:cubicBezTo>
                    <a:cubicBezTo>
                      <a:pt x="456" y="89"/>
                      <a:pt x="458" y="91"/>
                      <a:pt x="461" y="91"/>
                    </a:cubicBezTo>
                    <a:cubicBezTo>
                      <a:pt x="463" y="91"/>
                      <a:pt x="465" y="89"/>
                      <a:pt x="465" y="87"/>
                    </a:cubicBezTo>
                    <a:close/>
                    <a:moveTo>
                      <a:pt x="450" y="46"/>
                    </a:moveTo>
                    <a:cubicBezTo>
                      <a:pt x="450" y="48"/>
                      <a:pt x="452" y="50"/>
                      <a:pt x="454" y="50"/>
                    </a:cubicBezTo>
                    <a:cubicBezTo>
                      <a:pt x="457" y="50"/>
                      <a:pt x="459" y="48"/>
                      <a:pt x="459" y="46"/>
                    </a:cubicBezTo>
                    <a:cubicBezTo>
                      <a:pt x="459" y="43"/>
                      <a:pt x="457" y="41"/>
                      <a:pt x="454" y="41"/>
                    </a:cubicBezTo>
                    <a:cubicBezTo>
                      <a:pt x="452" y="41"/>
                      <a:pt x="450" y="43"/>
                      <a:pt x="450" y="46"/>
                    </a:cubicBezTo>
                    <a:close/>
                    <a:moveTo>
                      <a:pt x="479" y="59"/>
                    </a:moveTo>
                    <a:cubicBezTo>
                      <a:pt x="479" y="57"/>
                      <a:pt x="477" y="55"/>
                      <a:pt x="475" y="55"/>
                    </a:cubicBezTo>
                    <a:cubicBezTo>
                      <a:pt x="472" y="55"/>
                      <a:pt x="470" y="57"/>
                      <a:pt x="470" y="59"/>
                    </a:cubicBezTo>
                    <a:cubicBezTo>
                      <a:pt x="470" y="62"/>
                      <a:pt x="472" y="64"/>
                      <a:pt x="475" y="64"/>
                    </a:cubicBezTo>
                    <a:cubicBezTo>
                      <a:pt x="477" y="64"/>
                      <a:pt x="479" y="62"/>
                      <a:pt x="479" y="59"/>
                    </a:cubicBezTo>
                    <a:close/>
                    <a:moveTo>
                      <a:pt x="472" y="73"/>
                    </a:moveTo>
                    <a:cubicBezTo>
                      <a:pt x="472" y="70"/>
                      <a:pt x="470" y="68"/>
                      <a:pt x="468" y="68"/>
                    </a:cubicBezTo>
                    <a:cubicBezTo>
                      <a:pt x="465" y="68"/>
                      <a:pt x="463" y="70"/>
                      <a:pt x="463" y="73"/>
                    </a:cubicBezTo>
                    <a:cubicBezTo>
                      <a:pt x="463" y="75"/>
                      <a:pt x="465" y="77"/>
                      <a:pt x="468" y="77"/>
                    </a:cubicBezTo>
                    <a:cubicBezTo>
                      <a:pt x="470" y="77"/>
                      <a:pt x="472" y="75"/>
                      <a:pt x="472" y="73"/>
                    </a:cubicBezTo>
                    <a:close/>
                    <a:moveTo>
                      <a:pt x="475" y="27"/>
                    </a:moveTo>
                    <a:cubicBezTo>
                      <a:pt x="472" y="27"/>
                      <a:pt x="470" y="29"/>
                      <a:pt x="470" y="32"/>
                    </a:cubicBezTo>
                    <a:cubicBezTo>
                      <a:pt x="470" y="34"/>
                      <a:pt x="472" y="37"/>
                      <a:pt x="475" y="37"/>
                    </a:cubicBezTo>
                    <a:cubicBezTo>
                      <a:pt x="477" y="37"/>
                      <a:pt x="479" y="34"/>
                      <a:pt x="479" y="32"/>
                    </a:cubicBezTo>
                    <a:cubicBezTo>
                      <a:pt x="479" y="29"/>
                      <a:pt x="477" y="27"/>
                      <a:pt x="475" y="27"/>
                    </a:cubicBezTo>
                    <a:close/>
                    <a:moveTo>
                      <a:pt x="461" y="27"/>
                    </a:moveTo>
                    <a:cubicBezTo>
                      <a:pt x="458" y="27"/>
                      <a:pt x="456" y="29"/>
                      <a:pt x="456" y="32"/>
                    </a:cubicBezTo>
                    <a:cubicBezTo>
                      <a:pt x="456" y="34"/>
                      <a:pt x="458" y="37"/>
                      <a:pt x="461" y="37"/>
                    </a:cubicBezTo>
                    <a:cubicBezTo>
                      <a:pt x="463" y="37"/>
                      <a:pt x="465" y="34"/>
                      <a:pt x="465" y="32"/>
                    </a:cubicBezTo>
                    <a:cubicBezTo>
                      <a:pt x="465" y="29"/>
                      <a:pt x="463" y="27"/>
                      <a:pt x="461" y="27"/>
                    </a:cubicBezTo>
                    <a:close/>
                    <a:moveTo>
                      <a:pt x="463" y="46"/>
                    </a:moveTo>
                    <a:cubicBezTo>
                      <a:pt x="463" y="48"/>
                      <a:pt x="465" y="50"/>
                      <a:pt x="468" y="50"/>
                    </a:cubicBezTo>
                    <a:cubicBezTo>
                      <a:pt x="470" y="50"/>
                      <a:pt x="472" y="48"/>
                      <a:pt x="472" y="46"/>
                    </a:cubicBezTo>
                    <a:cubicBezTo>
                      <a:pt x="472" y="43"/>
                      <a:pt x="470" y="41"/>
                      <a:pt x="468" y="41"/>
                    </a:cubicBezTo>
                    <a:cubicBezTo>
                      <a:pt x="465" y="41"/>
                      <a:pt x="463" y="43"/>
                      <a:pt x="463" y="46"/>
                    </a:cubicBezTo>
                    <a:close/>
                    <a:moveTo>
                      <a:pt x="436" y="46"/>
                    </a:moveTo>
                    <a:cubicBezTo>
                      <a:pt x="436" y="48"/>
                      <a:pt x="438" y="50"/>
                      <a:pt x="441" y="50"/>
                    </a:cubicBezTo>
                    <a:cubicBezTo>
                      <a:pt x="443" y="50"/>
                      <a:pt x="445" y="48"/>
                      <a:pt x="445" y="46"/>
                    </a:cubicBezTo>
                    <a:cubicBezTo>
                      <a:pt x="445" y="43"/>
                      <a:pt x="443" y="41"/>
                      <a:pt x="441" y="41"/>
                    </a:cubicBezTo>
                    <a:cubicBezTo>
                      <a:pt x="438" y="41"/>
                      <a:pt x="436" y="43"/>
                      <a:pt x="436" y="46"/>
                    </a:cubicBezTo>
                    <a:close/>
                    <a:moveTo>
                      <a:pt x="327" y="100"/>
                    </a:moveTo>
                    <a:cubicBezTo>
                      <a:pt x="327" y="103"/>
                      <a:pt x="329" y="105"/>
                      <a:pt x="332" y="105"/>
                    </a:cubicBezTo>
                    <a:cubicBezTo>
                      <a:pt x="334" y="105"/>
                      <a:pt x="336" y="103"/>
                      <a:pt x="336" y="100"/>
                    </a:cubicBezTo>
                    <a:cubicBezTo>
                      <a:pt x="336" y="98"/>
                      <a:pt x="334" y="96"/>
                      <a:pt x="332" y="96"/>
                    </a:cubicBezTo>
                    <a:cubicBezTo>
                      <a:pt x="329" y="96"/>
                      <a:pt x="327" y="98"/>
                      <a:pt x="327" y="100"/>
                    </a:cubicBezTo>
                    <a:close/>
                    <a:moveTo>
                      <a:pt x="334" y="87"/>
                    </a:moveTo>
                    <a:cubicBezTo>
                      <a:pt x="334" y="89"/>
                      <a:pt x="336" y="91"/>
                      <a:pt x="338" y="91"/>
                    </a:cubicBezTo>
                    <a:cubicBezTo>
                      <a:pt x="341" y="91"/>
                      <a:pt x="343" y="89"/>
                      <a:pt x="343" y="87"/>
                    </a:cubicBezTo>
                    <a:cubicBezTo>
                      <a:pt x="343" y="84"/>
                      <a:pt x="341" y="82"/>
                      <a:pt x="338" y="82"/>
                    </a:cubicBezTo>
                    <a:cubicBezTo>
                      <a:pt x="336" y="82"/>
                      <a:pt x="334" y="84"/>
                      <a:pt x="334" y="87"/>
                    </a:cubicBezTo>
                    <a:close/>
                    <a:moveTo>
                      <a:pt x="345" y="41"/>
                    </a:moveTo>
                    <a:cubicBezTo>
                      <a:pt x="343" y="41"/>
                      <a:pt x="341" y="43"/>
                      <a:pt x="341" y="46"/>
                    </a:cubicBezTo>
                    <a:cubicBezTo>
                      <a:pt x="341" y="48"/>
                      <a:pt x="343" y="50"/>
                      <a:pt x="345" y="50"/>
                    </a:cubicBezTo>
                    <a:cubicBezTo>
                      <a:pt x="348" y="50"/>
                      <a:pt x="350" y="48"/>
                      <a:pt x="350" y="46"/>
                    </a:cubicBezTo>
                    <a:cubicBezTo>
                      <a:pt x="350" y="43"/>
                      <a:pt x="348" y="41"/>
                      <a:pt x="345" y="41"/>
                    </a:cubicBezTo>
                    <a:close/>
                    <a:moveTo>
                      <a:pt x="325" y="27"/>
                    </a:moveTo>
                    <a:cubicBezTo>
                      <a:pt x="322" y="27"/>
                      <a:pt x="320" y="29"/>
                      <a:pt x="320" y="32"/>
                    </a:cubicBezTo>
                    <a:cubicBezTo>
                      <a:pt x="320" y="34"/>
                      <a:pt x="322" y="37"/>
                      <a:pt x="325" y="37"/>
                    </a:cubicBezTo>
                    <a:cubicBezTo>
                      <a:pt x="327" y="37"/>
                      <a:pt x="329" y="34"/>
                      <a:pt x="329" y="32"/>
                    </a:cubicBezTo>
                    <a:cubicBezTo>
                      <a:pt x="329" y="29"/>
                      <a:pt x="327" y="27"/>
                      <a:pt x="325" y="27"/>
                    </a:cubicBezTo>
                    <a:close/>
                    <a:moveTo>
                      <a:pt x="313" y="46"/>
                    </a:moveTo>
                    <a:cubicBezTo>
                      <a:pt x="313" y="48"/>
                      <a:pt x="315" y="50"/>
                      <a:pt x="318" y="50"/>
                    </a:cubicBezTo>
                    <a:cubicBezTo>
                      <a:pt x="320" y="50"/>
                      <a:pt x="322" y="48"/>
                      <a:pt x="322" y="46"/>
                    </a:cubicBezTo>
                    <a:cubicBezTo>
                      <a:pt x="322" y="43"/>
                      <a:pt x="320" y="41"/>
                      <a:pt x="318" y="41"/>
                    </a:cubicBezTo>
                    <a:cubicBezTo>
                      <a:pt x="315" y="41"/>
                      <a:pt x="313" y="43"/>
                      <a:pt x="313" y="46"/>
                    </a:cubicBezTo>
                    <a:close/>
                    <a:moveTo>
                      <a:pt x="352" y="82"/>
                    </a:moveTo>
                    <a:cubicBezTo>
                      <a:pt x="349" y="82"/>
                      <a:pt x="347" y="84"/>
                      <a:pt x="347" y="87"/>
                    </a:cubicBezTo>
                    <a:cubicBezTo>
                      <a:pt x="347" y="89"/>
                      <a:pt x="349" y="91"/>
                      <a:pt x="352" y="91"/>
                    </a:cubicBezTo>
                    <a:cubicBezTo>
                      <a:pt x="354" y="91"/>
                      <a:pt x="356" y="89"/>
                      <a:pt x="356" y="87"/>
                    </a:cubicBezTo>
                    <a:cubicBezTo>
                      <a:pt x="356" y="84"/>
                      <a:pt x="354" y="82"/>
                      <a:pt x="352" y="82"/>
                    </a:cubicBezTo>
                    <a:close/>
                    <a:moveTo>
                      <a:pt x="386" y="41"/>
                    </a:moveTo>
                    <a:cubicBezTo>
                      <a:pt x="384" y="41"/>
                      <a:pt x="381" y="43"/>
                      <a:pt x="381" y="46"/>
                    </a:cubicBezTo>
                    <a:cubicBezTo>
                      <a:pt x="381" y="48"/>
                      <a:pt x="384" y="50"/>
                      <a:pt x="386" y="50"/>
                    </a:cubicBezTo>
                    <a:cubicBezTo>
                      <a:pt x="389" y="50"/>
                      <a:pt x="391" y="48"/>
                      <a:pt x="391" y="46"/>
                    </a:cubicBezTo>
                    <a:cubicBezTo>
                      <a:pt x="391" y="43"/>
                      <a:pt x="389" y="41"/>
                      <a:pt x="386" y="41"/>
                    </a:cubicBezTo>
                    <a:close/>
                    <a:moveTo>
                      <a:pt x="359" y="96"/>
                    </a:moveTo>
                    <a:cubicBezTo>
                      <a:pt x="356" y="96"/>
                      <a:pt x="354" y="98"/>
                      <a:pt x="354" y="100"/>
                    </a:cubicBezTo>
                    <a:cubicBezTo>
                      <a:pt x="354" y="103"/>
                      <a:pt x="356" y="105"/>
                      <a:pt x="359" y="105"/>
                    </a:cubicBezTo>
                    <a:cubicBezTo>
                      <a:pt x="361" y="105"/>
                      <a:pt x="363" y="103"/>
                      <a:pt x="363" y="100"/>
                    </a:cubicBezTo>
                    <a:cubicBezTo>
                      <a:pt x="363" y="98"/>
                      <a:pt x="361" y="96"/>
                      <a:pt x="359" y="96"/>
                    </a:cubicBezTo>
                    <a:close/>
                    <a:moveTo>
                      <a:pt x="400" y="41"/>
                    </a:moveTo>
                    <a:cubicBezTo>
                      <a:pt x="397" y="41"/>
                      <a:pt x="395" y="43"/>
                      <a:pt x="395" y="46"/>
                    </a:cubicBezTo>
                    <a:cubicBezTo>
                      <a:pt x="395" y="48"/>
                      <a:pt x="397" y="50"/>
                      <a:pt x="400" y="50"/>
                    </a:cubicBezTo>
                    <a:cubicBezTo>
                      <a:pt x="402" y="50"/>
                      <a:pt x="404" y="48"/>
                      <a:pt x="404" y="46"/>
                    </a:cubicBezTo>
                    <a:cubicBezTo>
                      <a:pt x="404" y="43"/>
                      <a:pt x="402" y="41"/>
                      <a:pt x="400" y="41"/>
                    </a:cubicBezTo>
                    <a:close/>
                    <a:moveTo>
                      <a:pt x="95" y="127"/>
                    </a:moveTo>
                    <a:cubicBezTo>
                      <a:pt x="95" y="130"/>
                      <a:pt x="98" y="132"/>
                      <a:pt x="100" y="132"/>
                    </a:cubicBezTo>
                    <a:cubicBezTo>
                      <a:pt x="103" y="132"/>
                      <a:pt x="105" y="130"/>
                      <a:pt x="105" y="127"/>
                    </a:cubicBezTo>
                    <a:cubicBezTo>
                      <a:pt x="105" y="125"/>
                      <a:pt x="103" y="123"/>
                      <a:pt x="100" y="123"/>
                    </a:cubicBezTo>
                    <a:cubicBezTo>
                      <a:pt x="98" y="123"/>
                      <a:pt x="95" y="125"/>
                      <a:pt x="95" y="127"/>
                    </a:cubicBezTo>
                    <a:close/>
                    <a:moveTo>
                      <a:pt x="375" y="196"/>
                    </a:moveTo>
                    <a:cubicBezTo>
                      <a:pt x="375" y="198"/>
                      <a:pt x="377" y="200"/>
                      <a:pt x="379" y="200"/>
                    </a:cubicBezTo>
                    <a:cubicBezTo>
                      <a:pt x="382" y="200"/>
                      <a:pt x="384" y="198"/>
                      <a:pt x="384" y="196"/>
                    </a:cubicBezTo>
                    <a:cubicBezTo>
                      <a:pt x="384" y="193"/>
                      <a:pt x="382" y="191"/>
                      <a:pt x="379" y="191"/>
                    </a:cubicBezTo>
                    <a:cubicBezTo>
                      <a:pt x="377" y="191"/>
                      <a:pt x="375" y="193"/>
                      <a:pt x="375" y="196"/>
                    </a:cubicBezTo>
                    <a:close/>
                    <a:moveTo>
                      <a:pt x="361" y="114"/>
                    </a:moveTo>
                    <a:cubicBezTo>
                      <a:pt x="361" y="116"/>
                      <a:pt x="363" y="118"/>
                      <a:pt x="366" y="118"/>
                    </a:cubicBezTo>
                    <a:cubicBezTo>
                      <a:pt x="368" y="118"/>
                      <a:pt x="370" y="116"/>
                      <a:pt x="370" y="114"/>
                    </a:cubicBezTo>
                    <a:cubicBezTo>
                      <a:pt x="370" y="111"/>
                      <a:pt x="368" y="109"/>
                      <a:pt x="366" y="109"/>
                    </a:cubicBezTo>
                    <a:cubicBezTo>
                      <a:pt x="363" y="109"/>
                      <a:pt x="361" y="111"/>
                      <a:pt x="361" y="114"/>
                    </a:cubicBezTo>
                    <a:close/>
                    <a:moveTo>
                      <a:pt x="372" y="41"/>
                    </a:moveTo>
                    <a:cubicBezTo>
                      <a:pt x="370" y="41"/>
                      <a:pt x="368" y="43"/>
                      <a:pt x="368" y="46"/>
                    </a:cubicBezTo>
                    <a:cubicBezTo>
                      <a:pt x="368" y="48"/>
                      <a:pt x="370" y="50"/>
                      <a:pt x="372" y="50"/>
                    </a:cubicBezTo>
                    <a:cubicBezTo>
                      <a:pt x="375" y="50"/>
                      <a:pt x="377" y="48"/>
                      <a:pt x="377" y="46"/>
                    </a:cubicBezTo>
                    <a:cubicBezTo>
                      <a:pt x="377" y="43"/>
                      <a:pt x="375" y="41"/>
                      <a:pt x="372" y="41"/>
                    </a:cubicBezTo>
                    <a:close/>
                    <a:moveTo>
                      <a:pt x="363" y="591"/>
                    </a:moveTo>
                    <a:cubicBezTo>
                      <a:pt x="363" y="589"/>
                      <a:pt x="361" y="587"/>
                      <a:pt x="359" y="587"/>
                    </a:cubicBezTo>
                    <a:cubicBezTo>
                      <a:pt x="356" y="587"/>
                      <a:pt x="354" y="589"/>
                      <a:pt x="354" y="591"/>
                    </a:cubicBezTo>
                    <a:cubicBezTo>
                      <a:pt x="354" y="594"/>
                      <a:pt x="356" y="596"/>
                      <a:pt x="359" y="596"/>
                    </a:cubicBezTo>
                    <a:cubicBezTo>
                      <a:pt x="361" y="596"/>
                      <a:pt x="363" y="594"/>
                      <a:pt x="363" y="591"/>
                    </a:cubicBezTo>
                    <a:close/>
                    <a:moveTo>
                      <a:pt x="350" y="619"/>
                    </a:moveTo>
                    <a:cubicBezTo>
                      <a:pt x="350" y="616"/>
                      <a:pt x="348" y="614"/>
                      <a:pt x="345" y="614"/>
                    </a:cubicBezTo>
                    <a:cubicBezTo>
                      <a:pt x="343" y="614"/>
                      <a:pt x="341" y="616"/>
                      <a:pt x="341" y="619"/>
                    </a:cubicBezTo>
                    <a:cubicBezTo>
                      <a:pt x="341" y="621"/>
                      <a:pt x="343" y="623"/>
                      <a:pt x="345" y="623"/>
                    </a:cubicBezTo>
                    <a:cubicBezTo>
                      <a:pt x="348" y="623"/>
                      <a:pt x="350" y="621"/>
                      <a:pt x="350" y="619"/>
                    </a:cubicBezTo>
                    <a:close/>
                    <a:moveTo>
                      <a:pt x="356" y="605"/>
                    </a:moveTo>
                    <a:cubicBezTo>
                      <a:pt x="356" y="602"/>
                      <a:pt x="354" y="600"/>
                      <a:pt x="352" y="600"/>
                    </a:cubicBezTo>
                    <a:cubicBezTo>
                      <a:pt x="349" y="600"/>
                      <a:pt x="347" y="602"/>
                      <a:pt x="347" y="605"/>
                    </a:cubicBezTo>
                    <a:cubicBezTo>
                      <a:pt x="347" y="607"/>
                      <a:pt x="349" y="609"/>
                      <a:pt x="352" y="609"/>
                    </a:cubicBezTo>
                    <a:cubicBezTo>
                      <a:pt x="354" y="609"/>
                      <a:pt x="356" y="607"/>
                      <a:pt x="356" y="605"/>
                    </a:cubicBezTo>
                    <a:close/>
                    <a:moveTo>
                      <a:pt x="261" y="278"/>
                    </a:moveTo>
                    <a:cubicBezTo>
                      <a:pt x="261" y="275"/>
                      <a:pt x="259" y="273"/>
                      <a:pt x="257" y="273"/>
                    </a:cubicBezTo>
                    <a:cubicBezTo>
                      <a:pt x="254" y="273"/>
                      <a:pt x="252" y="275"/>
                      <a:pt x="252" y="278"/>
                    </a:cubicBezTo>
                    <a:cubicBezTo>
                      <a:pt x="252" y="280"/>
                      <a:pt x="254" y="282"/>
                      <a:pt x="257" y="282"/>
                    </a:cubicBezTo>
                    <a:cubicBezTo>
                      <a:pt x="259" y="282"/>
                      <a:pt x="261" y="280"/>
                      <a:pt x="261" y="278"/>
                    </a:cubicBezTo>
                    <a:close/>
                    <a:moveTo>
                      <a:pt x="307" y="59"/>
                    </a:moveTo>
                    <a:cubicBezTo>
                      <a:pt x="307" y="62"/>
                      <a:pt x="309" y="64"/>
                      <a:pt x="311" y="64"/>
                    </a:cubicBezTo>
                    <a:cubicBezTo>
                      <a:pt x="314" y="64"/>
                      <a:pt x="316" y="62"/>
                      <a:pt x="316" y="59"/>
                    </a:cubicBezTo>
                    <a:cubicBezTo>
                      <a:pt x="316" y="57"/>
                      <a:pt x="314" y="55"/>
                      <a:pt x="311" y="55"/>
                    </a:cubicBezTo>
                    <a:cubicBezTo>
                      <a:pt x="309" y="55"/>
                      <a:pt x="307" y="57"/>
                      <a:pt x="307" y="59"/>
                    </a:cubicBezTo>
                    <a:close/>
                    <a:moveTo>
                      <a:pt x="370" y="578"/>
                    </a:moveTo>
                    <a:cubicBezTo>
                      <a:pt x="370" y="575"/>
                      <a:pt x="368" y="573"/>
                      <a:pt x="366" y="573"/>
                    </a:cubicBezTo>
                    <a:cubicBezTo>
                      <a:pt x="363" y="573"/>
                      <a:pt x="361" y="575"/>
                      <a:pt x="361" y="578"/>
                    </a:cubicBezTo>
                    <a:cubicBezTo>
                      <a:pt x="361" y="580"/>
                      <a:pt x="363" y="582"/>
                      <a:pt x="366" y="582"/>
                    </a:cubicBezTo>
                    <a:cubicBezTo>
                      <a:pt x="368" y="582"/>
                      <a:pt x="370" y="580"/>
                      <a:pt x="370" y="578"/>
                    </a:cubicBezTo>
                    <a:close/>
                    <a:moveTo>
                      <a:pt x="372" y="596"/>
                    </a:moveTo>
                    <a:cubicBezTo>
                      <a:pt x="375" y="596"/>
                      <a:pt x="377" y="594"/>
                      <a:pt x="377" y="591"/>
                    </a:cubicBezTo>
                    <a:cubicBezTo>
                      <a:pt x="377" y="589"/>
                      <a:pt x="375" y="587"/>
                      <a:pt x="372" y="587"/>
                    </a:cubicBezTo>
                    <a:cubicBezTo>
                      <a:pt x="370" y="587"/>
                      <a:pt x="368" y="589"/>
                      <a:pt x="368" y="591"/>
                    </a:cubicBezTo>
                    <a:cubicBezTo>
                      <a:pt x="368" y="594"/>
                      <a:pt x="370" y="596"/>
                      <a:pt x="372" y="596"/>
                    </a:cubicBezTo>
                    <a:close/>
                    <a:moveTo>
                      <a:pt x="338" y="637"/>
                    </a:moveTo>
                    <a:cubicBezTo>
                      <a:pt x="341" y="637"/>
                      <a:pt x="343" y="635"/>
                      <a:pt x="343" y="632"/>
                    </a:cubicBezTo>
                    <a:cubicBezTo>
                      <a:pt x="343" y="630"/>
                      <a:pt x="341" y="628"/>
                      <a:pt x="338" y="628"/>
                    </a:cubicBezTo>
                    <a:cubicBezTo>
                      <a:pt x="336" y="628"/>
                      <a:pt x="334" y="630"/>
                      <a:pt x="334" y="632"/>
                    </a:cubicBezTo>
                    <a:cubicBezTo>
                      <a:pt x="334" y="635"/>
                      <a:pt x="336" y="637"/>
                      <a:pt x="338" y="637"/>
                    </a:cubicBezTo>
                    <a:close/>
                    <a:moveTo>
                      <a:pt x="338" y="473"/>
                    </a:moveTo>
                    <a:cubicBezTo>
                      <a:pt x="341" y="473"/>
                      <a:pt x="343" y="471"/>
                      <a:pt x="343" y="468"/>
                    </a:cubicBezTo>
                    <a:cubicBezTo>
                      <a:pt x="343" y="466"/>
                      <a:pt x="341" y="464"/>
                      <a:pt x="338" y="464"/>
                    </a:cubicBezTo>
                    <a:cubicBezTo>
                      <a:pt x="336" y="464"/>
                      <a:pt x="334" y="466"/>
                      <a:pt x="334" y="468"/>
                    </a:cubicBezTo>
                    <a:cubicBezTo>
                      <a:pt x="334" y="471"/>
                      <a:pt x="336" y="473"/>
                      <a:pt x="338" y="473"/>
                    </a:cubicBezTo>
                    <a:close/>
                    <a:moveTo>
                      <a:pt x="318" y="296"/>
                    </a:moveTo>
                    <a:cubicBezTo>
                      <a:pt x="320" y="296"/>
                      <a:pt x="322" y="294"/>
                      <a:pt x="322" y="291"/>
                    </a:cubicBezTo>
                    <a:cubicBezTo>
                      <a:pt x="322" y="289"/>
                      <a:pt x="320" y="287"/>
                      <a:pt x="318" y="287"/>
                    </a:cubicBezTo>
                    <a:cubicBezTo>
                      <a:pt x="315" y="287"/>
                      <a:pt x="313" y="289"/>
                      <a:pt x="313" y="291"/>
                    </a:cubicBezTo>
                    <a:cubicBezTo>
                      <a:pt x="313" y="294"/>
                      <a:pt x="315" y="296"/>
                      <a:pt x="318" y="296"/>
                    </a:cubicBezTo>
                    <a:close/>
                    <a:moveTo>
                      <a:pt x="325" y="446"/>
                    </a:moveTo>
                    <a:cubicBezTo>
                      <a:pt x="327" y="446"/>
                      <a:pt x="329" y="444"/>
                      <a:pt x="329" y="441"/>
                    </a:cubicBezTo>
                    <a:cubicBezTo>
                      <a:pt x="329" y="439"/>
                      <a:pt x="327" y="437"/>
                      <a:pt x="325" y="437"/>
                    </a:cubicBezTo>
                    <a:cubicBezTo>
                      <a:pt x="322" y="437"/>
                      <a:pt x="320" y="439"/>
                      <a:pt x="320" y="441"/>
                    </a:cubicBezTo>
                    <a:cubicBezTo>
                      <a:pt x="320" y="444"/>
                      <a:pt x="322" y="446"/>
                      <a:pt x="325" y="446"/>
                    </a:cubicBezTo>
                    <a:close/>
                    <a:moveTo>
                      <a:pt x="332" y="459"/>
                    </a:moveTo>
                    <a:cubicBezTo>
                      <a:pt x="334" y="459"/>
                      <a:pt x="336" y="457"/>
                      <a:pt x="336" y="455"/>
                    </a:cubicBezTo>
                    <a:cubicBezTo>
                      <a:pt x="336" y="452"/>
                      <a:pt x="334" y="450"/>
                      <a:pt x="332" y="450"/>
                    </a:cubicBezTo>
                    <a:cubicBezTo>
                      <a:pt x="329" y="450"/>
                      <a:pt x="327" y="452"/>
                      <a:pt x="327" y="455"/>
                    </a:cubicBezTo>
                    <a:cubicBezTo>
                      <a:pt x="327" y="457"/>
                      <a:pt x="329" y="459"/>
                      <a:pt x="332" y="459"/>
                    </a:cubicBezTo>
                    <a:close/>
                    <a:moveTo>
                      <a:pt x="334" y="496"/>
                    </a:moveTo>
                    <a:cubicBezTo>
                      <a:pt x="334" y="498"/>
                      <a:pt x="336" y="500"/>
                      <a:pt x="338" y="500"/>
                    </a:cubicBezTo>
                    <a:cubicBezTo>
                      <a:pt x="341" y="500"/>
                      <a:pt x="343" y="498"/>
                      <a:pt x="343" y="496"/>
                    </a:cubicBezTo>
                    <a:cubicBezTo>
                      <a:pt x="343" y="493"/>
                      <a:pt x="341" y="491"/>
                      <a:pt x="338" y="491"/>
                    </a:cubicBezTo>
                    <a:cubicBezTo>
                      <a:pt x="336" y="491"/>
                      <a:pt x="334" y="493"/>
                      <a:pt x="334" y="496"/>
                    </a:cubicBezTo>
                    <a:close/>
                    <a:moveTo>
                      <a:pt x="334" y="523"/>
                    </a:moveTo>
                    <a:cubicBezTo>
                      <a:pt x="334" y="526"/>
                      <a:pt x="336" y="528"/>
                      <a:pt x="338" y="528"/>
                    </a:cubicBezTo>
                    <a:cubicBezTo>
                      <a:pt x="341" y="528"/>
                      <a:pt x="343" y="526"/>
                      <a:pt x="343" y="523"/>
                    </a:cubicBezTo>
                    <a:cubicBezTo>
                      <a:pt x="343" y="521"/>
                      <a:pt x="341" y="519"/>
                      <a:pt x="338" y="519"/>
                    </a:cubicBezTo>
                    <a:cubicBezTo>
                      <a:pt x="336" y="519"/>
                      <a:pt x="334" y="521"/>
                      <a:pt x="334" y="523"/>
                    </a:cubicBezTo>
                    <a:close/>
                    <a:moveTo>
                      <a:pt x="465" y="468"/>
                    </a:moveTo>
                    <a:cubicBezTo>
                      <a:pt x="465" y="466"/>
                      <a:pt x="463" y="464"/>
                      <a:pt x="461" y="464"/>
                    </a:cubicBezTo>
                    <a:cubicBezTo>
                      <a:pt x="458" y="464"/>
                      <a:pt x="456" y="466"/>
                      <a:pt x="456" y="468"/>
                    </a:cubicBezTo>
                    <a:cubicBezTo>
                      <a:pt x="456" y="471"/>
                      <a:pt x="458" y="473"/>
                      <a:pt x="461" y="473"/>
                    </a:cubicBezTo>
                    <a:cubicBezTo>
                      <a:pt x="463" y="473"/>
                      <a:pt x="465" y="471"/>
                      <a:pt x="465" y="468"/>
                    </a:cubicBezTo>
                    <a:close/>
                    <a:moveTo>
                      <a:pt x="445" y="482"/>
                    </a:moveTo>
                    <a:cubicBezTo>
                      <a:pt x="445" y="480"/>
                      <a:pt x="443" y="478"/>
                      <a:pt x="441" y="478"/>
                    </a:cubicBezTo>
                    <a:cubicBezTo>
                      <a:pt x="438" y="478"/>
                      <a:pt x="436" y="480"/>
                      <a:pt x="436" y="482"/>
                    </a:cubicBezTo>
                    <a:cubicBezTo>
                      <a:pt x="436" y="485"/>
                      <a:pt x="438" y="487"/>
                      <a:pt x="441" y="487"/>
                    </a:cubicBezTo>
                    <a:cubicBezTo>
                      <a:pt x="443" y="487"/>
                      <a:pt x="445" y="485"/>
                      <a:pt x="445" y="482"/>
                    </a:cubicBezTo>
                    <a:close/>
                    <a:moveTo>
                      <a:pt x="447" y="500"/>
                    </a:moveTo>
                    <a:cubicBezTo>
                      <a:pt x="450" y="500"/>
                      <a:pt x="452" y="498"/>
                      <a:pt x="452" y="496"/>
                    </a:cubicBezTo>
                    <a:cubicBezTo>
                      <a:pt x="452" y="493"/>
                      <a:pt x="450" y="491"/>
                      <a:pt x="447" y="491"/>
                    </a:cubicBezTo>
                    <a:cubicBezTo>
                      <a:pt x="445" y="491"/>
                      <a:pt x="443" y="493"/>
                      <a:pt x="443" y="496"/>
                    </a:cubicBezTo>
                    <a:cubicBezTo>
                      <a:pt x="443" y="498"/>
                      <a:pt x="445" y="500"/>
                      <a:pt x="447" y="500"/>
                    </a:cubicBezTo>
                    <a:close/>
                    <a:moveTo>
                      <a:pt x="431" y="509"/>
                    </a:moveTo>
                    <a:cubicBezTo>
                      <a:pt x="431" y="507"/>
                      <a:pt x="429" y="505"/>
                      <a:pt x="427" y="505"/>
                    </a:cubicBezTo>
                    <a:cubicBezTo>
                      <a:pt x="424" y="505"/>
                      <a:pt x="422" y="507"/>
                      <a:pt x="422" y="509"/>
                    </a:cubicBezTo>
                    <a:cubicBezTo>
                      <a:pt x="422" y="512"/>
                      <a:pt x="424" y="514"/>
                      <a:pt x="427" y="514"/>
                    </a:cubicBezTo>
                    <a:cubicBezTo>
                      <a:pt x="429" y="514"/>
                      <a:pt x="431" y="512"/>
                      <a:pt x="431" y="509"/>
                    </a:cubicBezTo>
                    <a:close/>
                    <a:moveTo>
                      <a:pt x="438" y="496"/>
                    </a:moveTo>
                    <a:cubicBezTo>
                      <a:pt x="438" y="493"/>
                      <a:pt x="436" y="491"/>
                      <a:pt x="434" y="491"/>
                    </a:cubicBezTo>
                    <a:cubicBezTo>
                      <a:pt x="431" y="491"/>
                      <a:pt x="429" y="493"/>
                      <a:pt x="429" y="496"/>
                    </a:cubicBezTo>
                    <a:cubicBezTo>
                      <a:pt x="429" y="498"/>
                      <a:pt x="431" y="500"/>
                      <a:pt x="434" y="500"/>
                    </a:cubicBezTo>
                    <a:cubicBezTo>
                      <a:pt x="436" y="500"/>
                      <a:pt x="438" y="498"/>
                      <a:pt x="438" y="496"/>
                    </a:cubicBezTo>
                    <a:close/>
                    <a:moveTo>
                      <a:pt x="459" y="482"/>
                    </a:moveTo>
                    <a:cubicBezTo>
                      <a:pt x="459" y="480"/>
                      <a:pt x="457" y="478"/>
                      <a:pt x="454" y="478"/>
                    </a:cubicBezTo>
                    <a:cubicBezTo>
                      <a:pt x="452" y="478"/>
                      <a:pt x="450" y="480"/>
                      <a:pt x="450" y="482"/>
                    </a:cubicBezTo>
                    <a:cubicBezTo>
                      <a:pt x="450" y="485"/>
                      <a:pt x="452" y="487"/>
                      <a:pt x="454" y="487"/>
                    </a:cubicBezTo>
                    <a:cubicBezTo>
                      <a:pt x="457" y="487"/>
                      <a:pt x="459" y="485"/>
                      <a:pt x="459" y="482"/>
                    </a:cubicBezTo>
                    <a:close/>
                    <a:moveTo>
                      <a:pt x="461" y="109"/>
                    </a:moveTo>
                    <a:cubicBezTo>
                      <a:pt x="458" y="109"/>
                      <a:pt x="456" y="111"/>
                      <a:pt x="456" y="114"/>
                    </a:cubicBezTo>
                    <a:cubicBezTo>
                      <a:pt x="456" y="116"/>
                      <a:pt x="458" y="118"/>
                      <a:pt x="461" y="118"/>
                    </a:cubicBezTo>
                    <a:cubicBezTo>
                      <a:pt x="463" y="118"/>
                      <a:pt x="465" y="116"/>
                      <a:pt x="465" y="114"/>
                    </a:cubicBezTo>
                    <a:cubicBezTo>
                      <a:pt x="465" y="111"/>
                      <a:pt x="463" y="109"/>
                      <a:pt x="461" y="109"/>
                    </a:cubicBezTo>
                    <a:close/>
                    <a:moveTo>
                      <a:pt x="418" y="537"/>
                    </a:moveTo>
                    <a:cubicBezTo>
                      <a:pt x="418" y="534"/>
                      <a:pt x="416" y="532"/>
                      <a:pt x="413" y="532"/>
                    </a:cubicBezTo>
                    <a:cubicBezTo>
                      <a:pt x="411" y="532"/>
                      <a:pt x="409" y="534"/>
                      <a:pt x="409" y="537"/>
                    </a:cubicBezTo>
                    <a:cubicBezTo>
                      <a:pt x="409" y="539"/>
                      <a:pt x="411" y="541"/>
                      <a:pt x="413" y="541"/>
                    </a:cubicBezTo>
                    <a:cubicBezTo>
                      <a:pt x="416" y="541"/>
                      <a:pt x="418" y="539"/>
                      <a:pt x="418" y="537"/>
                    </a:cubicBezTo>
                    <a:close/>
                    <a:moveTo>
                      <a:pt x="404" y="537"/>
                    </a:moveTo>
                    <a:cubicBezTo>
                      <a:pt x="404" y="534"/>
                      <a:pt x="402" y="532"/>
                      <a:pt x="400" y="532"/>
                    </a:cubicBezTo>
                    <a:cubicBezTo>
                      <a:pt x="397" y="532"/>
                      <a:pt x="395" y="534"/>
                      <a:pt x="395" y="537"/>
                    </a:cubicBezTo>
                    <a:cubicBezTo>
                      <a:pt x="395" y="539"/>
                      <a:pt x="397" y="541"/>
                      <a:pt x="400" y="541"/>
                    </a:cubicBezTo>
                    <a:cubicBezTo>
                      <a:pt x="402" y="541"/>
                      <a:pt x="404" y="539"/>
                      <a:pt x="404" y="537"/>
                    </a:cubicBezTo>
                    <a:close/>
                    <a:moveTo>
                      <a:pt x="425" y="523"/>
                    </a:moveTo>
                    <a:cubicBezTo>
                      <a:pt x="425" y="521"/>
                      <a:pt x="423" y="519"/>
                      <a:pt x="420" y="519"/>
                    </a:cubicBezTo>
                    <a:cubicBezTo>
                      <a:pt x="418" y="519"/>
                      <a:pt x="416" y="521"/>
                      <a:pt x="416" y="523"/>
                    </a:cubicBezTo>
                    <a:cubicBezTo>
                      <a:pt x="416" y="526"/>
                      <a:pt x="418" y="528"/>
                      <a:pt x="420" y="528"/>
                    </a:cubicBezTo>
                    <a:cubicBezTo>
                      <a:pt x="423" y="528"/>
                      <a:pt x="425" y="526"/>
                      <a:pt x="425" y="523"/>
                    </a:cubicBezTo>
                    <a:close/>
                    <a:moveTo>
                      <a:pt x="391" y="564"/>
                    </a:moveTo>
                    <a:cubicBezTo>
                      <a:pt x="391" y="561"/>
                      <a:pt x="389" y="559"/>
                      <a:pt x="386" y="559"/>
                    </a:cubicBezTo>
                    <a:cubicBezTo>
                      <a:pt x="384" y="559"/>
                      <a:pt x="381" y="561"/>
                      <a:pt x="381" y="564"/>
                    </a:cubicBezTo>
                    <a:cubicBezTo>
                      <a:pt x="381" y="566"/>
                      <a:pt x="384" y="568"/>
                      <a:pt x="386" y="568"/>
                    </a:cubicBezTo>
                    <a:cubicBezTo>
                      <a:pt x="389" y="568"/>
                      <a:pt x="391" y="566"/>
                      <a:pt x="391" y="564"/>
                    </a:cubicBezTo>
                    <a:close/>
                    <a:moveTo>
                      <a:pt x="397" y="550"/>
                    </a:moveTo>
                    <a:cubicBezTo>
                      <a:pt x="397" y="548"/>
                      <a:pt x="395" y="546"/>
                      <a:pt x="393" y="546"/>
                    </a:cubicBezTo>
                    <a:cubicBezTo>
                      <a:pt x="390" y="546"/>
                      <a:pt x="388" y="548"/>
                      <a:pt x="388" y="550"/>
                    </a:cubicBezTo>
                    <a:cubicBezTo>
                      <a:pt x="388" y="553"/>
                      <a:pt x="390" y="555"/>
                      <a:pt x="393" y="555"/>
                    </a:cubicBezTo>
                    <a:cubicBezTo>
                      <a:pt x="395" y="555"/>
                      <a:pt x="397" y="553"/>
                      <a:pt x="397" y="550"/>
                    </a:cubicBezTo>
                    <a:close/>
                    <a:moveTo>
                      <a:pt x="406" y="555"/>
                    </a:moveTo>
                    <a:cubicBezTo>
                      <a:pt x="409" y="555"/>
                      <a:pt x="411" y="553"/>
                      <a:pt x="411" y="550"/>
                    </a:cubicBezTo>
                    <a:cubicBezTo>
                      <a:pt x="411" y="548"/>
                      <a:pt x="409" y="546"/>
                      <a:pt x="406" y="546"/>
                    </a:cubicBezTo>
                    <a:cubicBezTo>
                      <a:pt x="404" y="546"/>
                      <a:pt x="402" y="548"/>
                      <a:pt x="402" y="550"/>
                    </a:cubicBezTo>
                    <a:cubicBezTo>
                      <a:pt x="402" y="553"/>
                      <a:pt x="404" y="555"/>
                      <a:pt x="406" y="555"/>
                    </a:cubicBezTo>
                    <a:close/>
                    <a:moveTo>
                      <a:pt x="384" y="578"/>
                    </a:moveTo>
                    <a:cubicBezTo>
                      <a:pt x="384" y="575"/>
                      <a:pt x="382" y="573"/>
                      <a:pt x="379" y="573"/>
                    </a:cubicBezTo>
                    <a:cubicBezTo>
                      <a:pt x="377" y="573"/>
                      <a:pt x="375" y="575"/>
                      <a:pt x="375" y="578"/>
                    </a:cubicBezTo>
                    <a:cubicBezTo>
                      <a:pt x="375" y="580"/>
                      <a:pt x="377" y="582"/>
                      <a:pt x="379" y="582"/>
                    </a:cubicBezTo>
                    <a:cubicBezTo>
                      <a:pt x="382" y="582"/>
                      <a:pt x="384" y="580"/>
                      <a:pt x="384" y="578"/>
                    </a:cubicBezTo>
                    <a:close/>
                    <a:moveTo>
                      <a:pt x="345" y="650"/>
                    </a:moveTo>
                    <a:cubicBezTo>
                      <a:pt x="348" y="650"/>
                      <a:pt x="350" y="648"/>
                      <a:pt x="350" y="646"/>
                    </a:cubicBezTo>
                    <a:cubicBezTo>
                      <a:pt x="350" y="643"/>
                      <a:pt x="348" y="641"/>
                      <a:pt x="345" y="641"/>
                    </a:cubicBezTo>
                    <a:cubicBezTo>
                      <a:pt x="343" y="641"/>
                      <a:pt x="341" y="643"/>
                      <a:pt x="341" y="646"/>
                    </a:cubicBezTo>
                    <a:cubicBezTo>
                      <a:pt x="341" y="648"/>
                      <a:pt x="343" y="650"/>
                      <a:pt x="345" y="650"/>
                    </a:cubicBezTo>
                    <a:close/>
                    <a:moveTo>
                      <a:pt x="154" y="214"/>
                    </a:moveTo>
                    <a:cubicBezTo>
                      <a:pt x="157" y="214"/>
                      <a:pt x="159" y="212"/>
                      <a:pt x="159" y="209"/>
                    </a:cubicBezTo>
                    <a:cubicBezTo>
                      <a:pt x="159" y="207"/>
                      <a:pt x="157" y="205"/>
                      <a:pt x="154" y="205"/>
                    </a:cubicBezTo>
                    <a:cubicBezTo>
                      <a:pt x="152" y="205"/>
                      <a:pt x="150" y="207"/>
                      <a:pt x="150" y="209"/>
                    </a:cubicBezTo>
                    <a:cubicBezTo>
                      <a:pt x="150" y="212"/>
                      <a:pt x="152" y="214"/>
                      <a:pt x="154" y="214"/>
                    </a:cubicBezTo>
                    <a:close/>
                    <a:moveTo>
                      <a:pt x="168" y="268"/>
                    </a:moveTo>
                    <a:cubicBezTo>
                      <a:pt x="171" y="268"/>
                      <a:pt x="173" y="266"/>
                      <a:pt x="173" y="264"/>
                    </a:cubicBezTo>
                    <a:cubicBezTo>
                      <a:pt x="173" y="261"/>
                      <a:pt x="171" y="259"/>
                      <a:pt x="168" y="259"/>
                    </a:cubicBezTo>
                    <a:cubicBezTo>
                      <a:pt x="166" y="259"/>
                      <a:pt x="164" y="261"/>
                      <a:pt x="164" y="264"/>
                    </a:cubicBezTo>
                    <a:cubicBezTo>
                      <a:pt x="164" y="266"/>
                      <a:pt x="166" y="268"/>
                      <a:pt x="168" y="268"/>
                    </a:cubicBezTo>
                    <a:close/>
                    <a:moveTo>
                      <a:pt x="148" y="173"/>
                    </a:moveTo>
                    <a:cubicBezTo>
                      <a:pt x="150" y="173"/>
                      <a:pt x="152" y="171"/>
                      <a:pt x="152" y="168"/>
                    </a:cubicBezTo>
                    <a:cubicBezTo>
                      <a:pt x="152" y="166"/>
                      <a:pt x="150" y="164"/>
                      <a:pt x="148" y="164"/>
                    </a:cubicBezTo>
                    <a:cubicBezTo>
                      <a:pt x="145" y="164"/>
                      <a:pt x="143" y="166"/>
                      <a:pt x="143" y="168"/>
                    </a:cubicBezTo>
                    <a:cubicBezTo>
                      <a:pt x="143" y="171"/>
                      <a:pt x="145" y="173"/>
                      <a:pt x="148" y="173"/>
                    </a:cubicBezTo>
                    <a:close/>
                    <a:moveTo>
                      <a:pt x="145" y="155"/>
                    </a:moveTo>
                    <a:cubicBezTo>
                      <a:pt x="145" y="152"/>
                      <a:pt x="143" y="150"/>
                      <a:pt x="141" y="150"/>
                    </a:cubicBezTo>
                    <a:cubicBezTo>
                      <a:pt x="138" y="150"/>
                      <a:pt x="136" y="152"/>
                      <a:pt x="136" y="155"/>
                    </a:cubicBezTo>
                    <a:cubicBezTo>
                      <a:pt x="136" y="157"/>
                      <a:pt x="138" y="159"/>
                      <a:pt x="141" y="159"/>
                    </a:cubicBezTo>
                    <a:cubicBezTo>
                      <a:pt x="143" y="159"/>
                      <a:pt x="145" y="157"/>
                      <a:pt x="145" y="155"/>
                    </a:cubicBezTo>
                    <a:close/>
                    <a:moveTo>
                      <a:pt x="150" y="237"/>
                    </a:moveTo>
                    <a:cubicBezTo>
                      <a:pt x="150" y="239"/>
                      <a:pt x="152" y="241"/>
                      <a:pt x="154" y="241"/>
                    </a:cubicBezTo>
                    <a:cubicBezTo>
                      <a:pt x="157" y="241"/>
                      <a:pt x="159" y="239"/>
                      <a:pt x="159" y="237"/>
                    </a:cubicBezTo>
                    <a:cubicBezTo>
                      <a:pt x="159" y="234"/>
                      <a:pt x="157" y="232"/>
                      <a:pt x="154" y="232"/>
                    </a:cubicBezTo>
                    <a:cubicBezTo>
                      <a:pt x="152" y="232"/>
                      <a:pt x="150" y="234"/>
                      <a:pt x="150" y="237"/>
                    </a:cubicBezTo>
                    <a:close/>
                    <a:moveTo>
                      <a:pt x="150" y="155"/>
                    </a:moveTo>
                    <a:cubicBezTo>
                      <a:pt x="150" y="157"/>
                      <a:pt x="152" y="159"/>
                      <a:pt x="154" y="159"/>
                    </a:cubicBezTo>
                    <a:cubicBezTo>
                      <a:pt x="157" y="159"/>
                      <a:pt x="159" y="157"/>
                      <a:pt x="159" y="155"/>
                    </a:cubicBezTo>
                    <a:cubicBezTo>
                      <a:pt x="159" y="152"/>
                      <a:pt x="157" y="150"/>
                      <a:pt x="154" y="150"/>
                    </a:cubicBezTo>
                    <a:cubicBezTo>
                      <a:pt x="152" y="150"/>
                      <a:pt x="150" y="152"/>
                      <a:pt x="150" y="155"/>
                    </a:cubicBezTo>
                    <a:close/>
                    <a:moveTo>
                      <a:pt x="143" y="196"/>
                    </a:moveTo>
                    <a:cubicBezTo>
                      <a:pt x="143" y="198"/>
                      <a:pt x="145" y="200"/>
                      <a:pt x="148" y="200"/>
                    </a:cubicBezTo>
                    <a:cubicBezTo>
                      <a:pt x="150" y="200"/>
                      <a:pt x="152" y="198"/>
                      <a:pt x="152" y="196"/>
                    </a:cubicBezTo>
                    <a:cubicBezTo>
                      <a:pt x="152" y="193"/>
                      <a:pt x="150" y="191"/>
                      <a:pt x="148" y="191"/>
                    </a:cubicBezTo>
                    <a:cubicBezTo>
                      <a:pt x="145" y="191"/>
                      <a:pt x="143" y="193"/>
                      <a:pt x="143" y="196"/>
                    </a:cubicBezTo>
                    <a:close/>
                    <a:moveTo>
                      <a:pt x="134" y="173"/>
                    </a:moveTo>
                    <a:cubicBezTo>
                      <a:pt x="137" y="173"/>
                      <a:pt x="139" y="171"/>
                      <a:pt x="139" y="168"/>
                    </a:cubicBezTo>
                    <a:cubicBezTo>
                      <a:pt x="139" y="166"/>
                      <a:pt x="137" y="164"/>
                      <a:pt x="134" y="164"/>
                    </a:cubicBezTo>
                    <a:cubicBezTo>
                      <a:pt x="132" y="164"/>
                      <a:pt x="130" y="166"/>
                      <a:pt x="130" y="168"/>
                    </a:cubicBezTo>
                    <a:cubicBezTo>
                      <a:pt x="130" y="171"/>
                      <a:pt x="132" y="173"/>
                      <a:pt x="134" y="173"/>
                    </a:cubicBezTo>
                    <a:close/>
                    <a:moveTo>
                      <a:pt x="141" y="123"/>
                    </a:moveTo>
                    <a:cubicBezTo>
                      <a:pt x="138" y="123"/>
                      <a:pt x="136" y="125"/>
                      <a:pt x="136" y="127"/>
                    </a:cubicBezTo>
                    <a:cubicBezTo>
                      <a:pt x="136" y="130"/>
                      <a:pt x="138" y="132"/>
                      <a:pt x="141" y="132"/>
                    </a:cubicBezTo>
                    <a:cubicBezTo>
                      <a:pt x="143" y="132"/>
                      <a:pt x="145" y="130"/>
                      <a:pt x="145" y="127"/>
                    </a:cubicBezTo>
                    <a:cubicBezTo>
                      <a:pt x="145" y="125"/>
                      <a:pt x="143" y="123"/>
                      <a:pt x="141" y="123"/>
                    </a:cubicBezTo>
                    <a:close/>
                    <a:moveTo>
                      <a:pt x="148" y="137"/>
                    </a:moveTo>
                    <a:cubicBezTo>
                      <a:pt x="145" y="137"/>
                      <a:pt x="143" y="139"/>
                      <a:pt x="143" y="141"/>
                    </a:cubicBezTo>
                    <a:cubicBezTo>
                      <a:pt x="143" y="144"/>
                      <a:pt x="145" y="146"/>
                      <a:pt x="148" y="146"/>
                    </a:cubicBezTo>
                    <a:cubicBezTo>
                      <a:pt x="150" y="146"/>
                      <a:pt x="152" y="144"/>
                      <a:pt x="152" y="141"/>
                    </a:cubicBezTo>
                    <a:cubicBezTo>
                      <a:pt x="152" y="139"/>
                      <a:pt x="150" y="137"/>
                      <a:pt x="148" y="137"/>
                    </a:cubicBezTo>
                    <a:close/>
                    <a:moveTo>
                      <a:pt x="304" y="41"/>
                    </a:moveTo>
                    <a:cubicBezTo>
                      <a:pt x="302" y="41"/>
                      <a:pt x="300" y="43"/>
                      <a:pt x="300" y="46"/>
                    </a:cubicBezTo>
                    <a:cubicBezTo>
                      <a:pt x="300" y="48"/>
                      <a:pt x="302" y="50"/>
                      <a:pt x="304" y="50"/>
                    </a:cubicBezTo>
                    <a:cubicBezTo>
                      <a:pt x="307" y="50"/>
                      <a:pt x="309" y="48"/>
                      <a:pt x="309" y="46"/>
                    </a:cubicBezTo>
                    <a:cubicBezTo>
                      <a:pt x="309" y="43"/>
                      <a:pt x="307" y="41"/>
                      <a:pt x="304" y="41"/>
                    </a:cubicBezTo>
                    <a:close/>
                    <a:moveTo>
                      <a:pt x="127" y="159"/>
                    </a:moveTo>
                    <a:cubicBezTo>
                      <a:pt x="130" y="159"/>
                      <a:pt x="132" y="157"/>
                      <a:pt x="132" y="155"/>
                    </a:cubicBezTo>
                    <a:cubicBezTo>
                      <a:pt x="132" y="152"/>
                      <a:pt x="130" y="150"/>
                      <a:pt x="127" y="150"/>
                    </a:cubicBezTo>
                    <a:cubicBezTo>
                      <a:pt x="125" y="150"/>
                      <a:pt x="123" y="152"/>
                      <a:pt x="123" y="155"/>
                    </a:cubicBezTo>
                    <a:cubicBezTo>
                      <a:pt x="123" y="157"/>
                      <a:pt x="125" y="159"/>
                      <a:pt x="127" y="159"/>
                    </a:cubicBezTo>
                    <a:close/>
                    <a:moveTo>
                      <a:pt x="127" y="123"/>
                    </a:moveTo>
                    <a:cubicBezTo>
                      <a:pt x="125" y="123"/>
                      <a:pt x="123" y="125"/>
                      <a:pt x="123" y="127"/>
                    </a:cubicBezTo>
                    <a:cubicBezTo>
                      <a:pt x="123" y="130"/>
                      <a:pt x="125" y="132"/>
                      <a:pt x="127" y="132"/>
                    </a:cubicBezTo>
                    <a:cubicBezTo>
                      <a:pt x="130" y="132"/>
                      <a:pt x="132" y="130"/>
                      <a:pt x="132" y="127"/>
                    </a:cubicBezTo>
                    <a:cubicBezTo>
                      <a:pt x="132" y="125"/>
                      <a:pt x="130" y="123"/>
                      <a:pt x="127" y="123"/>
                    </a:cubicBezTo>
                    <a:close/>
                    <a:moveTo>
                      <a:pt x="161" y="255"/>
                    </a:moveTo>
                    <a:cubicBezTo>
                      <a:pt x="164" y="255"/>
                      <a:pt x="166" y="253"/>
                      <a:pt x="166" y="250"/>
                    </a:cubicBezTo>
                    <a:cubicBezTo>
                      <a:pt x="166" y="248"/>
                      <a:pt x="164" y="246"/>
                      <a:pt x="161" y="246"/>
                    </a:cubicBezTo>
                    <a:cubicBezTo>
                      <a:pt x="159" y="246"/>
                      <a:pt x="157" y="248"/>
                      <a:pt x="157" y="250"/>
                    </a:cubicBezTo>
                    <a:cubicBezTo>
                      <a:pt x="157" y="253"/>
                      <a:pt x="159" y="255"/>
                      <a:pt x="161" y="255"/>
                    </a:cubicBezTo>
                    <a:close/>
                    <a:moveTo>
                      <a:pt x="248" y="332"/>
                    </a:moveTo>
                    <a:cubicBezTo>
                      <a:pt x="248" y="330"/>
                      <a:pt x="246" y="328"/>
                      <a:pt x="243" y="328"/>
                    </a:cubicBezTo>
                    <a:cubicBezTo>
                      <a:pt x="240" y="328"/>
                      <a:pt x="238" y="330"/>
                      <a:pt x="238" y="332"/>
                    </a:cubicBezTo>
                    <a:cubicBezTo>
                      <a:pt x="238" y="335"/>
                      <a:pt x="240" y="337"/>
                      <a:pt x="243" y="337"/>
                    </a:cubicBezTo>
                    <a:cubicBezTo>
                      <a:pt x="246" y="337"/>
                      <a:pt x="248" y="335"/>
                      <a:pt x="248" y="332"/>
                    </a:cubicBezTo>
                    <a:close/>
                    <a:moveTo>
                      <a:pt x="236" y="350"/>
                    </a:moveTo>
                    <a:cubicBezTo>
                      <a:pt x="239" y="350"/>
                      <a:pt x="241" y="348"/>
                      <a:pt x="241" y="346"/>
                    </a:cubicBezTo>
                    <a:cubicBezTo>
                      <a:pt x="241" y="343"/>
                      <a:pt x="239" y="341"/>
                      <a:pt x="236" y="341"/>
                    </a:cubicBezTo>
                    <a:cubicBezTo>
                      <a:pt x="234" y="341"/>
                      <a:pt x="232" y="343"/>
                      <a:pt x="232" y="346"/>
                    </a:cubicBezTo>
                    <a:cubicBezTo>
                      <a:pt x="232" y="348"/>
                      <a:pt x="234" y="350"/>
                      <a:pt x="236" y="350"/>
                    </a:cubicBezTo>
                    <a:close/>
                    <a:moveTo>
                      <a:pt x="229" y="337"/>
                    </a:moveTo>
                    <a:cubicBezTo>
                      <a:pt x="232" y="337"/>
                      <a:pt x="234" y="335"/>
                      <a:pt x="234" y="332"/>
                    </a:cubicBezTo>
                    <a:cubicBezTo>
                      <a:pt x="234" y="330"/>
                      <a:pt x="232" y="328"/>
                      <a:pt x="229" y="328"/>
                    </a:cubicBezTo>
                    <a:cubicBezTo>
                      <a:pt x="227" y="328"/>
                      <a:pt x="225" y="330"/>
                      <a:pt x="225" y="332"/>
                    </a:cubicBezTo>
                    <a:cubicBezTo>
                      <a:pt x="225" y="335"/>
                      <a:pt x="227" y="337"/>
                      <a:pt x="229" y="337"/>
                    </a:cubicBezTo>
                    <a:close/>
                    <a:moveTo>
                      <a:pt x="223" y="323"/>
                    </a:moveTo>
                    <a:cubicBezTo>
                      <a:pt x="225" y="323"/>
                      <a:pt x="227" y="321"/>
                      <a:pt x="227" y="318"/>
                    </a:cubicBezTo>
                    <a:cubicBezTo>
                      <a:pt x="227" y="316"/>
                      <a:pt x="225" y="314"/>
                      <a:pt x="223" y="314"/>
                    </a:cubicBezTo>
                    <a:cubicBezTo>
                      <a:pt x="220" y="314"/>
                      <a:pt x="218" y="316"/>
                      <a:pt x="218" y="318"/>
                    </a:cubicBezTo>
                    <a:cubicBezTo>
                      <a:pt x="218" y="321"/>
                      <a:pt x="220" y="323"/>
                      <a:pt x="223" y="323"/>
                    </a:cubicBezTo>
                    <a:close/>
                    <a:moveTo>
                      <a:pt x="248" y="305"/>
                    </a:moveTo>
                    <a:cubicBezTo>
                      <a:pt x="248" y="302"/>
                      <a:pt x="246" y="300"/>
                      <a:pt x="243" y="300"/>
                    </a:cubicBezTo>
                    <a:cubicBezTo>
                      <a:pt x="240" y="300"/>
                      <a:pt x="238" y="302"/>
                      <a:pt x="238" y="305"/>
                    </a:cubicBezTo>
                    <a:cubicBezTo>
                      <a:pt x="238" y="307"/>
                      <a:pt x="240" y="309"/>
                      <a:pt x="243" y="309"/>
                    </a:cubicBezTo>
                    <a:cubicBezTo>
                      <a:pt x="246" y="309"/>
                      <a:pt x="248" y="307"/>
                      <a:pt x="248" y="305"/>
                    </a:cubicBezTo>
                    <a:close/>
                    <a:moveTo>
                      <a:pt x="254" y="291"/>
                    </a:moveTo>
                    <a:cubicBezTo>
                      <a:pt x="254" y="289"/>
                      <a:pt x="252" y="287"/>
                      <a:pt x="250" y="287"/>
                    </a:cubicBezTo>
                    <a:cubicBezTo>
                      <a:pt x="247" y="287"/>
                      <a:pt x="245" y="289"/>
                      <a:pt x="245" y="291"/>
                    </a:cubicBezTo>
                    <a:cubicBezTo>
                      <a:pt x="245" y="294"/>
                      <a:pt x="247" y="296"/>
                      <a:pt x="250" y="296"/>
                    </a:cubicBezTo>
                    <a:cubicBezTo>
                      <a:pt x="252" y="296"/>
                      <a:pt x="254" y="294"/>
                      <a:pt x="254" y="291"/>
                    </a:cubicBezTo>
                    <a:close/>
                    <a:moveTo>
                      <a:pt x="195" y="296"/>
                    </a:moveTo>
                    <a:cubicBezTo>
                      <a:pt x="198" y="296"/>
                      <a:pt x="200" y="294"/>
                      <a:pt x="200" y="291"/>
                    </a:cubicBezTo>
                    <a:cubicBezTo>
                      <a:pt x="200" y="289"/>
                      <a:pt x="198" y="287"/>
                      <a:pt x="195" y="287"/>
                    </a:cubicBezTo>
                    <a:cubicBezTo>
                      <a:pt x="193" y="287"/>
                      <a:pt x="191" y="289"/>
                      <a:pt x="191" y="291"/>
                    </a:cubicBezTo>
                    <a:cubicBezTo>
                      <a:pt x="191" y="294"/>
                      <a:pt x="193" y="296"/>
                      <a:pt x="195" y="296"/>
                    </a:cubicBezTo>
                    <a:close/>
                    <a:moveTo>
                      <a:pt x="216" y="309"/>
                    </a:moveTo>
                    <a:cubicBezTo>
                      <a:pt x="218" y="309"/>
                      <a:pt x="220" y="307"/>
                      <a:pt x="220" y="305"/>
                    </a:cubicBezTo>
                    <a:cubicBezTo>
                      <a:pt x="220" y="302"/>
                      <a:pt x="218" y="300"/>
                      <a:pt x="216" y="300"/>
                    </a:cubicBezTo>
                    <a:cubicBezTo>
                      <a:pt x="213" y="300"/>
                      <a:pt x="211" y="302"/>
                      <a:pt x="211" y="305"/>
                    </a:cubicBezTo>
                    <a:cubicBezTo>
                      <a:pt x="211" y="307"/>
                      <a:pt x="213" y="309"/>
                      <a:pt x="216" y="309"/>
                    </a:cubicBezTo>
                    <a:close/>
                    <a:moveTo>
                      <a:pt x="175" y="282"/>
                    </a:moveTo>
                    <a:cubicBezTo>
                      <a:pt x="177" y="282"/>
                      <a:pt x="179" y="280"/>
                      <a:pt x="179" y="278"/>
                    </a:cubicBezTo>
                    <a:cubicBezTo>
                      <a:pt x="179" y="275"/>
                      <a:pt x="177" y="273"/>
                      <a:pt x="175" y="273"/>
                    </a:cubicBezTo>
                    <a:cubicBezTo>
                      <a:pt x="172" y="273"/>
                      <a:pt x="170" y="275"/>
                      <a:pt x="170" y="278"/>
                    </a:cubicBezTo>
                    <a:cubicBezTo>
                      <a:pt x="170" y="280"/>
                      <a:pt x="172" y="282"/>
                      <a:pt x="175" y="282"/>
                    </a:cubicBezTo>
                    <a:close/>
                    <a:moveTo>
                      <a:pt x="182" y="296"/>
                    </a:moveTo>
                    <a:cubicBezTo>
                      <a:pt x="184" y="296"/>
                      <a:pt x="186" y="294"/>
                      <a:pt x="186" y="291"/>
                    </a:cubicBezTo>
                    <a:cubicBezTo>
                      <a:pt x="186" y="289"/>
                      <a:pt x="184" y="287"/>
                      <a:pt x="182" y="287"/>
                    </a:cubicBezTo>
                    <a:cubicBezTo>
                      <a:pt x="179" y="287"/>
                      <a:pt x="177" y="289"/>
                      <a:pt x="177" y="291"/>
                    </a:cubicBezTo>
                    <a:cubicBezTo>
                      <a:pt x="177" y="294"/>
                      <a:pt x="179" y="296"/>
                      <a:pt x="182" y="296"/>
                    </a:cubicBezTo>
                    <a:close/>
                    <a:moveTo>
                      <a:pt x="193" y="278"/>
                    </a:moveTo>
                    <a:cubicBezTo>
                      <a:pt x="193" y="275"/>
                      <a:pt x="191" y="273"/>
                      <a:pt x="189" y="273"/>
                    </a:cubicBezTo>
                    <a:cubicBezTo>
                      <a:pt x="186" y="273"/>
                      <a:pt x="184" y="275"/>
                      <a:pt x="184" y="278"/>
                    </a:cubicBezTo>
                    <a:cubicBezTo>
                      <a:pt x="184" y="280"/>
                      <a:pt x="186" y="282"/>
                      <a:pt x="189" y="282"/>
                    </a:cubicBezTo>
                    <a:cubicBezTo>
                      <a:pt x="191" y="282"/>
                      <a:pt x="193" y="280"/>
                      <a:pt x="193" y="278"/>
                    </a:cubicBezTo>
                    <a:close/>
                    <a:moveTo>
                      <a:pt x="207" y="278"/>
                    </a:moveTo>
                    <a:cubicBezTo>
                      <a:pt x="207" y="275"/>
                      <a:pt x="205" y="273"/>
                      <a:pt x="202" y="273"/>
                    </a:cubicBezTo>
                    <a:cubicBezTo>
                      <a:pt x="200" y="273"/>
                      <a:pt x="198" y="275"/>
                      <a:pt x="198" y="278"/>
                    </a:cubicBezTo>
                    <a:cubicBezTo>
                      <a:pt x="198" y="280"/>
                      <a:pt x="200" y="282"/>
                      <a:pt x="202" y="282"/>
                    </a:cubicBezTo>
                    <a:cubicBezTo>
                      <a:pt x="205" y="282"/>
                      <a:pt x="207" y="280"/>
                      <a:pt x="207" y="278"/>
                    </a:cubicBezTo>
                    <a:close/>
                    <a:moveTo>
                      <a:pt x="209" y="296"/>
                    </a:moveTo>
                    <a:cubicBezTo>
                      <a:pt x="211" y="296"/>
                      <a:pt x="214" y="294"/>
                      <a:pt x="214" y="291"/>
                    </a:cubicBezTo>
                    <a:cubicBezTo>
                      <a:pt x="214" y="289"/>
                      <a:pt x="211" y="287"/>
                      <a:pt x="209" y="287"/>
                    </a:cubicBezTo>
                    <a:cubicBezTo>
                      <a:pt x="206" y="287"/>
                      <a:pt x="204" y="289"/>
                      <a:pt x="204" y="291"/>
                    </a:cubicBezTo>
                    <a:cubicBezTo>
                      <a:pt x="204" y="294"/>
                      <a:pt x="206" y="296"/>
                      <a:pt x="209" y="296"/>
                    </a:cubicBezTo>
                    <a:close/>
                    <a:moveTo>
                      <a:pt x="130" y="141"/>
                    </a:moveTo>
                    <a:cubicBezTo>
                      <a:pt x="130" y="144"/>
                      <a:pt x="132" y="146"/>
                      <a:pt x="134" y="146"/>
                    </a:cubicBezTo>
                    <a:cubicBezTo>
                      <a:pt x="137" y="146"/>
                      <a:pt x="139" y="144"/>
                      <a:pt x="139" y="141"/>
                    </a:cubicBezTo>
                    <a:cubicBezTo>
                      <a:pt x="139" y="139"/>
                      <a:pt x="137" y="137"/>
                      <a:pt x="134" y="137"/>
                    </a:cubicBezTo>
                    <a:cubicBezTo>
                      <a:pt x="132" y="137"/>
                      <a:pt x="130" y="139"/>
                      <a:pt x="130" y="141"/>
                    </a:cubicBezTo>
                    <a:close/>
                    <a:moveTo>
                      <a:pt x="259" y="73"/>
                    </a:moveTo>
                    <a:cubicBezTo>
                      <a:pt x="259" y="75"/>
                      <a:pt x="261" y="77"/>
                      <a:pt x="263" y="77"/>
                    </a:cubicBezTo>
                    <a:cubicBezTo>
                      <a:pt x="266" y="77"/>
                      <a:pt x="268" y="75"/>
                      <a:pt x="268" y="73"/>
                    </a:cubicBezTo>
                    <a:cubicBezTo>
                      <a:pt x="268" y="70"/>
                      <a:pt x="266" y="68"/>
                      <a:pt x="263" y="68"/>
                    </a:cubicBezTo>
                    <a:cubicBezTo>
                      <a:pt x="261" y="68"/>
                      <a:pt x="259" y="70"/>
                      <a:pt x="259" y="73"/>
                    </a:cubicBezTo>
                    <a:close/>
                    <a:moveTo>
                      <a:pt x="245" y="100"/>
                    </a:moveTo>
                    <a:cubicBezTo>
                      <a:pt x="245" y="103"/>
                      <a:pt x="247" y="105"/>
                      <a:pt x="250" y="105"/>
                    </a:cubicBezTo>
                    <a:cubicBezTo>
                      <a:pt x="252" y="105"/>
                      <a:pt x="254" y="103"/>
                      <a:pt x="254" y="100"/>
                    </a:cubicBezTo>
                    <a:cubicBezTo>
                      <a:pt x="254" y="98"/>
                      <a:pt x="252" y="96"/>
                      <a:pt x="250" y="96"/>
                    </a:cubicBezTo>
                    <a:cubicBezTo>
                      <a:pt x="247" y="96"/>
                      <a:pt x="245" y="98"/>
                      <a:pt x="245" y="100"/>
                    </a:cubicBezTo>
                    <a:close/>
                    <a:moveTo>
                      <a:pt x="908" y="346"/>
                    </a:moveTo>
                    <a:cubicBezTo>
                      <a:pt x="908" y="343"/>
                      <a:pt x="906" y="341"/>
                      <a:pt x="904" y="341"/>
                    </a:cubicBezTo>
                    <a:cubicBezTo>
                      <a:pt x="901" y="341"/>
                      <a:pt x="899" y="343"/>
                      <a:pt x="899" y="346"/>
                    </a:cubicBezTo>
                    <a:cubicBezTo>
                      <a:pt x="899" y="348"/>
                      <a:pt x="901" y="350"/>
                      <a:pt x="904" y="350"/>
                    </a:cubicBezTo>
                    <a:cubicBezTo>
                      <a:pt x="906" y="350"/>
                      <a:pt x="908" y="348"/>
                      <a:pt x="908" y="346"/>
                    </a:cubicBezTo>
                    <a:close/>
                    <a:moveTo>
                      <a:pt x="243" y="55"/>
                    </a:moveTo>
                    <a:cubicBezTo>
                      <a:pt x="240" y="55"/>
                      <a:pt x="238" y="57"/>
                      <a:pt x="238" y="59"/>
                    </a:cubicBezTo>
                    <a:cubicBezTo>
                      <a:pt x="238" y="62"/>
                      <a:pt x="240" y="64"/>
                      <a:pt x="243" y="64"/>
                    </a:cubicBezTo>
                    <a:cubicBezTo>
                      <a:pt x="246" y="64"/>
                      <a:pt x="248" y="62"/>
                      <a:pt x="248" y="59"/>
                    </a:cubicBezTo>
                    <a:cubicBezTo>
                      <a:pt x="248" y="57"/>
                      <a:pt x="246" y="55"/>
                      <a:pt x="243" y="55"/>
                    </a:cubicBezTo>
                    <a:close/>
                    <a:moveTo>
                      <a:pt x="236" y="105"/>
                    </a:moveTo>
                    <a:cubicBezTo>
                      <a:pt x="239" y="105"/>
                      <a:pt x="241" y="103"/>
                      <a:pt x="241" y="100"/>
                    </a:cubicBezTo>
                    <a:cubicBezTo>
                      <a:pt x="241" y="98"/>
                      <a:pt x="239" y="96"/>
                      <a:pt x="236" y="96"/>
                    </a:cubicBezTo>
                    <a:cubicBezTo>
                      <a:pt x="234" y="96"/>
                      <a:pt x="232" y="98"/>
                      <a:pt x="232" y="100"/>
                    </a:cubicBezTo>
                    <a:cubicBezTo>
                      <a:pt x="232" y="103"/>
                      <a:pt x="234" y="105"/>
                      <a:pt x="236" y="105"/>
                    </a:cubicBezTo>
                    <a:close/>
                    <a:moveTo>
                      <a:pt x="232" y="73"/>
                    </a:moveTo>
                    <a:cubicBezTo>
                      <a:pt x="232" y="75"/>
                      <a:pt x="234" y="77"/>
                      <a:pt x="236" y="77"/>
                    </a:cubicBezTo>
                    <a:cubicBezTo>
                      <a:pt x="239" y="77"/>
                      <a:pt x="241" y="75"/>
                      <a:pt x="241" y="73"/>
                    </a:cubicBezTo>
                    <a:cubicBezTo>
                      <a:pt x="241" y="70"/>
                      <a:pt x="239" y="68"/>
                      <a:pt x="236" y="68"/>
                    </a:cubicBezTo>
                    <a:cubicBezTo>
                      <a:pt x="234" y="68"/>
                      <a:pt x="232" y="70"/>
                      <a:pt x="232" y="73"/>
                    </a:cubicBezTo>
                    <a:close/>
                    <a:moveTo>
                      <a:pt x="284" y="91"/>
                    </a:moveTo>
                    <a:cubicBezTo>
                      <a:pt x="286" y="91"/>
                      <a:pt x="288" y="89"/>
                      <a:pt x="288" y="87"/>
                    </a:cubicBezTo>
                    <a:cubicBezTo>
                      <a:pt x="288" y="84"/>
                      <a:pt x="286" y="82"/>
                      <a:pt x="284" y="82"/>
                    </a:cubicBezTo>
                    <a:cubicBezTo>
                      <a:pt x="281" y="82"/>
                      <a:pt x="279" y="84"/>
                      <a:pt x="279" y="87"/>
                    </a:cubicBezTo>
                    <a:cubicBezTo>
                      <a:pt x="279" y="89"/>
                      <a:pt x="281" y="91"/>
                      <a:pt x="284" y="91"/>
                    </a:cubicBezTo>
                    <a:close/>
                    <a:moveTo>
                      <a:pt x="291" y="41"/>
                    </a:moveTo>
                    <a:cubicBezTo>
                      <a:pt x="288" y="41"/>
                      <a:pt x="286" y="43"/>
                      <a:pt x="286" y="46"/>
                    </a:cubicBezTo>
                    <a:cubicBezTo>
                      <a:pt x="286" y="48"/>
                      <a:pt x="288" y="50"/>
                      <a:pt x="291" y="50"/>
                    </a:cubicBezTo>
                    <a:cubicBezTo>
                      <a:pt x="293" y="50"/>
                      <a:pt x="295" y="48"/>
                      <a:pt x="295" y="46"/>
                    </a:cubicBezTo>
                    <a:cubicBezTo>
                      <a:pt x="295" y="43"/>
                      <a:pt x="293" y="41"/>
                      <a:pt x="291" y="41"/>
                    </a:cubicBezTo>
                    <a:close/>
                    <a:moveTo>
                      <a:pt x="161" y="146"/>
                    </a:moveTo>
                    <a:cubicBezTo>
                      <a:pt x="164" y="146"/>
                      <a:pt x="166" y="144"/>
                      <a:pt x="166" y="141"/>
                    </a:cubicBezTo>
                    <a:cubicBezTo>
                      <a:pt x="166" y="139"/>
                      <a:pt x="164" y="137"/>
                      <a:pt x="161" y="137"/>
                    </a:cubicBezTo>
                    <a:cubicBezTo>
                      <a:pt x="159" y="137"/>
                      <a:pt x="157" y="139"/>
                      <a:pt x="157" y="141"/>
                    </a:cubicBezTo>
                    <a:cubicBezTo>
                      <a:pt x="157" y="144"/>
                      <a:pt x="159" y="146"/>
                      <a:pt x="161" y="146"/>
                    </a:cubicBezTo>
                    <a:close/>
                    <a:moveTo>
                      <a:pt x="279" y="59"/>
                    </a:moveTo>
                    <a:cubicBezTo>
                      <a:pt x="279" y="62"/>
                      <a:pt x="281" y="64"/>
                      <a:pt x="284" y="64"/>
                    </a:cubicBezTo>
                    <a:cubicBezTo>
                      <a:pt x="286" y="64"/>
                      <a:pt x="288" y="62"/>
                      <a:pt x="288" y="59"/>
                    </a:cubicBezTo>
                    <a:cubicBezTo>
                      <a:pt x="288" y="57"/>
                      <a:pt x="286" y="55"/>
                      <a:pt x="284" y="55"/>
                    </a:cubicBezTo>
                    <a:cubicBezTo>
                      <a:pt x="281" y="55"/>
                      <a:pt x="279" y="57"/>
                      <a:pt x="279" y="59"/>
                    </a:cubicBezTo>
                    <a:close/>
                    <a:moveTo>
                      <a:pt x="273" y="100"/>
                    </a:moveTo>
                    <a:cubicBezTo>
                      <a:pt x="273" y="103"/>
                      <a:pt x="275" y="105"/>
                      <a:pt x="277" y="105"/>
                    </a:cubicBezTo>
                    <a:cubicBezTo>
                      <a:pt x="280" y="105"/>
                      <a:pt x="282" y="103"/>
                      <a:pt x="282" y="100"/>
                    </a:cubicBezTo>
                    <a:cubicBezTo>
                      <a:pt x="282" y="98"/>
                      <a:pt x="280" y="96"/>
                      <a:pt x="277" y="96"/>
                    </a:cubicBezTo>
                    <a:cubicBezTo>
                      <a:pt x="275" y="96"/>
                      <a:pt x="273" y="98"/>
                      <a:pt x="273" y="100"/>
                    </a:cubicBezTo>
                    <a:close/>
                    <a:moveTo>
                      <a:pt x="270" y="55"/>
                    </a:moveTo>
                    <a:cubicBezTo>
                      <a:pt x="268" y="55"/>
                      <a:pt x="266" y="57"/>
                      <a:pt x="266" y="59"/>
                    </a:cubicBezTo>
                    <a:cubicBezTo>
                      <a:pt x="266" y="62"/>
                      <a:pt x="268" y="64"/>
                      <a:pt x="270" y="64"/>
                    </a:cubicBezTo>
                    <a:cubicBezTo>
                      <a:pt x="273" y="64"/>
                      <a:pt x="275" y="62"/>
                      <a:pt x="275" y="59"/>
                    </a:cubicBezTo>
                    <a:cubicBezTo>
                      <a:pt x="275" y="57"/>
                      <a:pt x="273" y="55"/>
                      <a:pt x="270" y="55"/>
                    </a:cubicBezTo>
                    <a:close/>
                    <a:moveTo>
                      <a:pt x="225" y="114"/>
                    </a:moveTo>
                    <a:cubicBezTo>
                      <a:pt x="225" y="116"/>
                      <a:pt x="227" y="118"/>
                      <a:pt x="229" y="118"/>
                    </a:cubicBezTo>
                    <a:cubicBezTo>
                      <a:pt x="232" y="118"/>
                      <a:pt x="234" y="116"/>
                      <a:pt x="234" y="114"/>
                    </a:cubicBezTo>
                    <a:cubicBezTo>
                      <a:pt x="234" y="111"/>
                      <a:pt x="232" y="109"/>
                      <a:pt x="229" y="109"/>
                    </a:cubicBezTo>
                    <a:cubicBezTo>
                      <a:pt x="227" y="109"/>
                      <a:pt x="225" y="111"/>
                      <a:pt x="225" y="114"/>
                    </a:cubicBezTo>
                    <a:close/>
                    <a:moveTo>
                      <a:pt x="293" y="59"/>
                    </a:moveTo>
                    <a:cubicBezTo>
                      <a:pt x="293" y="62"/>
                      <a:pt x="295" y="64"/>
                      <a:pt x="297" y="64"/>
                    </a:cubicBezTo>
                    <a:cubicBezTo>
                      <a:pt x="300" y="64"/>
                      <a:pt x="302" y="62"/>
                      <a:pt x="302" y="59"/>
                    </a:cubicBezTo>
                    <a:cubicBezTo>
                      <a:pt x="302" y="57"/>
                      <a:pt x="300" y="55"/>
                      <a:pt x="297" y="55"/>
                    </a:cubicBezTo>
                    <a:cubicBezTo>
                      <a:pt x="295" y="55"/>
                      <a:pt x="293" y="57"/>
                      <a:pt x="293" y="59"/>
                    </a:cubicBezTo>
                    <a:close/>
                    <a:moveTo>
                      <a:pt x="168" y="68"/>
                    </a:moveTo>
                    <a:cubicBezTo>
                      <a:pt x="166" y="68"/>
                      <a:pt x="164" y="70"/>
                      <a:pt x="164" y="73"/>
                    </a:cubicBezTo>
                    <a:cubicBezTo>
                      <a:pt x="164" y="75"/>
                      <a:pt x="166" y="77"/>
                      <a:pt x="168" y="77"/>
                    </a:cubicBezTo>
                    <a:cubicBezTo>
                      <a:pt x="171" y="77"/>
                      <a:pt x="173" y="75"/>
                      <a:pt x="173" y="73"/>
                    </a:cubicBezTo>
                    <a:cubicBezTo>
                      <a:pt x="173" y="70"/>
                      <a:pt x="171" y="68"/>
                      <a:pt x="168" y="68"/>
                    </a:cubicBezTo>
                    <a:close/>
                    <a:moveTo>
                      <a:pt x="223" y="96"/>
                    </a:moveTo>
                    <a:cubicBezTo>
                      <a:pt x="220" y="96"/>
                      <a:pt x="218" y="98"/>
                      <a:pt x="218" y="100"/>
                    </a:cubicBezTo>
                    <a:cubicBezTo>
                      <a:pt x="218" y="103"/>
                      <a:pt x="220" y="105"/>
                      <a:pt x="223" y="105"/>
                    </a:cubicBezTo>
                    <a:cubicBezTo>
                      <a:pt x="225" y="105"/>
                      <a:pt x="227" y="103"/>
                      <a:pt x="227" y="100"/>
                    </a:cubicBezTo>
                    <a:cubicBezTo>
                      <a:pt x="227" y="98"/>
                      <a:pt x="225" y="96"/>
                      <a:pt x="223" y="96"/>
                    </a:cubicBezTo>
                    <a:close/>
                    <a:moveTo>
                      <a:pt x="182" y="68"/>
                    </a:moveTo>
                    <a:cubicBezTo>
                      <a:pt x="179" y="68"/>
                      <a:pt x="177" y="70"/>
                      <a:pt x="177" y="73"/>
                    </a:cubicBezTo>
                    <a:cubicBezTo>
                      <a:pt x="177" y="75"/>
                      <a:pt x="179" y="77"/>
                      <a:pt x="182" y="77"/>
                    </a:cubicBezTo>
                    <a:cubicBezTo>
                      <a:pt x="184" y="77"/>
                      <a:pt x="186" y="75"/>
                      <a:pt x="186" y="73"/>
                    </a:cubicBezTo>
                    <a:cubicBezTo>
                      <a:pt x="186" y="70"/>
                      <a:pt x="184" y="68"/>
                      <a:pt x="182" y="68"/>
                    </a:cubicBezTo>
                    <a:close/>
                    <a:moveTo>
                      <a:pt x="182" y="105"/>
                    </a:moveTo>
                    <a:cubicBezTo>
                      <a:pt x="184" y="105"/>
                      <a:pt x="186" y="103"/>
                      <a:pt x="186" y="100"/>
                    </a:cubicBezTo>
                    <a:cubicBezTo>
                      <a:pt x="186" y="98"/>
                      <a:pt x="184" y="96"/>
                      <a:pt x="182" y="96"/>
                    </a:cubicBezTo>
                    <a:cubicBezTo>
                      <a:pt x="179" y="96"/>
                      <a:pt x="177" y="98"/>
                      <a:pt x="177" y="100"/>
                    </a:cubicBezTo>
                    <a:cubicBezTo>
                      <a:pt x="177" y="103"/>
                      <a:pt x="179" y="105"/>
                      <a:pt x="182" y="105"/>
                    </a:cubicBezTo>
                    <a:close/>
                    <a:moveTo>
                      <a:pt x="157" y="87"/>
                    </a:moveTo>
                    <a:cubicBezTo>
                      <a:pt x="157" y="89"/>
                      <a:pt x="159" y="91"/>
                      <a:pt x="161" y="91"/>
                    </a:cubicBezTo>
                    <a:cubicBezTo>
                      <a:pt x="164" y="91"/>
                      <a:pt x="166" y="89"/>
                      <a:pt x="166" y="87"/>
                    </a:cubicBezTo>
                    <a:cubicBezTo>
                      <a:pt x="166" y="84"/>
                      <a:pt x="164" y="82"/>
                      <a:pt x="161" y="82"/>
                    </a:cubicBezTo>
                    <a:cubicBezTo>
                      <a:pt x="159" y="82"/>
                      <a:pt x="157" y="84"/>
                      <a:pt x="157" y="87"/>
                    </a:cubicBezTo>
                    <a:close/>
                    <a:moveTo>
                      <a:pt x="157" y="114"/>
                    </a:moveTo>
                    <a:cubicBezTo>
                      <a:pt x="157" y="116"/>
                      <a:pt x="159" y="118"/>
                      <a:pt x="161" y="118"/>
                    </a:cubicBezTo>
                    <a:cubicBezTo>
                      <a:pt x="164" y="118"/>
                      <a:pt x="166" y="116"/>
                      <a:pt x="166" y="114"/>
                    </a:cubicBezTo>
                    <a:cubicBezTo>
                      <a:pt x="166" y="111"/>
                      <a:pt x="164" y="109"/>
                      <a:pt x="161" y="109"/>
                    </a:cubicBezTo>
                    <a:cubicBezTo>
                      <a:pt x="159" y="109"/>
                      <a:pt x="157" y="111"/>
                      <a:pt x="157" y="114"/>
                    </a:cubicBezTo>
                    <a:close/>
                    <a:moveTo>
                      <a:pt x="170" y="114"/>
                    </a:moveTo>
                    <a:cubicBezTo>
                      <a:pt x="170" y="116"/>
                      <a:pt x="172" y="118"/>
                      <a:pt x="175" y="118"/>
                    </a:cubicBezTo>
                    <a:cubicBezTo>
                      <a:pt x="177" y="118"/>
                      <a:pt x="179" y="116"/>
                      <a:pt x="179" y="114"/>
                    </a:cubicBezTo>
                    <a:cubicBezTo>
                      <a:pt x="179" y="111"/>
                      <a:pt x="177" y="109"/>
                      <a:pt x="175" y="109"/>
                    </a:cubicBezTo>
                    <a:cubicBezTo>
                      <a:pt x="172" y="109"/>
                      <a:pt x="170" y="111"/>
                      <a:pt x="170" y="114"/>
                    </a:cubicBezTo>
                    <a:close/>
                    <a:moveTo>
                      <a:pt x="204" y="127"/>
                    </a:moveTo>
                    <a:cubicBezTo>
                      <a:pt x="204" y="130"/>
                      <a:pt x="206" y="132"/>
                      <a:pt x="209" y="132"/>
                    </a:cubicBezTo>
                    <a:cubicBezTo>
                      <a:pt x="211" y="132"/>
                      <a:pt x="214" y="130"/>
                      <a:pt x="214" y="127"/>
                    </a:cubicBezTo>
                    <a:cubicBezTo>
                      <a:pt x="214" y="125"/>
                      <a:pt x="211" y="123"/>
                      <a:pt x="209" y="123"/>
                    </a:cubicBezTo>
                    <a:cubicBezTo>
                      <a:pt x="206" y="123"/>
                      <a:pt x="204" y="125"/>
                      <a:pt x="204" y="127"/>
                    </a:cubicBezTo>
                    <a:close/>
                    <a:moveTo>
                      <a:pt x="211" y="114"/>
                    </a:moveTo>
                    <a:cubicBezTo>
                      <a:pt x="211" y="116"/>
                      <a:pt x="213" y="118"/>
                      <a:pt x="216" y="118"/>
                    </a:cubicBezTo>
                    <a:cubicBezTo>
                      <a:pt x="218" y="118"/>
                      <a:pt x="220" y="116"/>
                      <a:pt x="220" y="114"/>
                    </a:cubicBezTo>
                    <a:cubicBezTo>
                      <a:pt x="220" y="111"/>
                      <a:pt x="218" y="109"/>
                      <a:pt x="216" y="109"/>
                    </a:cubicBezTo>
                    <a:cubicBezTo>
                      <a:pt x="213" y="109"/>
                      <a:pt x="211" y="111"/>
                      <a:pt x="211" y="114"/>
                    </a:cubicBezTo>
                    <a:close/>
                    <a:moveTo>
                      <a:pt x="202" y="109"/>
                    </a:moveTo>
                    <a:cubicBezTo>
                      <a:pt x="200" y="109"/>
                      <a:pt x="198" y="111"/>
                      <a:pt x="198" y="114"/>
                    </a:cubicBezTo>
                    <a:cubicBezTo>
                      <a:pt x="198" y="116"/>
                      <a:pt x="200" y="118"/>
                      <a:pt x="202" y="118"/>
                    </a:cubicBezTo>
                    <a:cubicBezTo>
                      <a:pt x="205" y="118"/>
                      <a:pt x="207" y="116"/>
                      <a:pt x="207" y="114"/>
                    </a:cubicBezTo>
                    <a:cubicBezTo>
                      <a:pt x="207" y="111"/>
                      <a:pt x="205" y="109"/>
                      <a:pt x="202" y="109"/>
                    </a:cubicBezTo>
                    <a:close/>
                    <a:moveTo>
                      <a:pt x="189" y="82"/>
                    </a:moveTo>
                    <a:cubicBezTo>
                      <a:pt x="186" y="82"/>
                      <a:pt x="184" y="84"/>
                      <a:pt x="184" y="87"/>
                    </a:cubicBezTo>
                    <a:cubicBezTo>
                      <a:pt x="184" y="89"/>
                      <a:pt x="186" y="91"/>
                      <a:pt x="189" y="91"/>
                    </a:cubicBezTo>
                    <a:cubicBezTo>
                      <a:pt x="191" y="91"/>
                      <a:pt x="193" y="89"/>
                      <a:pt x="193" y="87"/>
                    </a:cubicBezTo>
                    <a:cubicBezTo>
                      <a:pt x="193" y="84"/>
                      <a:pt x="191" y="82"/>
                      <a:pt x="189" y="82"/>
                    </a:cubicBezTo>
                    <a:close/>
                    <a:moveTo>
                      <a:pt x="191" y="100"/>
                    </a:moveTo>
                    <a:cubicBezTo>
                      <a:pt x="191" y="103"/>
                      <a:pt x="193" y="105"/>
                      <a:pt x="195" y="105"/>
                    </a:cubicBezTo>
                    <a:cubicBezTo>
                      <a:pt x="198" y="105"/>
                      <a:pt x="200" y="103"/>
                      <a:pt x="200" y="100"/>
                    </a:cubicBezTo>
                    <a:cubicBezTo>
                      <a:pt x="200" y="98"/>
                      <a:pt x="198" y="96"/>
                      <a:pt x="195" y="96"/>
                    </a:cubicBezTo>
                    <a:cubicBezTo>
                      <a:pt x="193" y="96"/>
                      <a:pt x="191" y="98"/>
                      <a:pt x="191" y="100"/>
                    </a:cubicBezTo>
                    <a:close/>
                    <a:moveTo>
                      <a:pt x="207" y="87"/>
                    </a:moveTo>
                    <a:cubicBezTo>
                      <a:pt x="207" y="84"/>
                      <a:pt x="205" y="82"/>
                      <a:pt x="202" y="82"/>
                    </a:cubicBezTo>
                    <a:cubicBezTo>
                      <a:pt x="200" y="82"/>
                      <a:pt x="198" y="84"/>
                      <a:pt x="198" y="87"/>
                    </a:cubicBezTo>
                    <a:cubicBezTo>
                      <a:pt x="198" y="89"/>
                      <a:pt x="200" y="91"/>
                      <a:pt x="202" y="91"/>
                    </a:cubicBezTo>
                    <a:cubicBezTo>
                      <a:pt x="205" y="91"/>
                      <a:pt x="207" y="89"/>
                      <a:pt x="207" y="87"/>
                    </a:cubicBezTo>
                    <a:close/>
                    <a:moveTo>
                      <a:pt x="338" y="609"/>
                    </a:moveTo>
                    <a:cubicBezTo>
                      <a:pt x="341" y="609"/>
                      <a:pt x="343" y="607"/>
                      <a:pt x="343" y="605"/>
                    </a:cubicBezTo>
                    <a:cubicBezTo>
                      <a:pt x="343" y="602"/>
                      <a:pt x="341" y="600"/>
                      <a:pt x="338" y="600"/>
                    </a:cubicBezTo>
                    <a:cubicBezTo>
                      <a:pt x="336" y="600"/>
                      <a:pt x="334" y="602"/>
                      <a:pt x="334" y="605"/>
                    </a:cubicBezTo>
                    <a:cubicBezTo>
                      <a:pt x="334" y="607"/>
                      <a:pt x="336" y="609"/>
                      <a:pt x="338" y="609"/>
                    </a:cubicBezTo>
                    <a:close/>
                    <a:moveTo>
                      <a:pt x="813" y="346"/>
                    </a:moveTo>
                    <a:cubicBezTo>
                      <a:pt x="813" y="343"/>
                      <a:pt x="811" y="341"/>
                      <a:pt x="808" y="341"/>
                    </a:cubicBezTo>
                    <a:cubicBezTo>
                      <a:pt x="806" y="341"/>
                      <a:pt x="804" y="343"/>
                      <a:pt x="804" y="346"/>
                    </a:cubicBezTo>
                    <a:cubicBezTo>
                      <a:pt x="804" y="348"/>
                      <a:pt x="806" y="350"/>
                      <a:pt x="808" y="350"/>
                    </a:cubicBezTo>
                    <a:cubicBezTo>
                      <a:pt x="811" y="350"/>
                      <a:pt x="813" y="348"/>
                      <a:pt x="813" y="346"/>
                    </a:cubicBezTo>
                    <a:close/>
                    <a:moveTo>
                      <a:pt x="801" y="355"/>
                    </a:moveTo>
                    <a:cubicBezTo>
                      <a:pt x="799" y="355"/>
                      <a:pt x="797" y="357"/>
                      <a:pt x="797" y="359"/>
                    </a:cubicBezTo>
                    <a:cubicBezTo>
                      <a:pt x="797" y="362"/>
                      <a:pt x="799" y="364"/>
                      <a:pt x="801" y="364"/>
                    </a:cubicBezTo>
                    <a:cubicBezTo>
                      <a:pt x="804" y="364"/>
                      <a:pt x="806" y="362"/>
                      <a:pt x="806" y="359"/>
                    </a:cubicBezTo>
                    <a:cubicBezTo>
                      <a:pt x="806" y="357"/>
                      <a:pt x="804" y="355"/>
                      <a:pt x="801" y="355"/>
                    </a:cubicBezTo>
                    <a:close/>
                    <a:moveTo>
                      <a:pt x="795" y="368"/>
                    </a:moveTo>
                    <a:cubicBezTo>
                      <a:pt x="792" y="368"/>
                      <a:pt x="790" y="370"/>
                      <a:pt x="790" y="373"/>
                    </a:cubicBezTo>
                    <a:cubicBezTo>
                      <a:pt x="790" y="375"/>
                      <a:pt x="792" y="378"/>
                      <a:pt x="795" y="378"/>
                    </a:cubicBezTo>
                    <a:cubicBezTo>
                      <a:pt x="797" y="378"/>
                      <a:pt x="799" y="375"/>
                      <a:pt x="799" y="373"/>
                    </a:cubicBezTo>
                    <a:cubicBezTo>
                      <a:pt x="799" y="370"/>
                      <a:pt x="797" y="368"/>
                      <a:pt x="795" y="368"/>
                    </a:cubicBezTo>
                    <a:close/>
                    <a:moveTo>
                      <a:pt x="840" y="318"/>
                    </a:moveTo>
                    <a:cubicBezTo>
                      <a:pt x="840" y="316"/>
                      <a:pt x="838" y="314"/>
                      <a:pt x="835" y="314"/>
                    </a:cubicBezTo>
                    <a:cubicBezTo>
                      <a:pt x="833" y="314"/>
                      <a:pt x="831" y="316"/>
                      <a:pt x="831" y="318"/>
                    </a:cubicBezTo>
                    <a:cubicBezTo>
                      <a:pt x="831" y="321"/>
                      <a:pt x="833" y="323"/>
                      <a:pt x="835" y="323"/>
                    </a:cubicBezTo>
                    <a:cubicBezTo>
                      <a:pt x="838" y="323"/>
                      <a:pt x="840" y="321"/>
                      <a:pt x="840" y="318"/>
                    </a:cubicBezTo>
                    <a:close/>
                    <a:moveTo>
                      <a:pt x="815" y="328"/>
                    </a:moveTo>
                    <a:cubicBezTo>
                      <a:pt x="813" y="328"/>
                      <a:pt x="810" y="330"/>
                      <a:pt x="810" y="332"/>
                    </a:cubicBezTo>
                    <a:cubicBezTo>
                      <a:pt x="810" y="335"/>
                      <a:pt x="813" y="337"/>
                      <a:pt x="815" y="337"/>
                    </a:cubicBezTo>
                    <a:cubicBezTo>
                      <a:pt x="818" y="337"/>
                      <a:pt x="820" y="335"/>
                      <a:pt x="820" y="332"/>
                    </a:cubicBezTo>
                    <a:cubicBezTo>
                      <a:pt x="820" y="330"/>
                      <a:pt x="818" y="328"/>
                      <a:pt x="815" y="328"/>
                    </a:cubicBezTo>
                    <a:close/>
                    <a:moveTo>
                      <a:pt x="829" y="328"/>
                    </a:moveTo>
                    <a:cubicBezTo>
                      <a:pt x="826" y="328"/>
                      <a:pt x="824" y="330"/>
                      <a:pt x="824" y="332"/>
                    </a:cubicBezTo>
                    <a:cubicBezTo>
                      <a:pt x="824" y="335"/>
                      <a:pt x="826" y="337"/>
                      <a:pt x="829" y="337"/>
                    </a:cubicBezTo>
                    <a:cubicBezTo>
                      <a:pt x="831" y="337"/>
                      <a:pt x="833" y="335"/>
                      <a:pt x="833" y="332"/>
                    </a:cubicBezTo>
                    <a:cubicBezTo>
                      <a:pt x="833" y="330"/>
                      <a:pt x="831" y="328"/>
                      <a:pt x="829" y="328"/>
                    </a:cubicBezTo>
                    <a:close/>
                    <a:moveTo>
                      <a:pt x="826" y="318"/>
                    </a:moveTo>
                    <a:cubicBezTo>
                      <a:pt x="826" y="316"/>
                      <a:pt x="824" y="314"/>
                      <a:pt x="822" y="314"/>
                    </a:cubicBezTo>
                    <a:cubicBezTo>
                      <a:pt x="819" y="314"/>
                      <a:pt x="817" y="316"/>
                      <a:pt x="817" y="318"/>
                    </a:cubicBezTo>
                    <a:cubicBezTo>
                      <a:pt x="817" y="321"/>
                      <a:pt x="819" y="323"/>
                      <a:pt x="822" y="323"/>
                    </a:cubicBezTo>
                    <a:cubicBezTo>
                      <a:pt x="824" y="323"/>
                      <a:pt x="826" y="321"/>
                      <a:pt x="826" y="318"/>
                    </a:cubicBezTo>
                    <a:close/>
                    <a:moveTo>
                      <a:pt x="815" y="355"/>
                    </a:moveTo>
                    <a:cubicBezTo>
                      <a:pt x="813" y="355"/>
                      <a:pt x="810" y="357"/>
                      <a:pt x="810" y="359"/>
                    </a:cubicBezTo>
                    <a:cubicBezTo>
                      <a:pt x="810" y="362"/>
                      <a:pt x="813" y="364"/>
                      <a:pt x="815" y="364"/>
                    </a:cubicBezTo>
                    <a:cubicBezTo>
                      <a:pt x="818" y="364"/>
                      <a:pt x="820" y="362"/>
                      <a:pt x="820" y="359"/>
                    </a:cubicBezTo>
                    <a:cubicBezTo>
                      <a:pt x="820" y="357"/>
                      <a:pt x="818" y="355"/>
                      <a:pt x="815" y="355"/>
                    </a:cubicBezTo>
                    <a:close/>
                    <a:moveTo>
                      <a:pt x="767" y="559"/>
                    </a:moveTo>
                    <a:cubicBezTo>
                      <a:pt x="765" y="559"/>
                      <a:pt x="763" y="561"/>
                      <a:pt x="763" y="564"/>
                    </a:cubicBezTo>
                    <a:cubicBezTo>
                      <a:pt x="763" y="566"/>
                      <a:pt x="765" y="568"/>
                      <a:pt x="767" y="568"/>
                    </a:cubicBezTo>
                    <a:cubicBezTo>
                      <a:pt x="770" y="568"/>
                      <a:pt x="772" y="566"/>
                      <a:pt x="772" y="564"/>
                    </a:cubicBezTo>
                    <a:cubicBezTo>
                      <a:pt x="772" y="561"/>
                      <a:pt x="770" y="559"/>
                      <a:pt x="767" y="559"/>
                    </a:cubicBezTo>
                    <a:close/>
                    <a:moveTo>
                      <a:pt x="765" y="550"/>
                    </a:moveTo>
                    <a:cubicBezTo>
                      <a:pt x="765" y="548"/>
                      <a:pt x="763" y="546"/>
                      <a:pt x="761" y="546"/>
                    </a:cubicBezTo>
                    <a:cubicBezTo>
                      <a:pt x="758" y="546"/>
                      <a:pt x="756" y="548"/>
                      <a:pt x="756" y="550"/>
                    </a:cubicBezTo>
                    <a:cubicBezTo>
                      <a:pt x="756" y="553"/>
                      <a:pt x="758" y="555"/>
                      <a:pt x="761" y="555"/>
                    </a:cubicBezTo>
                    <a:cubicBezTo>
                      <a:pt x="763" y="555"/>
                      <a:pt x="765" y="553"/>
                      <a:pt x="765" y="550"/>
                    </a:cubicBezTo>
                    <a:close/>
                    <a:moveTo>
                      <a:pt x="774" y="546"/>
                    </a:moveTo>
                    <a:cubicBezTo>
                      <a:pt x="772" y="546"/>
                      <a:pt x="770" y="548"/>
                      <a:pt x="770" y="550"/>
                    </a:cubicBezTo>
                    <a:cubicBezTo>
                      <a:pt x="770" y="553"/>
                      <a:pt x="772" y="555"/>
                      <a:pt x="774" y="555"/>
                    </a:cubicBezTo>
                    <a:cubicBezTo>
                      <a:pt x="777" y="555"/>
                      <a:pt x="779" y="553"/>
                      <a:pt x="779" y="550"/>
                    </a:cubicBezTo>
                    <a:cubicBezTo>
                      <a:pt x="779" y="548"/>
                      <a:pt x="777" y="546"/>
                      <a:pt x="774" y="546"/>
                    </a:cubicBezTo>
                    <a:close/>
                    <a:moveTo>
                      <a:pt x="788" y="519"/>
                    </a:moveTo>
                    <a:cubicBezTo>
                      <a:pt x="785" y="519"/>
                      <a:pt x="783" y="521"/>
                      <a:pt x="783" y="523"/>
                    </a:cubicBezTo>
                    <a:cubicBezTo>
                      <a:pt x="783" y="526"/>
                      <a:pt x="785" y="528"/>
                      <a:pt x="788" y="528"/>
                    </a:cubicBezTo>
                    <a:cubicBezTo>
                      <a:pt x="790" y="528"/>
                      <a:pt x="792" y="526"/>
                      <a:pt x="792" y="523"/>
                    </a:cubicBezTo>
                    <a:cubicBezTo>
                      <a:pt x="792" y="521"/>
                      <a:pt x="790" y="519"/>
                      <a:pt x="788" y="519"/>
                    </a:cubicBezTo>
                    <a:close/>
                    <a:moveTo>
                      <a:pt x="788" y="409"/>
                    </a:moveTo>
                    <a:cubicBezTo>
                      <a:pt x="785" y="409"/>
                      <a:pt x="783" y="411"/>
                      <a:pt x="783" y="414"/>
                    </a:cubicBezTo>
                    <a:cubicBezTo>
                      <a:pt x="783" y="416"/>
                      <a:pt x="785" y="418"/>
                      <a:pt x="788" y="418"/>
                    </a:cubicBezTo>
                    <a:cubicBezTo>
                      <a:pt x="790" y="418"/>
                      <a:pt x="792" y="416"/>
                      <a:pt x="792" y="414"/>
                    </a:cubicBezTo>
                    <a:cubicBezTo>
                      <a:pt x="792" y="411"/>
                      <a:pt x="790" y="409"/>
                      <a:pt x="788" y="409"/>
                    </a:cubicBezTo>
                    <a:close/>
                    <a:moveTo>
                      <a:pt x="758" y="509"/>
                    </a:moveTo>
                    <a:cubicBezTo>
                      <a:pt x="758" y="507"/>
                      <a:pt x="756" y="505"/>
                      <a:pt x="754" y="505"/>
                    </a:cubicBezTo>
                    <a:cubicBezTo>
                      <a:pt x="751" y="505"/>
                      <a:pt x="749" y="507"/>
                      <a:pt x="749" y="509"/>
                    </a:cubicBezTo>
                    <a:cubicBezTo>
                      <a:pt x="749" y="512"/>
                      <a:pt x="751" y="514"/>
                      <a:pt x="754" y="514"/>
                    </a:cubicBezTo>
                    <a:cubicBezTo>
                      <a:pt x="756" y="514"/>
                      <a:pt x="758" y="512"/>
                      <a:pt x="758" y="509"/>
                    </a:cubicBezTo>
                    <a:close/>
                    <a:moveTo>
                      <a:pt x="781" y="532"/>
                    </a:moveTo>
                    <a:cubicBezTo>
                      <a:pt x="778" y="532"/>
                      <a:pt x="776" y="534"/>
                      <a:pt x="776" y="537"/>
                    </a:cubicBezTo>
                    <a:cubicBezTo>
                      <a:pt x="776" y="539"/>
                      <a:pt x="778" y="541"/>
                      <a:pt x="781" y="541"/>
                    </a:cubicBezTo>
                    <a:cubicBezTo>
                      <a:pt x="784" y="541"/>
                      <a:pt x="786" y="539"/>
                      <a:pt x="786" y="537"/>
                    </a:cubicBezTo>
                    <a:cubicBezTo>
                      <a:pt x="786" y="534"/>
                      <a:pt x="784" y="532"/>
                      <a:pt x="781" y="532"/>
                    </a:cubicBezTo>
                    <a:close/>
                    <a:moveTo>
                      <a:pt x="894" y="400"/>
                    </a:moveTo>
                    <a:cubicBezTo>
                      <a:pt x="894" y="398"/>
                      <a:pt x="892" y="396"/>
                      <a:pt x="890" y="396"/>
                    </a:cubicBezTo>
                    <a:cubicBezTo>
                      <a:pt x="887" y="396"/>
                      <a:pt x="885" y="398"/>
                      <a:pt x="885" y="400"/>
                    </a:cubicBezTo>
                    <a:cubicBezTo>
                      <a:pt x="885" y="403"/>
                      <a:pt x="887" y="405"/>
                      <a:pt x="890" y="405"/>
                    </a:cubicBezTo>
                    <a:cubicBezTo>
                      <a:pt x="892" y="405"/>
                      <a:pt x="894" y="403"/>
                      <a:pt x="894" y="400"/>
                    </a:cubicBezTo>
                    <a:close/>
                    <a:moveTo>
                      <a:pt x="904" y="368"/>
                    </a:moveTo>
                    <a:cubicBezTo>
                      <a:pt x="901" y="368"/>
                      <a:pt x="899" y="370"/>
                      <a:pt x="899" y="373"/>
                    </a:cubicBezTo>
                    <a:cubicBezTo>
                      <a:pt x="899" y="375"/>
                      <a:pt x="901" y="378"/>
                      <a:pt x="904" y="378"/>
                    </a:cubicBezTo>
                    <a:cubicBezTo>
                      <a:pt x="906" y="378"/>
                      <a:pt x="908" y="375"/>
                      <a:pt x="908" y="373"/>
                    </a:cubicBezTo>
                    <a:cubicBezTo>
                      <a:pt x="908" y="370"/>
                      <a:pt x="906" y="368"/>
                      <a:pt x="904" y="368"/>
                    </a:cubicBezTo>
                    <a:close/>
                    <a:moveTo>
                      <a:pt x="897" y="409"/>
                    </a:moveTo>
                    <a:cubicBezTo>
                      <a:pt x="894" y="409"/>
                      <a:pt x="892" y="411"/>
                      <a:pt x="892" y="414"/>
                    </a:cubicBezTo>
                    <a:cubicBezTo>
                      <a:pt x="892" y="416"/>
                      <a:pt x="894" y="418"/>
                      <a:pt x="897" y="418"/>
                    </a:cubicBezTo>
                    <a:cubicBezTo>
                      <a:pt x="899" y="418"/>
                      <a:pt x="901" y="416"/>
                      <a:pt x="901" y="414"/>
                    </a:cubicBezTo>
                    <a:cubicBezTo>
                      <a:pt x="901" y="411"/>
                      <a:pt x="899" y="409"/>
                      <a:pt x="897" y="409"/>
                    </a:cubicBezTo>
                    <a:close/>
                    <a:moveTo>
                      <a:pt x="897" y="382"/>
                    </a:moveTo>
                    <a:cubicBezTo>
                      <a:pt x="894" y="382"/>
                      <a:pt x="892" y="384"/>
                      <a:pt x="892" y="387"/>
                    </a:cubicBezTo>
                    <a:cubicBezTo>
                      <a:pt x="892" y="389"/>
                      <a:pt x="894" y="391"/>
                      <a:pt x="897" y="391"/>
                    </a:cubicBezTo>
                    <a:cubicBezTo>
                      <a:pt x="899" y="391"/>
                      <a:pt x="901" y="389"/>
                      <a:pt x="901" y="387"/>
                    </a:cubicBezTo>
                    <a:cubicBezTo>
                      <a:pt x="901" y="384"/>
                      <a:pt x="899" y="382"/>
                      <a:pt x="897" y="382"/>
                    </a:cubicBezTo>
                    <a:close/>
                    <a:moveTo>
                      <a:pt x="929" y="332"/>
                    </a:moveTo>
                    <a:cubicBezTo>
                      <a:pt x="929" y="330"/>
                      <a:pt x="926" y="328"/>
                      <a:pt x="924" y="328"/>
                    </a:cubicBezTo>
                    <a:cubicBezTo>
                      <a:pt x="921" y="328"/>
                      <a:pt x="919" y="330"/>
                      <a:pt x="919" y="332"/>
                    </a:cubicBezTo>
                    <a:cubicBezTo>
                      <a:pt x="919" y="335"/>
                      <a:pt x="921" y="337"/>
                      <a:pt x="924" y="337"/>
                    </a:cubicBezTo>
                    <a:cubicBezTo>
                      <a:pt x="926" y="337"/>
                      <a:pt x="929" y="335"/>
                      <a:pt x="929" y="332"/>
                    </a:cubicBezTo>
                    <a:close/>
                    <a:moveTo>
                      <a:pt x="917" y="341"/>
                    </a:moveTo>
                    <a:cubicBezTo>
                      <a:pt x="915" y="341"/>
                      <a:pt x="913" y="343"/>
                      <a:pt x="913" y="346"/>
                    </a:cubicBezTo>
                    <a:cubicBezTo>
                      <a:pt x="913" y="348"/>
                      <a:pt x="915" y="350"/>
                      <a:pt x="917" y="350"/>
                    </a:cubicBezTo>
                    <a:cubicBezTo>
                      <a:pt x="920" y="350"/>
                      <a:pt x="922" y="348"/>
                      <a:pt x="922" y="346"/>
                    </a:cubicBezTo>
                    <a:cubicBezTo>
                      <a:pt x="922" y="343"/>
                      <a:pt x="920" y="341"/>
                      <a:pt x="917" y="341"/>
                    </a:cubicBezTo>
                    <a:close/>
                    <a:moveTo>
                      <a:pt x="881" y="373"/>
                    </a:moveTo>
                    <a:cubicBezTo>
                      <a:pt x="881" y="370"/>
                      <a:pt x="879" y="368"/>
                      <a:pt x="876" y="368"/>
                    </a:cubicBezTo>
                    <a:cubicBezTo>
                      <a:pt x="874" y="368"/>
                      <a:pt x="872" y="370"/>
                      <a:pt x="872" y="373"/>
                    </a:cubicBezTo>
                    <a:cubicBezTo>
                      <a:pt x="872" y="375"/>
                      <a:pt x="874" y="378"/>
                      <a:pt x="876" y="378"/>
                    </a:cubicBezTo>
                    <a:cubicBezTo>
                      <a:pt x="879" y="378"/>
                      <a:pt x="881" y="375"/>
                      <a:pt x="881" y="373"/>
                    </a:cubicBezTo>
                    <a:close/>
                    <a:moveTo>
                      <a:pt x="856" y="355"/>
                    </a:moveTo>
                    <a:cubicBezTo>
                      <a:pt x="853" y="355"/>
                      <a:pt x="851" y="357"/>
                      <a:pt x="851" y="359"/>
                    </a:cubicBezTo>
                    <a:cubicBezTo>
                      <a:pt x="851" y="362"/>
                      <a:pt x="853" y="364"/>
                      <a:pt x="856" y="364"/>
                    </a:cubicBezTo>
                    <a:cubicBezTo>
                      <a:pt x="858" y="364"/>
                      <a:pt x="860" y="362"/>
                      <a:pt x="860" y="359"/>
                    </a:cubicBezTo>
                    <a:cubicBezTo>
                      <a:pt x="860" y="357"/>
                      <a:pt x="858" y="355"/>
                      <a:pt x="856" y="355"/>
                    </a:cubicBezTo>
                    <a:close/>
                    <a:moveTo>
                      <a:pt x="854" y="346"/>
                    </a:moveTo>
                    <a:cubicBezTo>
                      <a:pt x="854" y="343"/>
                      <a:pt x="852" y="341"/>
                      <a:pt x="849" y="341"/>
                    </a:cubicBezTo>
                    <a:cubicBezTo>
                      <a:pt x="847" y="341"/>
                      <a:pt x="845" y="343"/>
                      <a:pt x="845" y="346"/>
                    </a:cubicBezTo>
                    <a:cubicBezTo>
                      <a:pt x="845" y="348"/>
                      <a:pt x="847" y="350"/>
                      <a:pt x="849" y="350"/>
                    </a:cubicBezTo>
                    <a:cubicBezTo>
                      <a:pt x="852" y="350"/>
                      <a:pt x="854" y="348"/>
                      <a:pt x="854" y="346"/>
                    </a:cubicBezTo>
                    <a:close/>
                    <a:moveTo>
                      <a:pt x="867" y="346"/>
                    </a:moveTo>
                    <a:cubicBezTo>
                      <a:pt x="867" y="343"/>
                      <a:pt x="865" y="341"/>
                      <a:pt x="863" y="341"/>
                    </a:cubicBezTo>
                    <a:cubicBezTo>
                      <a:pt x="860" y="341"/>
                      <a:pt x="858" y="343"/>
                      <a:pt x="858" y="346"/>
                    </a:cubicBezTo>
                    <a:cubicBezTo>
                      <a:pt x="858" y="348"/>
                      <a:pt x="860" y="350"/>
                      <a:pt x="863" y="350"/>
                    </a:cubicBezTo>
                    <a:cubicBezTo>
                      <a:pt x="865" y="350"/>
                      <a:pt x="867" y="348"/>
                      <a:pt x="867" y="346"/>
                    </a:cubicBezTo>
                    <a:close/>
                    <a:moveTo>
                      <a:pt x="874" y="359"/>
                    </a:moveTo>
                    <a:cubicBezTo>
                      <a:pt x="874" y="357"/>
                      <a:pt x="872" y="355"/>
                      <a:pt x="869" y="355"/>
                    </a:cubicBezTo>
                    <a:cubicBezTo>
                      <a:pt x="867" y="355"/>
                      <a:pt x="865" y="357"/>
                      <a:pt x="865" y="359"/>
                    </a:cubicBezTo>
                    <a:cubicBezTo>
                      <a:pt x="865" y="362"/>
                      <a:pt x="867" y="364"/>
                      <a:pt x="869" y="364"/>
                    </a:cubicBezTo>
                    <a:cubicBezTo>
                      <a:pt x="872" y="364"/>
                      <a:pt x="874" y="362"/>
                      <a:pt x="874" y="359"/>
                    </a:cubicBezTo>
                    <a:close/>
                    <a:moveTo>
                      <a:pt x="883" y="409"/>
                    </a:moveTo>
                    <a:cubicBezTo>
                      <a:pt x="881" y="409"/>
                      <a:pt x="879" y="411"/>
                      <a:pt x="879" y="414"/>
                    </a:cubicBezTo>
                    <a:cubicBezTo>
                      <a:pt x="879" y="416"/>
                      <a:pt x="881" y="418"/>
                      <a:pt x="883" y="418"/>
                    </a:cubicBezTo>
                    <a:cubicBezTo>
                      <a:pt x="886" y="418"/>
                      <a:pt x="888" y="416"/>
                      <a:pt x="888" y="414"/>
                    </a:cubicBezTo>
                    <a:cubicBezTo>
                      <a:pt x="888" y="411"/>
                      <a:pt x="886" y="409"/>
                      <a:pt x="883" y="409"/>
                    </a:cubicBezTo>
                    <a:close/>
                    <a:moveTo>
                      <a:pt x="847" y="332"/>
                    </a:moveTo>
                    <a:cubicBezTo>
                      <a:pt x="847" y="330"/>
                      <a:pt x="845" y="328"/>
                      <a:pt x="842" y="328"/>
                    </a:cubicBezTo>
                    <a:cubicBezTo>
                      <a:pt x="840" y="328"/>
                      <a:pt x="838" y="330"/>
                      <a:pt x="838" y="332"/>
                    </a:cubicBezTo>
                    <a:cubicBezTo>
                      <a:pt x="838" y="335"/>
                      <a:pt x="840" y="337"/>
                      <a:pt x="842" y="337"/>
                    </a:cubicBezTo>
                    <a:cubicBezTo>
                      <a:pt x="845" y="337"/>
                      <a:pt x="847" y="335"/>
                      <a:pt x="847" y="332"/>
                    </a:cubicBezTo>
                    <a:close/>
                    <a:moveTo>
                      <a:pt x="910" y="355"/>
                    </a:moveTo>
                    <a:cubicBezTo>
                      <a:pt x="908" y="355"/>
                      <a:pt x="906" y="357"/>
                      <a:pt x="906" y="359"/>
                    </a:cubicBezTo>
                    <a:cubicBezTo>
                      <a:pt x="906" y="362"/>
                      <a:pt x="908" y="364"/>
                      <a:pt x="910" y="364"/>
                    </a:cubicBezTo>
                    <a:cubicBezTo>
                      <a:pt x="913" y="364"/>
                      <a:pt x="915" y="362"/>
                      <a:pt x="915" y="359"/>
                    </a:cubicBezTo>
                    <a:cubicBezTo>
                      <a:pt x="915" y="357"/>
                      <a:pt x="913" y="355"/>
                      <a:pt x="910" y="355"/>
                    </a:cubicBezTo>
                    <a:close/>
                    <a:moveTo>
                      <a:pt x="636" y="428"/>
                    </a:moveTo>
                    <a:cubicBezTo>
                      <a:pt x="636" y="425"/>
                      <a:pt x="634" y="423"/>
                      <a:pt x="631" y="423"/>
                    </a:cubicBezTo>
                    <a:cubicBezTo>
                      <a:pt x="629" y="423"/>
                      <a:pt x="627" y="425"/>
                      <a:pt x="627" y="428"/>
                    </a:cubicBezTo>
                    <a:cubicBezTo>
                      <a:pt x="627" y="430"/>
                      <a:pt x="629" y="432"/>
                      <a:pt x="631" y="432"/>
                    </a:cubicBezTo>
                    <a:cubicBezTo>
                      <a:pt x="634" y="432"/>
                      <a:pt x="636" y="430"/>
                      <a:pt x="636" y="428"/>
                    </a:cubicBezTo>
                    <a:close/>
                    <a:moveTo>
                      <a:pt x="629" y="414"/>
                    </a:moveTo>
                    <a:cubicBezTo>
                      <a:pt x="629" y="411"/>
                      <a:pt x="627" y="409"/>
                      <a:pt x="624" y="409"/>
                    </a:cubicBezTo>
                    <a:cubicBezTo>
                      <a:pt x="622" y="409"/>
                      <a:pt x="620" y="411"/>
                      <a:pt x="620" y="414"/>
                    </a:cubicBezTo>
                    <a:cubicBezTo>
                      <a:pt x="620" y="416"/>
                      <a:pt x="622" y="418"/>
                      <a:pt x="624" y="418"/>
                    </a:cubicBezTo>
                    <a:cubicBezTo>
                      <a:pt x="627" y="418"/>
                      <a:pt x="629" y="416"/>
                      <a:pt x="629" y="414"/>
                    </a:cubicBezTo>
                    <a:close/>
                    <a:moveTo>
                      <a:pt x="747" y="519"/>
                    </a:moveTo>
                    <a:cubicBezTo>
                      <a:pt x="744" y="519"/>
                      <a:pt x="742" y="521"/>
                      <a:pt x="742" y="523"/>
                    </a:cubicBezTo>
                    <a:cubicBezTo>
                      <a:pt x="742" y="526"/>
                      <a:pt x="744" y="528"/>
                      <a:pt x="747" y="528"/>
                    </a:cubicBezTo>
                    <a:cubicBezTo>
                      <a:pt x="749" y="528"/>
                      <a:pt x="751" y="526"/>
                      <a:pt x="751" y="523"/>
                    </a:cubicBezTo>
                    <a:cubicBezTo>
                      <a:pt x="751" y="521"/>
                      <a:pt x="749" y="519"/>
                      <a:pt x="747" y="519"/>
                    </a:cubicBezTo>
                    <a:close/>
                    <a:moveTo>
                      <a:pt x="656" y="550"/>
                    </a:moveTo>
                    <a:cubicBezTo>
                      <a:pt x="656" y="548"/>
                      <a:pt x="654" y="546"/>
                      <a:pt x="652" y="546"/>
                    </a:cubicBezTo>
                    <a:cubicBezTo>
                      <a:pt x="649" y="546"/>
                      <a:pt x="647" y="548"/>
                      <a:pt x="647" y="550"/>
                    </a:cubicBezTo>
                    <a:cubicBezTo>
                      <a:pt x="647" y="553"/>
                      <a:pt x="649" y="555"/>
                      <a:pt x="652" y="555"/>
                    </a:cubicBezTo>
                    <a:cubicBezTo>
                      <a:pt x="654" y="555"/>
                      <a:pt x="656" y="553"/>
                      <a:pt x="656" y="550"/>
                    </a:cubicBezTo>
                    <a:close/>
                    <a:moveTo>
                      <a:pt x="643" y="468"/>
                    </a:moveTo>
                    <a:cubicBezTo>
                      <a:pt x="643" y="466"/>
                      <a:pt x="640" y="464"/>
                      <a:pt x="638" y="464"/>
                    </a:cubicBezTo>
                    <a:cubicBezTo>
                      <a:pt x="635" y="464"/>
                      <a:pt x="633" y="466"/>
                      <a:pt x="633" y="468"/>
                    </a:cubicBezTo>
                    <a:cubicBezTo>
                      <a:pt x="633" y="471"/>
                      <a:pt x="635" y="473"/>
                      <a:pt x="638" y="473"/>
                    </a:cubicBezTo>
                    <a:cubicBezTo>
                      <a:pt x="640" y="473"/>
                      <a:pt x="643" y="471"/>
                      <a:pt x="643" y="468"/>
                    </a:cubicBezTo>
                    <a:close/>
                    <a:moveTo>
                      <a:pt x="649" y="482"/>
                    </a:moveTo>
                    <a:cubicBezTo>
                      <a:pt x="649" y="480"/>
                      <a:pt x="647" y="478"/>
                      <a:pt x="645" y="478"/>
                    </a:cubicBezTo>
                    <a:cubicBezTo>
                      <a:pt x="642" y="478"/>
                      <a:pt x="640" y="480"/>
                      <a:pt x="640" y="482"/>
                    </a:cubicBezTo>
                    <a:cubicBezTo>
                      <a:pt x="640" y="485"/>
                      <a:pt x="642" y="487"/>
                      <a:pt x="645" y="487"/>
                    </a:cubicBezTo>
                    <a:cubicBezTo>
                      <a:pt x="647" y="487"/>
                      <a:pt x="649" y="485"/>
                      <a:pt x="649" y="482"/>
                    </a:cubicBezTo>
                    <a:close/>
                    <a:moveTo>
                      <a:pt x="618" y="423"/>
                    </a:moveTo>
                    <a:cubicBezTo>
                      <a:pt x="615" y="423"/>
                      <a:pt x="613" y="425"/>
                      <a:pt x="613" y="428"/>
                    </a:cubicBezTo>
                    <a:cubicBezTo>
                      <a:pt x="613" y="430"/>
                      <a:pt x="615" y="432"/>
                      <a:pt x="618" y="432"/>
                    </a:cubicBezTo>
                    <a:cubicBezTo>
                      <a:pt x="620" y="432"/>
                      <a:pt x="622" y="430"/>
                      <a:pt x="622" y="428"/>
                    </a:cubicBezTo>
                    <a:cubicBezTo>
                      <a:pt x="622" y="425"/>
                      <a:pt x="620" y="423"/>
                      <a:pt x="618" y="423"/>
                    </a:cubicBezTo>
                    <a:close/>
                    <a:moveTo>
                      <a:pt x="604" y="423"/>
                    </a:moveTo>
                    <a:cubicBezTo>
                      <a:pt x="601" y="423"/>
                      <a:pt x="599" y="425"/>
                      <a:pt x="599" y="428"/>
                    </a:cubicBezTo>
                    <a:cubicBezTo>
                      <a:pt x="599" y="430"/>
                      <a:pt x="601" y="432"/>
                      <a:pt x="604" y="432"/>
                    </a:cubicBezTo>
                    <a:cubicBezTo>
                      <a:pt x="606" y="432"/>
                      <a:pt x="608" y="430"/>
                      <a:pt x="608" y="428"/>
                    </a:cubicBezTo>
                    <a:cubicBezTo>
                      <a:pt x="608" y="425"/>
                      <a:pt x="606" y="423"/>
                      <a:pt x="604" y="423"/>
                    </a:cubicBezTo>
                    <a:close/>
                    <a:moveTo>
                      <a:pt x="577" y="423"/>
                    </a:moveTo>
                    <a:cubicBezTo>
                      <a:pt x="574" y="423"/>
                      <a:pt x="572" y="425"/>
                      <a:pt x="572" y="428"/>
                    </a:cubicBezTo>
                    <a:cubicBezTo>
                      <a:pt x="572" y="430"/>
                      <a:pt x="574" y="432"/>
                      <a:pt x="577" y="432"/>
                    </a:cubicBezTo>
                    <a:cubicBezTo>
                      <a:pt x="579" y="432"/>
                      <a:pt x="581" y="430"/>
                      <a:pt x="581" y="428"/>
                    </a:cubicBezTo>
                    <a:cubicBezTo>
                      <a:pt x="581" y="425"/>
                      <a:pt x="579" y="423"/>
                      <a:pt x="577" y="423"/>
                    </a:cubicBezTo>
                    <a:close/>
                    <a:moveTo>
                      <a:pt x="574" y="414"/>
                    </a:moveTo>
                    <a:cubicBezTo>
                      <a:pt x="574" y="411"/>
                      <a:pt x="572" y="409"/>
                      <a:pt x="570" y="409"/>
                    </a:cubicBezTo>
                    <a:cubicBezTo>
                      <a:pt x="567" y="409"/>
                      <a:pt x="565" y="411"/>
                      <a:pt x="565" y="414"/>
                    </a:cubicBezTo>
                    <a:cubicBezTo>
                      <a:pt x="565" y="416"/>
                      <a:pt x="567" y="418"/>
                      <a:pt x="570" y="418"/>
                    </a:cubicBezTo>
                    <a:cubicBezTo>
                      <a:pt x="572" y="418"/>
                      <a:pt x="574" y="416"/>
                      <a:pt x="574" y="414"/>
                    </a:cubicBezTo>
                    <a:close/>
                    <a:moveTo>
                      <a:pt x="588" y="414"/>
                    </a:moveTo>
                    <a:cubicBezTo>
                      <a:pt x="588" y="411"/>
                      <a:pt x="586" y="409"/>
                      <a:pt x="583" y="409"/>
                    </a:cubicBezTo>
                    <a:cubicBezTo>
                      <a:pt x="581" y="409"/>
                      <a:pt x="579" y="411"/>
                      <a:pt x="579" y="414"/>
                    </a:cubicBezTo>
                    <a:cubicBezTo>
                      <a:pt x="579" y="416"/>
                      <a:pt x="581" y="418"/>
                      <a:pt x="583" y="418"/>
                    </a:cubicBezTo>
                    <a:cubicBezTo>
                      <a:pt x="586" y="418"/>
                      <a:pt x="588" y="416"/>
                      <a:pt x="588" y="414"/>
                    </a:cubicBezTo>
                    <a:close/>
                    <a:moveTo>
                      <a:pt x="602" y="414"/>
                    </a:moveTo>
                    <a:cubicBezTo>
                      <a:pt x="602" y="411"/>
                      <a:pt x="600" y="409"/>
                      <a:pt x="597" y="409"/>
                    </a:cubicBezTo>
                    <a:cubicBezTo>
                      <a:pt x="595" y="409"/>
                      <a:pt x="593" y="411"/>
                      <a:pt x="593" y="414"/>
                    </a:cubicBezTo>
                    <a:cubicBezTo>
                      <a:pt x="593" y="416"/>
                      <a:pt x="595" y="418"/>
                      <a:pt x="597" y="418"/>
                    </a:cubicBezTo>
                    <a:cubicBezTo>
                      <a:pt x="600" y="418"/>
                      <a:pt x="602" y="416"/>
                      <a:pt x="602" y="414"/>
                    </a:cubicBezTo>
                    <a:close/>
                    <a:moveTo>
                      <a:pt x="563" y="423"/>
                    </a:moveTo>
                    <a:cubicBezTo>
                      <a:pt x="561" y="423"/>
                      <a:pt x="559" y="425"/>
                      <a:pt x="559" y="428"/>
                    </a:cubicBezTo>
                    <a:cubicBezTo>
                      <a:pt x="559" y="430"/>
                      <a:pt x="561" y="432"/>
                      <a:pt x="563" y="432"/>
                    </a:cubicBezTo>
                    <a:cubicBezTo>
                      <a:pt x="566" y="432"/>
                      <a:pt x="568" y="430"/>
                      <a:pt x="568" y="428"/>
                    </a:cubicBezTo>
                    <a:cubicBezTo>
                      <a:pt x="568" y="425"/>
                      <a:pt x="566" y="423"/>
                      <a:pt x="563" y="423"/>
                    </a:cubicBezTo>
                    <a:close/>
                    <a:moveTo>
                      <a:pt x="615" y="414"/>
                    </a:moveTo>
                    <a:cubicBezTo>
                      <a:pt x="615" y="411"/>
                      <a:pt x="613" y="409"/>
                      <a:pt x="611" y="409"/>
                    </a:cubicBezTo>
                    <a:cubicBezTo>
                      <a:pt x="608" y="409"/>
                      <a:pt x="606" y="411"/>
                      <a:pt x="606" y="414"/>
                    </a:cubicBezTo>
                    <a:cubicBezTo>
                      <a:pt x="606" y="416"/>
                      <a:pt x="608" y="418"/>
                      <a:pt x="611" y="418"/>
                    </a:cubicBezTo>
                    <a:cubicBezTo>
                      <a:pt x="613" y="418"/>
                      <a:pt x="615" y="416"/>
                      <a:pt x="615" y="414"/>
                    </a:cubicBezTo>
                    <a:close/>
                    <a:moveTo>
                      <a:pt x="720" y="573"/>
                    </a:moveTo>
                    <a:cubicBezTo>
                      <a:pt x="717" y="573"/>
                      <a:pt x="715" y="575"/>
                      <a:pt x="715" y="578"/>
                    </a:cubicBezTo>
                    <a:cubicBezTo>
                      <a:pt x="715" y="580"/>
                      <a:pt x="717" y="582"/>
                      <a:pt x="720" y="582"/>
                    </a:cubicBezTo>
                    <a:cubicBezTo>
                      <a:pt x="722" y="582"/>
                      <a:pt x="724" y="580"/>
                      <a:pt x="724" y="578"/>
                    </a:cubicBezTo>
                    <a:cubicBezTo>
                      <a:pt x="724" y="575"/>
                      <a:pt x="722" y="573"/>
                      <a:pt x="720" y="573"/>
                    </a:cubicBezTo>
                    <a:close/>
                    <a:moveTo>
                      <a:pt x="713" y="587"/>
                    </a:moveTo>
                    <a:cubicBezTo>
                      <a:pt x="710" y="587"/>
                      <a:pt x="708" y="589"/>
                      <a:pt x="708" y="591"/>
                    </a:cubicBezTo>
                    <a:cubicBezTo>
                      <a:pt x="708" y="594"/>
                      <a:pt x="710" y="596"/>
                      <a:pt x="713" y="596"/>
                    </a:cubicBezTo>
                    <a:cubicBezTo>
                      <a:pt x="715" y="596"/>
                      <a:pt x="717" y="594"/>
                      <a:pt x="717" y="591"/>
                    </a:cubicBezTo>
                    <a:cubicBezTo>
                      <a:pt x="717" y="589"/>
                      <a:pt x="715" y="587"/>
                      <a:pt x="713" y="587"/>
                    </a:cubicBezTo>
                    <a:close/>
                    <a:moveTo>
                      <a:pt x="727" y="559"/>
                    </a:moveTo>
                    <a:cubicBezTo>
                      <a:pt x="724" y="559"/>
                      <a:pt x="722" y="561"/>
                      <a:pt x="722" y="564"/>
                    </a:cubicBezTo>
                    <a:cubicBezTo>
                      <a:pt x="722" y="566"/>
                      <a:pt x="724" y="568"/>
                      <a:pt x="727" y="568"/>
                    </a:cubicBezTo>
                    <a:cubicBezTo>
                      <a:pt x="729" y="568"/>
                      <a:pt x="731" y="566"/>
                      <a:pt x="731" y="564"/>
                    </a:cubicBezTo>
                    <a:cubicBezTo>
                      <a:pt x="731" y="561"/>
                      <a:pt x="729" y="559"/>
                      <a:pt x="727" y="559"/>
                    </a:cubicBezTo>
                    <a:close/>
                    <a:moveTo>
                      <a:pt x="711" y="578"/>
                    </a:moveTo>
                    <a:cubicBezTo>
                      <a:pt x="711" y="575"/>
                      <a:pt x="709" y="573"/>
                      <a:pt x="706" y="573"/>
                    </a:cubicBezTo>
                    <a:cubicBezTo>
                      <a:pt x="704" y="573"/>
                      <a:pt x="702" y="575"/>
                      <a:pt x="702" y="578"/>
                    </a:cubicBezTo>
                    <a:cubicBezTo>
                      <a:pt x="702" y="580"/>
                      <a:pt x="704" y="582"/>
                      <a:pt x="706" y="582"/>
                    </a:cubicBezTo>
                    <a:cubicBezTo>
                      <a:pt x="709" y="582"/>
                      <a:pt x="711" y="580"/>
                      <a:pt x="711" y="578"/>
                    </a:cubicBezTo>
                    <a:close/>
                    <a:moveTo>
                      <a:pt x="740" y="532"/>
                    </a:moveTo>
                    <a:cubicBezTo>
                      <a:pt x="738" y="532"/>
                      <a:pt x="736" y="534"/>
                      <a:pt x="736" y="537"/>
                    </a:cubicBezTo>
                    <a:cubicBezTo>
                      <a:pt x="736" y="539"/>
                      <a:pt x="738" y="541"/>
                      <a:pt x="740" y="541"/>
                    </a:cubicBezTo>
                    <a:cubicBezTo>
                      <a:pt x="743" y="541"/>
                      <a:pt x="745" y="539"/>
                      <a:pt x="745" y="537"/>
                    </a:cubicBezTo>
                    <a:cubicBezTo>
                      <a:pt x="745" y="534"/>
                      <a:pt x="743" y="532"/>
                      <a:pt x="740" y="532"/>
                    </a:cubicBezTo>
                    <a:close/>
                    <a:moveTo>
                      <a:pt x="733" y="546"/>
                    </a:moveTo>
                    <a:cubicBezTo>
                      <a:pt x="731" y="546"/>
                      <a:pt x="729" y="548"/>
                      <a:pt x="729" y="550"/>
                    </a:cubicBezTo>
                    <a:cubicBezTo>
                      <a:pt x="729" y="553"/>
                      <a:pt x="731" y="555"/>
                      <a:pt x="733" y="555"/>
                    </a:cubicBezTo>
                    <a:cubicBezTo>
                      <a:pt x="736" y="555"/>
                      <a:pt x="738" y="553"/>
                      <a:pt x="738" y="550"/>
                    </a:cubicBezTo>
                    <a:cubicBezTo>
                      <a:pt x="738" y="548"/>
                      <a:pt x="736" y="546"/>
                      <a:pt x="733" y="546"/>
                    </a:cubicBezTo>
                    <a:close/>
                    <a:moveTo>
                      <a:pt x="692" y="600"/>
                    </a:moveTo>
                    <a:cubicBezTo>
                      <a:pt x="690" y="600"/>
                      <a:pt x="688" y="602"/>
                      <a:pt x="688" y="605"/>
                    </a:cubicBezTo>
                    <a:cubicBezTo>
                      <a:pt x="688" y="607"/>
                      <a:pt x="690" y="609"/>
                      <a:pt x="692" y="609"/>
                    </a:cubicBezTo>
                    <a:cubicBezTo>
                      <a:pt x="695" y="609"/>
                      <a:pt x="697" y="607"/>
                      <a:pt x="697" y="605"/>
                    </a:cubicBezTo>
                    <a:cubicBezTo>
                      <a:pt x="697" y="602"/>
                      <a:pt x="695" y="600"/>
                      <a:pt x="692" y="600"/>
                    </a:cubicBezTo>
                    <a:close/>
                    <a:moveTo>
                      <a:pt x="679" y="600"/>
                    </a:moveTo>
                    <a:cubicBezTo>
                      <a:pt x="676" y="600"/>
                      <a:pt x="674" y="602"/>
                      <a:pt x="674" y="605"/>
                    </a:cubicBezTo>
                    <a:cubicBezTo>
                      <a:pt x="674" y="607"/>
                      <a:pt x="676" y="609"/>
                      <a:pt x="679" y="609"/>
                    </a:cubicBezTo>
                    <a:cubicBezTo>
                      <a:pt x="681" y="609"/>
                      <a:pt x="683" y="607"/>
                      <a:pt x="683" y="605"/>
                    </a:cubicBezTo>
                    <a:cubicBezTo>
                      <a:pt x="683" y="602"/>
                      <a:pt x="681" y="600"/>
                      <a:pt x="679" y="600"/>
                    </a:cubicBezTo>
                    <a:close/>
                    <a:moveTo>
                      <a:pt x="677" y="591"/>
                    </a:moveTo>
                    <a:cubicBezTo>
                      <a:pt x="677" y="589"/>
                      <a:pt x="675" y="587"/>
                      <a:pt x="672" y="587"/>
                    </a:cubicBezTo>
                    <a:cubicBezTo>
                      <a:pt x="670" y="587"/>
                      <a:pt x="667" y="589"/>
                      <a:pt x="667" y="591"/>
                    </a:cubicBezTo>
                    <a:cubicBezTo>
                      <a:pt x="667" y="594"/>
                      <a:pt x="670" y="596"/>
                      <a:pt x="672" y="596"/>
                    </a:cubicBezTo>
                    <a:cubicBezTo>
                      <a:pt x="675" y="596"/>
                      <a:pt x="677" y="594"/>
                      <a:pt x="677" y="591"/>
                    </a:cubicBezTo>
                    <a:close/>
                    <a:moveTo>
                      <a:pt x="670" y="578"/>
                    </a:moveTo>
                    <a:cubicBezTo>
                      <a:pt x="670" y="575"/>
                      <a:pt x="668" y="573"/>
                      <a:pt x="665" y="573"/>
                    </a:cubicBezTo>
                    <a:cubicBezTo>
                      <a:pt x="663" y="573"/>
                      <a:pt x="661" y="575"/>
                      <a:pt x="661" y="578"/>
                    </a:cubicBezTo>
                    <a:cubicBezTo>
                      <a:pt x="661" y="580"/>
                      <a:pt x="663" y="582"/>
                      <a:pt x="665" y="582"/>
                    </a:cubicBezTo>
                    <a:cubicBezTo>
                      <a:pt x="668" y="582"/>
                      <a:pt x="670" y="580"/>
                      <a:pt x="670" y="578"/>
                    </a:cubicBezTo>
                    <a:close/>
                    <a:moveTo>
                      <a:pt x="663" y="564"/>
                    </a:moveTo>
                    <a:cubicBezTo>
                      <a:pt x="663" y="561"/>
                      <a:pt x="661" y="559"/>
                      <a:pt x="658" y="559"/>
                    </a:cubicBezTo>
                    <a:cubicBezTo>
                      <a:pt x="656" y="559"/>
                      <a:pt x="654" y="561"/>
                      <a:pt x="654" y="564"/>
                    </a:cubicBezTo>
                    <a:cubicBezTo>
                      <a:pt x="654" y="566"/>
                      <a:pt x="656" y="568"/>
                      <a:pt x="658" y="568"/>
                    </a:cubicBezTo>
                    <a:cubicBezTo>
                      <a:pt x="661" y="568"/>
                      <a:pt x="663" y="566"/>
                      <a:pt x="663" y="564"/>
                    </a:cubicBezTo>
                    <a:close/>
                    <a:moveTo>
                      <a:pt x="690" y="591"/>
                    </a:moveTo>
                    <a:cubicBezTo>
                      <a:pt x="690" y="589"/>
                      <a:pt x="688" y="587"/>
                      <a:pt x="686" y="587"/>
                    </a:cubicBezTo>
                    <a:cubicBezTo>
                      <a:pt x="683" y="587"/>
                      <a:pt x="681" y="589"/>
                      <a:pt x="681" y="591"/>
                    </a:cubicBezTo>
                    <a:cubicBezTo>
                      <a:pt x="681" y="594"/>
                      <a:pt x="683" y="596"/>
                      <a:pt x="686" y="596"/>
                    </a:cubicBezTo>
                    <a:cubicBezTo>
                      <a:pt x="688" y="596"/>
                      <a:pt x="690" y="594"/>
                      <a:pt x="690" y="591"/>
                    </a:cubicBezTo>
                    <a:close/>
                    <a:moveTo>
                      <a:pt x="699" y="587"/>
                    </a:moveTo>
                    <a:cubicBezTo>
                      <a:pt x="697" y="587"/>
                      <a:pt x="695" y="589"/>
                      <a:pt x="695" y="591"/>
                    </a:cubicBezTo>
                    <a:cubicBezTo>
                      <a:pt x="695" y="594"/>
                      <a:pt x="697" y="596"/>
                      <a:pt x="699" y="596"/>
                    </a:cubicBezTo>
                    <a:cubicBezTo>
                      <a:pt x="702" y="596"/>
                      <a:pt x="704" y="594"/>
                      <a:pt x="704" y="591"/>
                    </a:cubicBezTo>
                    <a:cubicBezTo>
                      <a:pt x="704" y="589"/>
                      <a:pt x="702" y="587"/>
                      <a:pt x="699" y="587"/>
                    </a:cubicBezTo>
                    <a:close/>
                    <a:moveTo>
                      <a:pt x="590" y="423"/>
                    </a:moveTo>
                    <a:cubicBezTo>
                      <a:pt x="588" y="423"/>
                      <a:pt x="586" y="425"/>
                      <a:pt x="586" y="428"/>
                    </a:cubicBezTo>
                    <a:cubicBezTo>
                      <a:pt x="586" y="430"/>
                      <a:pt x="588" y="432"/>
                      <a:pt x="590" y="432"/>
                    </a:cubicBezTo>
                    <a:cubicBezTo>
                      <a:pt x="593" y="432"/>
                      <a:pt x="595" y="430"/>
                      <a:pt x="595" y="428"/>
                    </a:cubicBezTo>
                    <a:cubicBezTo>
                      <a:pt x="595" y="425"/>
                      <a:pt x="593" y="423"/>
                      <a:pt x="590" y="423"/>
                    </a:cubicBezTo>
                    <a:close/>
                    <a:moveTo>
                      <a:pt x="1162" y="478"/>
                    </a:moveTo>
                    <a:cubicBezTo>
                      <a:pt x="1160" y="478"/>
                      <a:pt x="1158" y="480"/>
                      <a:pt x="1158" y="482"/>
                    </a:cubicBezTo>
                    <a:cubicBezTo>
                      <a:pt x="1158" y="485"/>
                      <a:pt x="1160" y="487"/>
                      <a:pt x="1162" y="487"/>
                    </a:cubicBezTo>
                    <a:cubicBezTo>
                      <a:pt x="1165" y="487"/>
                      <a:pt x="1167" y="485"/>
                      <a:pt x="1167" y="482"/>
                    </a:cubicBezTo>
                    <a:cubicBezTo>
                      <a:pt x="1167" y="480"/>
                      <a:pt x="1165" y="478"/>
                      <a:pt x="1162" y="478"/>
                    </a:cubicBezTo>
                    <a:close/>
                    <a:moveTo>
                      <a:pt x="1174" y="196"/>
                    </a:moveTo>
                    <a:cubicBezTo>
                      <a:pt x="1174" y="193"/>
                      <a:pt x="1172" y="191"/>
                      <a:pt x="1169" y="191"/>
                    </a:cubicBezTo>
                    <a:cubicBezTo>
                      <a:pt x="1167" y="191"/>
                      <a:pt x="1165" y="193"/>
                      <a:pt x="1165" y="196"/>
                    </a:cubicBezTo>
                    <a:cubicBezTo>
                      <a:pt x="1165" y="198"/>
                      <a:pt x="1167" y="200"/>
                      <a:pt x="1169" y="200"/>
                    </a:cubicBezTo>
                    <a:cubicBezTo>
                      <a:pt x="1172" y="200"/>
                      <a:pt x="1174" y="198"/>
                      <a:pt x="1174" y="196"/>
                    </a:cubicBezTo>
                    <a:close/>
                    <a:moveTo>
                      <a:pt x="1183" y="491"/>
                    </a:moveTo>
                    <a:cubicBezTo>
                      <a:pt x="1180" y="491"/>
                      <a:pt x="1178" y="493"/>
                      <a:pt x="1178" y="496"/>
                    </a:cubicBezTo>
                    <a:cubicBezTo>
                      <a:pt x="1178" y="498"/>
                      <a:pt x="1180" y="500"/>
                      <a:pt x="1183" y="500"/>
                    </a:cubicBezTo>
                    <a:cubicBezTo>
                      <a:pt x="1185" y="500"/>
                      <a:pt x="1187" y="498"/>
                      <a:pt x="1187" y="496"/>
                    </a:cubicBezTo>
                    <a:cubicBezTo>
                      <a:pt x="1187" y="493"/>
                      <a:pt x="1185" y="491"/>
                      <a:pt x="1183" y="491"/>
                    </a:cubicBezTo>
                    <a:close/>
                    <a:moveTo>
                      <a:pt x="1180" y="482"/>
                    </a:moveTo>
                    <a:cubicBezTo>
                      <a:pt x="1180" y="480"/>
                      <a:pt x="1178" y="478"/>
                      <a:pt x="1176" y="478"/>
                    </a:cubicBezTo>
                    <a:cubicBezTo>
                      <a:pt x="1173" y="478"/>
                      <a:pt x="1171" y="480"/>
                      <a:pt x="1171" y="482"/>
                    </a:cubicBezTo>
                    <a:cubicBezTo>
                      <a:pt x="1171" y="485"/>
                      <a:pt x="1173" y="487"/>
                      <a:pt x="1176" y="487"/>
                    </a:cubicBezTo>
                    <a:cubicBezTo>
                      <a:pt x="1178" y="487"/>
                      <a:pt x="1180" y="485"/>
                      <a:pt x="1180" y="482"/>
                    </a:cubicBezTo>
                    <a:close/>
                    <a:moveTo>
                      <a:pt x="1190" y="177"/>
                    </a:moveTo>
                    <a:cubicBezTo>
                      <a:pt x="1187" y="177"/>
                      <a:pt x="1185" y="179"/>
                      <a:pt x="1185" y="182"/>
                    </a:cubicBezTo>
                    <a:cubicBezTo>
                      <a:pt x="1185" y="185"/>
                      <a:pt x="1187" y="187"/>
                      <a:pt x="1190" y="187"/>
                    </a:cubicBezTo>
                    <a:cubicBezTo>
                      <a:pt x="1192" y="187"/>
                      <a:pt x="1194" y="185"/>
                      <a:pt x="1194" y="182"/>
                    </a:cubicBezTo>
                    <a:cubicBezTo>
                      <a:pt x="1194" y="179"/>
                      <a:pt x="1192" y="177"/>
                      <a:pt x="1190" y="177"/>
                    </a:cubicBezTo>
                    <a:close/>
                    <a:moveTo>
                      <a:pt x="1190" y="150"/>
                    </a:moveTo>
                    <a:cubicBezTo>
                      <a:pt x="1187" y="150"/>
                      <a:pt x="1185" y="152"/>
                      <a:pt x="1185" y="155"/>
                    </a:cubicBezTo>
                    <a:cubicBezTo>
                      <a:pt x="1185" y="157"/>
                      <a:pt x="1187" y="159"/>
                      <a:pt x="1190" y="159"/>
                    </a:cubicBezTo>
                    <a:cubicBezTo>
                      <a:pt x="1192" y="159"/>
                      <a:pt x="1194" y="157"/>
                      <a:pt x="1194" y="155"/>
                    </a:cubicBezTo>
                    <a:cubicBezTo>
                      <a:pt x="1194" y="152"/>
                      <a:pt x="1192" y="150"/>
                      <a:pt x="1190" y="150"/>
                    </a:cubicBezTo>
                    <a:close/>
                    <a:moveTo>
                      <a:pt x="1149" y="587"/>
                    </a:moveTo>
                    <a:cubicBezTo>
                      <a:pt x="1146" y="587"/>
                      <a:pt x="1144" y="589"/>
                      <a:pt x="1144" y="591"/>
                    </a:cubicBezTo>
                    <a:cubicBezTo>
                      <a:pt x="1144" y="594"/>
                      <a:pt x="1146" y="596"/>
                      <a:pt x="1149" y="596"/>
                    </a:cubicBezTo>
                    <a:cubicBezTo>
                      <a:pt x="1151" y="596"/>
                      <a:pt x="1153" y="594"/>
                      <a:pt x="1153" y="591"/>
                    </a:cubicBezTo>
                    <a:cubicBezTo>
                      <a:pt x="1153" y="589"/>
                      <a:pt x="1151" y="587"/>
                      <a:pt x="1149" y="587"/>
                    </a:cubicBezTo>
                    <a:close/>
                    <a:moveTo>
                      <a:pt x="1135" y="641"/>
                    </a:moveTo>
                    <a:cubicBezTo>
                      <a:pt x="1133" y="641"/>
                      <a:pt x="1131" y="643"/>
                      <a:pt x="1131" y="646"/>
                    </a:cubicBezTo>
                    <a:cubicBezTo>
                      <a:pt x="1131" y="648"/>
                      <a:pt x="1133" y="650"/>
                      <a:pt x="1135" y="650"/>
                    </a:cubicBezTo>
                    <a:cubicBezTo>
                      <a:pt x="1138" y="650"/>
                      <a:pt x="1140" y="648"/>
                      <a:pt x="1140" y="646"/>
                    </a:cubicBezTo>
                    <a:cubicBezTo>
                      <a:pt x="1140" y="643"/>
                      <a:pt x="1138" y="641"/>
                      <a:pt x="1135" y="641"/>
                    </a:cubicBezTo>
                    <a:close/>
                    <a:moveTo>
                      <a:pt x="1135" y="614"/>
                    </a:moveTo>
                    <a:cubicBezTo>
                      <a:pt x="1133" y="614"/>
                      <a:pt x="1131" y="616"/>
                      <a:pt x="1131" y="619"/>
                    </a:cubicBezTo>
                    <a:cubicBezTo>
                      <a:pt x="1131" y="621"/>
                      <a:pt x="1133" y="623"/>
                      <a:pt x="1135" y="623"/>
                    </a:cubicBezTo>
                    <a:cubicBezTo>
                      <a:pt x="1138" y="623"/>
                      <a:pt x="1140" y="621"/>
                      <a:pt x="1140" y="619"/>
                    </a:cubicBezTo>
                    <a:cubicBezTo>
                      <a:pt x="1140" y="616"/>
                      <a:pt x="1138" y="614"/>
                      <a:pt x="1135" y="614"/>
                    </a:cubicBezTo>
                    <a:close/>
                    <a:moveTo>
                      <a:pt x="1133" y="632"/>
                    </a:moveTo>
                    <a:cubicBezTo>
                      <a:pt x="1133" y="630"/>
                      <a:pt x="1131" y="628"/>
                      <a:pt x="1128" y="628"/>
                    </a:cubicBezTo>
                    <a:cubicBezTo>
                      <a:pt x="1126" y="628"/>
                      <a:pt x="1124" y="630"/>
                      <a:pt x="1124" y="632"/>
                    </a:cubicBezTo>
                    <a:cubicBezTo>
                      <a:pt x="1124" y="635"/>
                      <a:pt x="1126" y="637"/>
                      <a:pt x="1128" y="637"/>
                    </a:cubicBezTo>
                    <a:cubicBezTo>
                      <a:pt x="1131" y="637"/>
                      <a:pt x="1133" y="635"/>
                      <a:pt x="1133" y="632"/>
                    </a:cubicBezTo>
                    <a:close/>
                    <a:moveTo>
                      <a:pt x="1201" y="141"/>
                    </a:moveTo>
                    <a:cubicBezTo>
                      <a:pt x="1201" y="139"/>
                      <a:pt x="1199" y="137"/>
                      <a:pt x="1196" y="137"/>
                    </a:cubicBezTo>
                    <a:cubicBezTo>
                      <a:pt x="1194" y="137"/>
                      <a:pt x="1192" y="139"/>
                      <a:pt x="1192" y="141"/>
                    </a:cubicBezTo>
                    <a:cubicBezTo>
                      <a:pt x="1192" y="144"/>
                      <a:pt x="1194" y="146"/>
                      <a:pt x="1196" y="146"/>
                    </a:cubicBezTo>
                    <a:cubicBezTo>
                      <a:pt x="1199" y="146"/>
                      <a:pt x="1201" y="144"/>
                      <a:pt x="1201" y="141"/>
                    </a:cubicBezTo>
                    <a:close/>
                    <a:moveTo>
                      <a:pt x="1142" y="600"/>
                    </a:moveTo>
                    <a:cubicBezTo>
                      <a:pt x="1139" y="600"/>
                      <a:pt x="1137" y="602"/>
                      <a:pt x="1137" y="605"/>
                    </a:cubicBezTo>
                    <a:cubicBezTo>
                      <a:pt x="1137" y="607"/>
                      <a:pt x="1139" y="609"/>
                      <a:pt x="1142" y="609"/>
                    </a:cubicBezTo>
                    <a:cubicBezTo>
                      <a:pt x="1144" y="609"/>
                      <a:pt x="1146" y="607"/>
                      <a:pt x="1146" y="605"/>
                    </a:cubicBezTo>
                    <a:cubicBezTo>
                      <a:pt x="1146" y="602"/>
                      <a:pt x="1144" y="600"/>
                      <a:pt x="1142" y="600"/>
                    </a:cubicBezTo>
                    <a:close/>
                    <a:moveTo>
                      <a:pt x="1126" y="619"/>
                    </a:moveTo>
                    <a:cubicBezTo>
                      <a:pt x="1126" y="616"/>
                      <a:pt x="1124" y="614"/>
                      <a:pt x="1121" y="614"/>
                    </a:cubicBezTo>
                    <a:cubicBezTo>
                      <a:pt x="1119" y="614"/>
                      <a:pt x="1117" y="616"/>
                      <a:pt x="1117" y="619"/>
                    </a:cubicBezTo>
                    <a:cubicBezTo>
                      <a:pt x="1117" y="621"/>
                      <a:pt x="1119" y="623"/>
                      <a:pt x="1121" y="623"/>
                    </a:cubicBezTo>
                    <a:cubicBezTo>
                      <a:pt x="1124" y="623"/>
                      <a:pt x="1126" y="621"/>
                      <a:pt x="1126" y="619"/>
                    </a:cubicBezTo>
                    <a:close/>
                    <a:moveTo>
                      <a:pt x="1155" y="573"/>
                    </a:moveTo>
                    <a:cubicBezTo>
                      <a:pt x="1153" y="573"/>
                      <a:pt x="1151" y="575"/>
                      <a:pt x="1151" y="578"/>
                    </a:cubicBezTo>
                    <a:cubicBezTo>
                      <a:pt x="1151" y="580"/>
                      <a:pt x="1153" y="582"/>
                      <a:pt x="1155" y="582"/>
                    </a:cubicBezTo>
                    <a:cubicBezTo>
                      <a:pt x="1158" y="582"/>
                      <a:pt x="1160" y="580"/>
                      <a:pt x="1160" y="578"/>
                    </a:cubicBezTo>
                    <a:cubicBezTo>
                      <a:pt x="1160" y="575"/>
                      <a:pt x="1158" y="573"/>
                      <a:pt x="1155" y="573"/>
                    </a:cubicBezTo>
                    <a:close/>
                    <a:moveTo>
                      <a:pt x="1251" y="628"/>
                    </a:moveTo>
                    <a:cubicBezTo>
                      <a:pt x="1248" y="628"/>
                      <a:pt x="1246" y="630"/>
                      <a:pt x="1246" y="632"/>
                    </a:cubicBezTo>
                    <a:cubicBezTo>
                      <a:pt x="1246" y="635"/>
                      <a:pt x="1248" y="637"/>
                      <a:pt x="1251" y="637"/>
                    </a:cubicBezTo>
                    <a:cubicBezTo>
                      <a:pt x="1253" y="637"/>
                      <a:pt x="1255" y="635"/>
                      <a:pt x="1255" y="632"/>
                    </a:cubicBezTo>
                    <a:cubicBezTo>
                      <a:pt x="1255" y="630"/>
                      <a:pt x="1253" y="628"/>
                      <a:pt x="1251" y="628"/>
                    </a:cubicBezTo>
                    <a:close/>
                    <a:moveTo>
                      <a:pt x="1251" y="109"/>
                    </a:moveTo>
                    <a:cubicBezTo>
                      <a:pt x="1248" y="109"/>
                      <a:pt x="1246" y="111"/>
                      <a:pt x="1246" y="114"/>
                    </a:cubicBezTo>
                    <a:cubicBezTo>
                      <a:pt x="1246" y="116"/>
                      <a:pt x="1248" y="118"/>
                      <a:pt x="1251" y="118"/>
                    </a:cubicBezTo>
                    <a:cubicBezTo>
                      <a:pt x="1253" y="118"/>
                      <a:pt x="1255" y="116"/>
                      <a:pt x="1255" y="114"/>
                    </a:cubicBezTo>
                    <a:cubicBezTo>
                      <a:pt x="1255" y="111"/>
                      <a:pt x="1253" y="109"/>
                      <a:pt x="1251" y="109"/>
                    </a:cubicBezTo>
                    <a:close/>
                    <a:moveTo>
                      <a:pt x="1251" y="519"/>
                    </a:moveTo>
                    <a:cubicBezTo>
                      <a:pt x="1248" y="519"/>
                      <a:pt x="1246" y="521"/>
                      <a:pt x="1246" y="523"/>
                    </a:cubicBezTo>
                    <a:cubicBezTo>
                      <a:pt x="1246" y="526"/>
                      <a:pt x="1248" y="528"/>
                      <a:pt x="1251" y="528"/>
                    </a:cubicBezTo>
                    <a:cubicBezTo>
                      <a:pt x="1253" y="528"/>
                      <a:pt x="1255" y="526"/>
                      <a:pt x="1255" y="523"/>
                    </a:cubicBezTo>
                    <a:cubicBezTo>
                      <a:pt x="1255" y="521"/>
                      <a:pt x="1253" y="519"/>
                      <a:pt x="1251" y="519"/>
                    </a:cubicBezTo>
                    <a:close/>
                    <a:moveTo>
                      <a:pt x="935" y="346"/>
                    </a:moveTo>
                    <a:cubicBezTo>
                      <a:pt x="935" y="343"/>
                      <a:pt x="933" y="341"/>
                      <a:pt x="931" y="341"/>
                    </a:cubicBezTo>
                    <a:cubicBezTo>
                      <a:pt x="928" y="341"/>
                      <a:pt x="926" y="343"/>
                      <a:pt x="926" y="346"/>
                    </a:cubicBezTo>
                    <a:cubicBezTo>
                      <a:pt x="926" y="348"/>
                      <a:pt x="928" y="350"/>
                      <a:pt x="931" y="350"/>
                    </a:cubicBezTo>
                    <a:cubicBezTo>
                      <a:pt x="933" y="350"/>
                      <a:pt x="935" y="348"/>
                      <a:pt x="935" y="346"/>
                    </a:cubicBezTo>
                    <a:close/>
                    <a:moveTo>
                      <a:pt x="1264" y="82"/>
                    </a:moveTo>
                    <a:cubicBezTo>
                      <a:pt x="1262" y="82"/>
                      <a:pt x="1260" y="84"/>
                      <a:pt x="1260" y="87"/>
                    </a:cubicBezTo>
                    <a:cubicBezTo>
                      <a:pt x="1260" y="89"/>
                      <a:pt x="1262" y="91"/>
                      <a:pt x="1264" y="91"/>
                    </a:cubicBezTo>
                    <a:cubicBezTo>
                      <a:pt x="1267" y="91"/>
                      <a:pt x="1269" y="89"/>
                      <a:pt x="1269" y="87"/>
                    </a:cubicBezTo>
                    <a:cubicBezTo>
                      <a:pt x="1269" y="84"/>
                      <a:pt x="1267" y="82"/>
                      <a:pt x="1264" y="82"/>
                    </a:cubicBezTo>
                    <a:close/>
                    <a:moveTo>
                      <a:pt x="1278" y="109"/>
                    </a:moveTo>
                    <a:cubicBezTo>
                      <a:pt x="1276" y="109"/>
                      <a:pt x="1274" y="111"/>
                      <a:pt x="1274" y="114"/>
                    </a:cubicBezTo>
                    <a:cubicBezTo>
                      <a:pt x="1274" y="116"/>
                      <a:pt x="1276" y="118"/>
                      <a:pt x="1278" y="118"/>
                    </a:cubicBezTo>
                    <a:cubicBezTo>
                      <a:pt x="1281" y="118"/>
                      <a:pt x="1283" y="116"/>
                      <a:pt x="1283" y="114"/>
                    </a:cubicBezTo>
                    <a:cubicBezTo>
                      <a:pt x="1283" y="111"/>
                      <a:pt x="1281" y="109"/>
                      <a:pt x="1278" y="109"/>
                    </a:cubicBezTo>
                    <a:close/>
                    <a:moveTo>
                      <a:pt x="1228" y="141"/>
                    </a:moveTo>
                    <a:cubicBezTo>
                      <a:pt x="1228" y="139"/>
                      <a:pt x="1226" y="137"/>
                      <a:pt x="1224" y="137"/>
                    </a:cubicBezTo>
                    <a:cubicBezTo>
                      <a:pt x="1221" y="137"/>
                      <a:pt x="1219" y="139"/>
                      <a:pt x="1219" y="141"/>
                    </a:cubicBezTo>
                    <a:cubicBezTo>
                      <a:pt x="1219" y="144"/>
                      <a:pt x="1221" y="146"/>
                      <a:pt x="1224" y="146"/>
                    </a:cubicBezTo>
                    <a:cubicBezTo>
                      <a:pt x="1226" y="146"/>
                      <a:pt x="1228" y="144"/>
                      <a:pt x="1228" y="141"/>
                    </a:cubicBezTo>
                    <a:close/>
                    <a:moveTo>
                      <a:pt x="1217" y="641"/>
                    </a:moveTo>
                    <a:cubicBezTo>
                      <a:pt x="1214" y="641"/>
                      <a:pt x="1212" y="643"/>
                      <a:pt x="1212" y="646"/>
                    </a:cubicBezTo>
                    <a:cubicBezTo>
                      <a:pt x="1212" y="648"/>
                      <a:pt x="1214" y="650"/>
                      <a:pt x="1217" y="650"/>
                    </a:cubicBezTo>
                    <a:cubicBezTo>
                      <a:pt x="1219" y="650"/>
                      <a:pt x="1221" y="648"/>
                      <a:pt x="1221" y="646"/>
                    </a:cubicBezTo>
                    <a:cubicBezTo>
                      <a:pt x="1221" y="643"/>
                      <a:pt x="1219" y="641"/>
                      <a:pt x="1217" y="641"/>
                    </a:cubicBezTo>
                    <a:close/>
                    <a:moveTo>
                      <a:pt x="1208" y="537"/>
                    </a:moveTo>
                    <a:cubicBezTo>
                      <a:pt x="1208" y="534"/>
                      <a:pt x="1206" y="532"/>
                      <a:pt x="1203" y="532"/>
                    </a:cubicBezTo>
                    <a:cubicBezTo>
                      <a:pt x="1201" y="532"/>
                      <a:pt x="1199" y="534"/>
                      <a:pt x="1199" y="537"/>
                    </a:cubicBezTo>
                    <a:cubicBezTo>
                      <a:pt x="1199" y="539"/>
                      <a:pt x="1201" y="541"/>
                      <a:pt x="1203" y="541"/>
                    </a:cubicBezTo>
                    <a:cubicBezTo>
                      <a:pt x="1206" y="541"/>
                      <a:pt x="1208" y="539"/>
                      <a:pt x="1208" y="537"/>
                    </a:cubicBezTo>
                    <a:close/>
                    <a:moveTo>
                      <a:pt x="1249" y="619"/>
                    </a:moveTo>
                    <a:cubicBezTo>
                      <a:pt x="1249" y="616"/>
                      <a:pt x="1247" y="614"/>
                      <a:pt x="1244" y="614"/>
                    </a:cubicBezTo>
                    <a:cubicBezTo>
                      <a:pt x="1242" y="614"/>
                      <a:pt x="1240" y="616"/>
                      <a:pt x="1240" y="619"/>
                    </a:cubicBezTo>
                    <a:cubicBezTo>
                      <a:pt x="1240" y="621"/>
                      <a:pt x="1242" y="623"/>
                      <a:pt x="1244" y="623"/>
                    </a:cubicBezTo>
                    <a:cubicBezTo>
                      <a:pt x="1247" y="623"/>
                      <a:pt x="1249" y="621"/>
                      <a:pt x="1249" y="619"/>
                    </a:cubicBezTo>
                    <a:close/>
                    <a:moveTo>
                      <a:pt x="1210" y="655"/>
                    </a:moveTo>
                    <a:cubicBezTo>
                      <a:pt x="1207" y="655"/>
                      <a:pt x="1205" y="657"/>
                      <a:pt x="1205" y="659"/>
                    </a:cubicBezTo>
                    <a:cubicBezTo>
                      <a:pt x="1205" y="662"/>
                      <a:pt x="1207" y="664"/>
                      <a:pt x="1210" y="664"/>
                    </a:cubicBezTo>
                    <a:cubicBezTo>
                      <a:pt x="1212" y="664"/>
                      <a:pt x="1215" y="662"/>
                      <a:pt x="1215" y="659"/>
                    </a:cubicBezTo>
                    <a:cubicBezTo>
                      <a:pt x="1215" y="657"/>
                      <a:pt x="1212" y="655"/>
                      <a:pt x="1210" y="655"/>
                    </a:cubicBezTo>
                    <a:close/>
                    <a:moveTo>
                      <a:pt x="1230" y="641"/>
                    </a:moveTo>
                    <a:cubicBezTo>
                      <a:pt x="1228" y="641"/>
                      <a:pt x="1226" y="643"/>
                      <a:pt x="1226" y="646"/>
                    </a:cubicBezTo>
                    <a:cubicBezTo>
                      <a:pt x="1226" y="648"/>
                      <a:pt x="1228" y="650"/>
                      <a:pt x="1230" y="650"/>
                    </a:cubicBezTo>
                    <a:cubicBezTo>
                      <a:pt x="1233" y="650"/>
                      <a:pt x="1235" y="648"/>
                      <a:pt x="1235" y="646"/>
                    </a:cubicBezTo>
                    <a:cubicBezTo>
                      <a:pt x="1235" y="643"/>
                      <a:pt x="1233" y="641"/>
                      <a:pt x="1230" y="641"/>
                    </a:cubicBezTo>
                    <a:close/>
                    <a:moveTo>
                      <a:pt x="1237" y="628"/>
                    </a:moveTo>
                    <a:cubicBezTo>
                      <a:pt x="1235" y="628"/>
                      <a:pt x="1233" y="630"/>
                      <a:pt x="1233" y="632"/>
                    </a:cubicBezTo>
                    <a:cubicBezTo>
                      <a:pt x="1233" y="635"/>
                      <a:pt x="1235" y="637"/>
                      <a:pt x="1237" y="637"/>
                    </a:cubicBezTo>
                    <a:cubicBezTo>
                      <a:pt x="1240" y="637"/>
                      <a:pt x="1242" y="635"/>
                      <a:pt x="1242" y="632"/>
                    </a:cubicBezTo>
                    <a:cubicBezTo>
                      <a:pt x="1242" y="630"/>
                      <a:pt x="1240" y="628"/>
                      <a:pt x="1237" y="628"/>
                    </a:cubicBezTo>
                    <a:close/>
                    <a:moveTo>
                      <a:pt x="1264" y="109"/>
                    </a:moveTo>
                    <a:cubicBezTo>
                      <a:pt x="1262" y="109"/>
                      <a:pt x="1260" y="111"/>
                      <a:pt x="1260" y="114"/>
                    </a:cubicBezTo>
                    <a:cubicBezTo>
                      <a:pt x="1260" y="116"/>
                      <a:pt x="1262" y="118"/>
                      <a:pt x="1264" y="118"/>
                    </a:cubicBezTo>
                    <a:cubicBezTo>
                      <a:pt x="1267" y="118"/>
                      <a:pt x="1269" y="116"/>
                      <a:pt x="1269" y="114"/>
                    </a:cubicBezTo>
                    <a:cubicBezTo>
                      <a:pt x="1269" y="111"/>
                      <a:pt x="1267" y="109"/>
                      <a:pt x="1264" y="109"/>
                    </a:cubicBezTo>
                    <a:close/>
                    <a:moveTo>
                      <a:pt x="1119" y="605"/>
                    </a:moveTo>
                    <a:cubicBezTo>
                      <a:pt x="1119" y="602"/>
                      <a:pt x="1117" y="600"/>
                      <a:pt x="1115" y="600"/>
                    </a:cubicBezTo>
                    <a:cubicBezTo>
                      <a:pt x="1112" y="600"/>
                      <a:pt x="1110" y="602"/>
                      <a:pt x="1110" y="605"/>
                    </a:cubicBezTo>
                    <a:cubicBezTo>
                      <a:pt x="1110" y="607"/>
                      <a:pt x="1112" y="609"/>
                      <a:pt x="1115" y="609"/>
                    </a:cubicBezTo>
                    <a:cubicBezTo>
                      <a:pt x="1117" y="609"/>
                      <a:pt x="1119" y="607"/>
                      <a:pt x="1119" y="605"/>
                    </a:cubicBezTo>
                    <a:close/>
                    <a:moveTo>
                      <a:pt x="997" y="441"/>
                    </a:moveTo>
                    <a:cubicBezTo>
                      <a:pt x="997" y="439"/>
                      <a:pt x="995" y="437"/>
                      <a:pt x="992" y="437"/>
                    </a:cubicBezTo>
                    <a:cubicBezTo>
                      <a:pt x="990" y="437"/>
                      <a:pt x="988" y="439"/>
                      <a:pt x="988" y="441"/>
                    </a:cubicBezTo>
                    <a:cubicBezTo>
                      <a:pt x="988" y="444"/>
                      <a:pt x="990" y="446"/>
                      <a:pt x="992" y="446"/>
                    </a:cubicBezTo>
                    <a:cubicBezTo>
                      <a:pt x="995" y="446"/>
                      <a:pt x="997" y="444"/>
                      <a:pt x="997" y="441"/>
                    </a:cubicBezTo>
                    <a:close/>
                    <a:moveTo>
                      <a:pt x="985" y="478"/>
                    </a:moveTo>
                    <a:cubicBezTo>
                      <a:pt x="983" y="478"/>
                      <a:pt x="981" y="480"/>
                      <a:pt x="981" y="482"/>
                    </a:cubicBezTo>
                    <a:cubicBezTo>
                      <a:pt x="981" y="485"/>
                      <a:pt x="983" y="487"/>
                      <a:pt x="985" y="487"/>
                    </a:cubicBezTo>
                    <a:cubicBezTo>
                      <a:pt x="988" y="487"/>
                      <a:pt x="990" y="485"/>
                      <a:pt x="990" y="482"/>
                    </a:cubicBezTo>
                    <a:cubicBezTo>
                      <a:pt x="990" y="480"/>
                      <a:pt x="988" y="478"/>
                      <a:pt x="985" y="478"/>
                    </a:cubicBezTo>
                    <a:close/>
                    <a:moveTo>
                      <a:pt x="983" y="468"/>
                    </a:moveTo>
                    <a:cubicBezTo>
                      <a:pt x="983" y="466"/>
                      <a:pt x="981" y="464"/>
                      <a:pt x="978" y="464"/>
                    </a:cubicBezTo>
                    <a:cubicBezTo>
                      <a:pt x="976" y="464"/>
                      <a:pt x="974" y="466"/>
                      <a:pt x="974" y="468"/>
                    </a:cubicBezTo>
                    <a:cubicBezTo>
                      <a:pt x="974" y="471"/>
                      <a:pt x="976" y="473"/>
                      <a:pt x="978" y="473"/>
                    </a:cubicBezTo>
                    <a:cubicBezTo>
                      <a:pt x="981" y="473"/>
                      <a:pt x="983" y="471"/>
                      <a:pt x="983" y="468"/>
                    </a:cubicBezTo>
                    <a:close/>
                    <a:moveTo>
                      <a:pt x="1024" y="578"/>
                    </a:moveTo>
                    <a:cubicBezTo>
                      <a:pt x="1024" y="575"/>
                      <a:pt x="1022" y="573"/>
                      <a:pt x="1019" y="573"/>
                    </a:cubicBezTo>
                    <a:cubicBezTo>
                      <a:pt x="1017" y="573"/>
                      <a:pt x="1015" y="575"/>
                      <a:pt x="1015" y="578"/>
                    </a:cubicBezTo>
                    <a:cubicBezTo>
                      <a:pt x="1015" y="580"/>
                      <a:pt x="1017" y="582"/>
                      <a:pt x="1019" y="582"/>
                    </a:cubicBezTo>
                    <a:cubicBezTo>
                      <a:pt x="1022" y="582"/>
                      <a:pt x="1024" y="580"/>
                      <a:pt x="1024" y="578"/>
                    </a:cubicBezTo>
                    <a:close/>
                    <a:moveTo>
                      <a:pt x="1010" y="468"/>
                    </a:moveTo>
                    <a:cubicBezTo>
                      <a:pt x="1010" y="466"/>
                      <a:pt x="1008" y="464"/>
                      <a:pt x="1006" y="464"/>
                    </a:cubicBezTo>
                    <a:cubicBezTo>
                      <a:pt x="1003" y="464"/>
                      <a:pt x="1001" y="466"/>
                      <a:pt x="1001" y="468"/>
                    </a:cubicBezTo>
                    <a:cubicBezTo>
                      <a:pt x="1001" y="471"/>
                      <a:pt x="1003" y="473"/>
                      <a:pt x="1006" y="473"/>
                    </a:cubicBezTo>
                    <a:cubicBezTo>
                      <a:pt x="1008" y="473"/>
                      <a:pt x="1010" y="471"/>
                      <a:pt x="1010" y="468"/>
                    </a:cubicBezTo>
                    <a:close/>
                    <a:moveTo>
                      <a:pt x="1017" y="564"/>
                    </a:moveTo>
                    <a:cubicBezTo>
                      <a:pt x="1017" y="561"/>
                      <a:pt x="1015" y="559"/>
                      <a:pt x="1013" y="559"/>
                    </a:cubicBezTo>
                    <a:cubicBezTo>
                      <a:pt x="1010" y="559"/>
                      <a:pt x="1008" y="561"/>
                      <a:pt x="1008" y="564"/>
                    </a:cubicBezTo>
                    <a:cubicBezTo>
                      <a:pt x="1008" y="566"/>
                      <a:pt x="1010" y="568"/>
                      <a:pt x="1013" y="568"/>
                    </a:cubicBezTo>
                    <a:cubicBezTo>
                      <a:pt x="1015" y="568"/>
                      <a:pt x="1017" y="566"/>
                      <a:pt x="1017" y="564"/>
                    </a:cubicBezTo>
                    <a:close/>
                    <a:moveTo>
                      <a:pt x="944" y="423"/>
                    </a:moveTo>
                    <a:cubicBezTo>
                      <a:pt x="942" y="423"/>
                      <a:pt x="940" y="425"/>
                      <a:pt x="940" y="428"/>
                    </a:cubicBezTo>
                    <a:cubicBezTo>
                      <a:pt x="940" y="430"/>
                      <a:pt x="942" y="432"/>
                      <a:pt x="944" y="432"/>
                    </a:cubicBezTo>
                    <a:cubicBezTo>
                      <a:pt x="947" y="432"/>
                      <a:pt x="949" y="430"/>
                      <a:pt x="949" y="428"/>
                    </a:cubicBezTo>
                    <a:cubicBezTo>
                      <a:pt x="949" y="425"/>
                      <a:pt x="947" y="423"/>
                      <a:pt x="944" y="423"/>
                    </a:cubicBezTo>
                    <a:close/>
                    <a:moveTo>
                      <a:pt x="942" y="359"/>
                    </a:moveTo>
                    <a:cubicBezTo>
                      <a:pt x="942" y="357"/>
                      <a:pt x="940" y="355"/>
                      <a:pt x="938" y="355"/>
                    </a:cubicBezTo>
                    <a:cubicBezTo>
                      <a:pt x="935" y="355"/>
                      <a:pt x="933" y="357"/>
                      <a:pt x="933" y="359"/>
                    </a:cubicBezTo>
                    <a:cubicBezTo>
                      <a:pt x="933" y="362"/>
                      <a:pt x="935" y="364"/>
                      <a:pt x="938" y="364"/>
                    </a:cubicBezTo>
                    <a:cubicBezTo>
                      <a:pt x="940" y="364"/>
                      <a:pt x="942" y="362"/>
                      <a:pt x="942" y="359"/>
                    </a:cubicBezTo>
                    <a:close/>
                    <a:moveTo>
                      <a:pt x="956" y="387"/>
                    </a:moveTo>
                    <a:cubicBezTo>
                      <a:pt x="956" y="384"/>
                      <a:pt x="954" y="382"/>
                      <a:pt x="951" y="382"/>
                    </a:cubicBezTo>
                    <a:cubicBezTo>
                      <a:pt x="949" y="382"/>
                      <a:pt x="947" y="384"/>
                      <a:pt x="947" y="387"/>
                    </a:cubicBezTo>
                    <a:cubicBezTo>
                      <a:pt x="947" y="389"/>
                      <a:pt x="949" y="391"/>
                      <a:pt x="951" y="391"/>
                    </a:cubicBezTo>
                    <a:cubicBezTo>
                      <a:pt x="954" y="391"/>
                      <a:pt x="956" y="389"/>
                      <a:pt x="956" y="387"/>
                    </a:cubicBezTo>
                    <a:close/>
                    <a:moveTo>
                      <a:pt x="976" y="455"/>
                    </a:moveTo>
                    <a:cubicBezTo>
                      <a:pt x="976" y="452"/>
                      <a:pt x="974" y="450"/>
                      <a:pt x="972" y="450"/>
                    </a:cubicBezTo>
                    <a:cubicBezTo>
                      <a:pt x="969" y="450"/>
                      <a:pt x="967" y="452"/>
                      <a:pt x="967" y="455"/>
                    </a:cubicBezTo>
                    <a:cubicBezTo>
                      <a:pt x="967" y="457"/>
                      <a:pt x="969" y="459"/>
                      <a:pt x="972" y="459"/>
                    </a:cubicBezTo>
                    <a:cubicBezTo>
                      <a:pt x="974" y="459"/>
                      <a:pt x="976" y="457"/>
                      <a:pt x="976" y="455"/>
                    </a:cubicBezTo>
                    <a:close/>
                    <a:moveTo>
                      <a:pt x="969" y="441"/>
                    </a:moveTo>
                    <a:cubicBezTo>
                      <a:pt x="969" y="439"/>
                      <a:pt x="967" y="437"/>
                      <a:pt x="965" y="437"/>
                    </a:cubicBezTo>
                    <a:cubicBezTo>
                      <a:pt x="962" y="437"/>
                      <a:pt x="960" y="439"/>
                      <a:pt x="960" y="441"/>
                    </a:cubicBezTo>
                    <a:cubicBezTo>
                      <a:pt x="960" y="444"/>
                      <a:pt x="962" y="446"/>
                      <a:pt x="965" y="446"/>
                    </a:cubicBezTo>
                    <a:cubicBezTo>
                      <a:pt x="967" y="446"/>
                      <a:pt x="969" y="444"/>
                      <a:pt x="969" y="441"/>
                    </a:cubicBezTo>
                    <a:close/>
                    <a:moveTo>
                      <a:pt x="963" y="400"/>
                    </a:moveTo>
                    <a:cubicBezTo>
                      <a:pt x="963" y="398"/>
                      <a:pt x="961" y="396"/>
                      <a:pt x="958" y="396"/>
                    </a:cubicBezTo>
                    <a:cubicBezTo>
                      <a:pt x="956" y="396"/>
                      <a:pt x="954" y="398"/>
                      <a:pt x="954" y="400"/>
                    </a:cubicBezTo>
                    <a:cubicBezTo>
                      <a:pt x="954" y="403"/>
                      <a:pt x="956" y="405"/>
                      <a:pt x="958" y="405"/>
                    </a:cubicBezTo>
                    <a:cubicBezTo>
                      <a:pt x="961" y="405"/>
                      <a:pt x="963" y="403"/>
                      <a:pt x="963" y="400"/>
                    </a:cubicBezTo>
                    <a:close/>
                    <a:moveTo>
                      <a:pt x="999" y="478"/>
                    </a:moveTo>
                    <a:cubicBezTo>
                      <a:pt x="996" y="478"/>
                      <a:pt x="994" y="480"/>
                      <a:pt x="994" y="482"/>
                    </a:cubicBezTo>
                    <a:cubicBezTo>
                      <a:pt x="994" y="485"/>
                      <a:pt x="996" y="487"/>
                      <a:pt x="999" y="487"/>
                    </a:cubicBezTo>
                    <a:cubicBezTo>
                      <a:pt x="1001" y="487"/>
                      <a:pt x="1003" y="485"/>
                      <a:pt x="1003" y="482"/>
                    </a:cubicBezTo>
                    <a:cubicBezTo>
                      <a:pt x="1003" y="480"/>
                      <a:pt x="1001" y="478"/>
                      <a:pt x="999" y="478"/>
                    </a:cubicBezTo>
                    <a:close/>
                    <a:moveTo>
                      <a:pt x="1092" y="578"/>
                    </a:moveTo>
                    <a:cubicBezTo>
                      <a:pt x="1092" y="575"/>
                      <a:pt x="1090" y="573"/>
                      <a:pt x="1087" y="573"/>
                    </a:cubicBezTo>
                    <a:cubicBezTo>
                      <a:pt x="1085" y="573"/>
                      <a:pt x="1083" y="575"/>
                      <a:pt x="1083" y="578"/>
                    </a:cubicBezTo>
                    <a:cubicBezTo>
                      <a:pt x="1083" y="580"/>
                      <a:pt x="1085" y="582"/>
                      <a:pt x="1087" y="582"/>
                    </a:cubicBezTo>
                    <a:cubicBezTo>
                      <a:pt x="1090" y="582"/>
                      <a:pt x="1092" y="580"/>
                      <a:pt x="1092" y="578"/>
                    </a:cubicBezTo>
                    <a:close/>
                    <a:moveTo>
                      <a:pt x="1081" y="587"/>
                    </a:moveTo>
                    <a:cubicBezTo>
                      <a:pt x="1078" y="587"/>
                      <a:pt x="1076" y="589"/>
                      <a:pt x="1076" y="591"/>
                    </a:cubicBezTo>
                    <a:cubicBezTo>
                      <a:pt x="1076" y="594"/>
                      <a:pt x="1078" y="596"/>
                      <a:pt x="1081" y="596"/>
                    </a:cubicBezTo>
                    <a:cubicBezTo>
                      <a:pt x="1083" y="596"/>
                      <a:pt x="1085" y="594"/>
                      <a:pt x="1085" y="591"/>
                    </a:cubicBezTo>
                    <a:cubicBezTo>
                      <a:pt x="1085" y="589"/>
                      <a:pt x="1083" y="587"/>
                      <a:pt x="1081" y="587"/>
                    </a:cubicBezTo>
                    <a:close/>
                    <a:moveTo>
                      <a:pt x="1099" y="591"/>
                    </a:moveTo>
                    <a:cubicBezTo>
                      <a:pt x="1099" y="589"/>
                      <a:pt x="1097" y="587"/>
                      <a:pt x="1094" y="587"/>
                    </a:cubicBezTo>
                    <a:cubicBezTo>
                      <a:pt x="1092" y="587"/>
                      <a:pt x="1090" y="589"/>
                      <a:pt x="1090" y="591"/>
                    </a:cubicBezTo>
                    <a:cubicBezTo>
                      <a:pt x="1090" y="594"/>
                      <a:pt x="1092" y="596"/>
                      <a:pt x="1094" y="596"/>
                    </a:cubicBezTo>
                    <a:cubicBezTo>
                      <a:pt x="1097" y="596"/>
                      <a:pt x="1099" y="594"/>
                      <a:pt x="1099" y="591"/>
                    </a:cubicBezTo>
                    <a:close/>
                    <a:moveTo>
                      <a:pt x="1078" y="578"/>
                    </a:moveTo>
                    <a:cubicBezTo>
                      <a:pt x="1078" y="575"/>
                      <a:pt x="1076" y="573"/>
                      <a:pt x="1074" y="573"/>
                    </a:cubicBezTo>
                    <a:cubicBezTo>
                      <a:pt x="1071" y="573"/>
                      <a:pt x="1069" y="575"/>
                      <a:pt x="1069" y="578"/>
                    </a:cubicBezTo>
                    <a:cubicBezTo>
                      <a:pt x="1069" y="580"/>
                      <a:pt x="1071" y="582"/>
                      <a:pt x="1074" y="582"/>
                    </a:cubicBezTo>
                    <a:cubicBezTo>
                      <a:pt x="1076" y="582"/>
                      <a:pt x="1078" y="580"/>
                      <a:pt x="1078" y="578"/>
                    </a:cubicBezTo>
                    <a:close/>
                    <a:moveTo>
                      <a:pt x="1106" y="605"/>
                    </a:moveTo>
                    <a:cubicBezTo>
                      <a:pt x="1106" y="602"/>
                      <a:pt x="1104" y="600"/>
                      <a:pt x="1101" y="600"/>
                    </a:cubicBezTo>
                    <a:cubicBezTo>
                      <a:pt x="1099" y="600"/>
                      <a:pt x="1096" y="602"/>
                      <a:pt x="1096" y="605"/>
                    </a:cubicBezTo>
                    <a:cubicBezTo>
                      <a:pt x="1096" y="607"/>
                      <a:pt x="1099" y="609"/>
                      <a:pt x="1101" y="609"/>
                    </a:cubicBezTo>
                    <a:cubicBezTo>
                      <a:pt x="1104" y="609"/>
                      <a:pt x="1106" y="607"/>
                      <a:pt x="1106" y="605"/>
                    </a:cubicBezTo>
                    <a:close/>
                    <a:moveTo>
                      <a:pt x="1108" y="614"/>
                    </a:moveTo>
                    <a:cubicBezTo>
                      <a:pt x="1105" y="614"/>
                      <a:pt x="1103" y="616"/>
                      <a:pt x="1103" y="619"/>
                    </a:cubicBezTo>
                    <a:cubicBezTo>
                      <a:pt x="1103" y="621"/>
                      <a:pt x="1105" y="623"/>
                      <a:pt x="1108" y="623"/>
                    </a:cubicBezTo>
                    <a:cubicBezTo>
                      <a:pt x="1110" y="623"/>
                      <a:pt x="1112" y="621"/>
                      <a:pt x="1112" y="619"/>
                    </a:cubicBezTo>
                    <a:cubicBezTo>
                      <a:pt x="1112" y="616"/>
                      <a:pt x="1110" y="614"/>
                      <a:pt x="1108" y="614"/>
                    </a:cubicBezTo>
                    <a:close/>
                    <a:moveTo>
                      <a:pt x="1033" y="600"/>
                    </a:moveTo>
                    <a:cubicBezTo>
                      <a:pt x="1030" y="600"/>
                      <a:pt x="1028" y="602"/>
                      <a:pt x="1028" y="605"/>
                    </a:cubicBezTo>
                    <a:cubicBezTo>
                      <a:pt x="1028" y="607"/>
                      <a:pt x="1030" y="609"/>
                      <a:pt x="1033" y="609"/>
                    </a:cubicBezTo>
                    <a:cubicBezTo>
                      <a:pt x="1035" y="609"/>
                      <a:pt x="1037" y="607"/>
                      <a:pt x="1037" y="605"/>
                    </a:cubicBezTo>
                    <a:cubicBezTo>
                      <a:pt x="1037" y="602"/>
                      <a:pt x="1035" y="600"/>
                      <a:pt x="1033" y="600"/>
                    </a:cubicBezTo>
                    <a:close/>
                    <a:moveTo>
                      <a:pt x="1040" y="587"/>
                    </a:moveTo>
                    <a:cubicBezTo>
                      <a:pt x="1037" y="587"/>
                      <a:pt x="1035" y="589"/>
                      <a:pt x="1035" y="591"/>
                    </a:cubicBezTo>
                    <a:cubicBezTo>
                      <a:pt x="1035" y="594"/>
                      <a:pt x="1037" y="596"/>
                      <a:pt x="1040" y="596"/>
                    </a:cubicBezTo>
                    <a:cubicBezTo>
                      <a:pt x="1042" y="596"/>
                      <a:pt x="1044" y="594"/>
                      <a:pt x="1044" y="591"/>
                    </a:cubicBezTo>
                    <a:cubicBezTo>
                      <a:pt x="1044" y="589"/>
                      <a:pt x="1042" y="587"/>
                      <a:pt x="1040" y="587"/>
                    </a:cubicBezTo>
                    <a:close/>
                    <a:moveTo>
                      <a:pt x="1051" y="578"/>
                    </a:moveTo>
                    <a:cubicBezTo>
                      <a:pt x="1051" y="575"/>
                      <a:pt x="1049" y="573"/>
                      <a:pt x="1047" y="573"/>
                    </a:cubicBezTo>
                    <a:cubicBezTo>
                      <a:pt x="1044" y="573"/>
                      <a:pt x="1042" y="575"/>
                      <a:pt x="1042" y="578"/>
                    </a:cubicBezTo>
                    <a:cubicBezTo>
                      <a:pt x="1042" y="580"/>
                      <a:pt x="1044" y="582"/>
                      <a:pt x="1047" y="582"/>
                    </a:cubicBezTo>
                    <a:cubicBezTo>
                      <a:pt x="1049" y="582"/>
                      <a:pt x="1051" y="580"/>
                      <a:pt x="1051" y="578"/>
                    </a:cubicBezTo>
                    <a:close/>
                    <a:moveTo>
                      <a:pt x="1031" y="591"/>
                    </a:moveTo>
                    <a:cubicBezTo>
                      <a:pt x="1031" y="589"/>
                      <a:pt x="1029" y="587"/>
                      <a:pt x="1026" y="587"/>
                    </a:cubicBezTo>
                    <a:cubicBezTo>
                      <a:pt x="1024" y="587"/>
                      <a:pt x="1022" y="589"/>
                      <a:pt x="1022" y="591"/>
                    </a:cubicBezTo>
                    <a:cubicBezTo>
                      <a:pt x="1022" y="594"/>
                      <a:pt x="1024" y="596"/>
                      <a:pt x="1026" y="596"/>
                    </a:cubicBezTo>
                    <a:cubicBezTo>
                      <a:pt x="1029" y="596"/>
                      <a:pt x="1031" y="594"/>
                      <a:pt x="1031" y="591"/>
                    </a:cubicBezTo>
                    <a:close/>
                    <a:moveTo>
                      <a:pt x="1053" y="587"/>
                    </a:moveTo>
                    <a:cubicBezTo>
                      <a:pt x="1051" y="587"/>
                      <a:pt x="1049" y="589"/>
                      <a:pt x="1049" y="591"/>
                    </a:cubicBezTo>
                    <a:cubicBezTo>
                      <a:pt x="1049" y="594"/>
                      <a:pt x="1051" y="596"/>
                      <a:pt x="1053" y="596"/>
                    </a:cubicBezTo>
                    <a:cubicBezTo>
                      <a:pt x="1056" y="596"/>
                      <a:pt x="1058" y="594"/>
                      <a:pt x="1058" y="591"/>
                    </a:cubicBezTo>
                    <a:cubicBezTo>
                      <a:pt x="1058" y="589"/>
                      <a:pt x="1056" y="587"/>
                      <a:pt x="1053" y="587"/>
                    </a:cubicBezTo>
                    <a:close/>
                    <a:moveTo>
                      <a:pt x="1067" y="587"/>
                    </a:moveTo>
                    <a:cubicBezTo>
                      <a:pt x="1064" y="587"/>
                      <a:pt x="1062" y="589"/>
                      <a:pt x="1062" y="591"/>
                    </a:cubicBezTo>
                    <a:cubicBezTo>
                      <a:pt x="1062" y="594"/>
                      <a:pt x="1064" y="596"/>
                      <a:pt x="1067" y="596"/>
                    </a:cubicBezTo>
                    <a:cubicBezTo>
                      <a:pt x="1070" y="596"/>
                      <a:pt x="1072" y="594"/>
                      <a:pt x="1072" y="591"/>
                    </a:cubicBezTo>
                    <a:cubicBezTo>
                      <a:pt x="1072" y="589"/>
                      <a:pt x="1070" y="587"/>
                      <a:pt x="1067" y="587"/>
                    </a:cubicBezTo>
                    <a:close/>
                    <a:moveTo>
                      <a:pt x="1065" y="578"/>
                    </a:moveTo>
                    <a:cubicBezTo>
                      <a:pt x="1065" y="575"/>
                      <a:pt x="1063" y="573"/>
                      <a:pt x="1060" y="573"/>
                    </a:cubicBezTo>
                    <a:cubicBezTo>
                      <a:pt x="1058" y="573"/>
                      <a:pt x="1056" y="575"/>
                      <a:pt x="1056" y="578"/>
                    </a:cubicBezTo>
                    <a:cubicBezTo>
                      <a:pt x="1056" y="580"/>
                      <a:pt x="1058" y="582"/>
                      <a:pt x="1060" y="582"/>
                    </a:cubicBezTo>
                    <a:cubicBezTo>
                      <a:pt x="1063" y="582"/>
                      <a:pt x="1065" y="580"/>
                      <a:pt x="1065" y="578"/>
                    </a:cubicBezTo>
                    <a:close/>
                    <a:moveTo>
                      <a:pt x="207" y="305"/>
                    </a:moveTo>
                    <a:cubicBezTo>
                      <a:pt x="207" y="302"/>
                      <a:pt x="205" y="300"/>
                      <a:pt x="202" y="300"/>
                    </a:cubicBezTo>
                    <a:cubicBezTo>
                      <a:pt x="200" y="300"/>
                      <a:pt x="198" y="302"/>
                      <a:pt x="198" y="305"/>
                    </a:cubicBezTo>
                    <a:cubicBezTo>
                      <a:pt x="198" y="307"/>
                      <a:pt x="200" y="309"/>
                      <a:pt x="202" y="309"/>
                    </a:cubicBezTo>
                    <a:cubicBezTo>
                      <a:pt x="205" y="309"/>
                      <a:pt x="207" y="307"/>
                      <a:pt x="207" y="305"/>
                    </a:cubicBezTo>
                    <a:close/>
                    <a:moveTo>
                      <a:pt x="105" y="155"/>
                    </a:moveTo>
                    <a:cubicBezTo>
                      <a:pt x="105" y="152"/>
                      <a:pt x="103" y="150"/>
                      <a:pt x="100" y="150"/>
                    </a:cubicBezTo>
                    <a:cubicBezTo>
                      <a:pt x="98" y="150"/>
                      <a:pt x="95" y="152"/>
                      <a:pt x="95" y="155"/>
                    </a:cubicBezTo>
                    <a:cubicBezTo>
                      <a:pt x="95" y="157"/>
                      <a:pt x="98" y="159"/>
                      <a:pt x="100" y="159"/>
                    </a:cubicBezTo>
                    <a:cubicBezTo>
                      <a:pt x="103" y="159"/>
                      <a:pt x="105" y="157"/>
                      <a:pt x="105" y="155"/>
                    </a:cubicBezTo>
                    <a:close/>
                    <a:moveTo>
                      <a:pt x="86" y="150"/>
                    </a:moveTo>
                    <a:cubicBezTo>
                      <a:pt x="84" y="150"/>
                      <a:pt x="82" y="152"/>
                      <a:pt x="82" y="155"/>
                    </a:cubicBezTo>
                    <a:cubicBezTo>
                      <a:pt x="82" y="157"/>
                      <a:pt x="84" y="159"/>
                      <a:pt x="86" y="159"/>
                    </a:cubicBezTo>
                    <a:cubicBezTo>
                      <a:pt x="89" y="159"/>
                      <a:pt x="91" y="157"/>
                      <a:pt x="91" y="155"/>
                    </a:cubicBezTo>
                    <a:cubicBezTo>
                      <a:pt x="91" y="152"/>
                      <a:pt x="89" y="150"/>
                      <a:pt x="86" y="150"/>
                    </a:cubicBezTo>
                    <a:close/>
                    <a:moveTo>
                      <a:pt x="111" y="168"/>
                    </a:moveTo>
                    <a:cubicBezTo>
                      <a:pt x="111" y="166"/>
                      <a:pt x="109" y="164"/>
                      <a:pt x="107" y="164"/>
                    </a:cubicBezTo>
                    <a:cubicBezTo>
                      <a:pt x="104" y="164"/>
                      <a:pt x="102" y="166"/>
                      <a:pt x="102" y="168"/>
                    </a:cubicBezTo>
                    <a:cubicBezTo>
                      <a:pt x="102" y="171"/>
                      <a:pt x="104" y="173"/>
                      <a:pt x="107" y="173"/>
                    </a:cubicBezTo>
                    <a:cubicBezTo>
                      <a:pt x="109" y="173"/>
                      <a:pt x="111" y="171"/>
                      <a:pt x="111" y="168"/>
                    </a:cubicBezTo>
                    <a:close/>
                    <a:moveTo>
                      <a:pt x="98" y="141"/>
                    </a:moveTo>
                    <a:cubicBezTo>
                      <a:pt x="98" y="139"/>
                      <a:pt x="96" y="137"/>
                      <a:pt x="93" y="137"/>
                    </a:cubicBezTo>
                    <a:cubicBezTo>
                      <a:pt x="91" y="137"/>
                      <a:pt x="89" y="139"/>
                      <a:pt x="89" y="141"/>
                    </a:cubicBezTo>
                    <a:cubicBezTo>
                      <a:pt x="89" y="144"/>
                      <a:pt x="91" y="146"/>
                      <a:pt x="93" y="146"/>
                    </a:cubicBezTo>
                    <a:cubicBezTo>
                      <a:pt x="96" y="146"/>
                      <a:pt x="98" y="144"/>
                      <a:pt x="98" y="141"/>
                    </a:cubicBezTo>
                    <a:close/>
                    <a:moveTo>
                      <a:pt x="125" y="168"/>
                    </a:moveTo>
                    <a:cubicBezTo>
                      <a:pt x="125" y="166"/>
                      <a:pt x="123" y="164"/>
                      <a:pt x="120" y="164"/>
                    </a:cubicBezTo>
                    <a:cubicBezTo>
                      <a:pt x="118" y="164"/>
                      <a:pt x="116" y="166"/>
                      <a:pt x="116" y="168"/>
                    </a:cubicBezTo>
                    <a:cubicBezTo>
                      <a:pt x="116" y="171"/>
                      <a:pt x="118" y="173"/>
                      <a:pt x="120" y="173"/>
                    </a:cubicBezTo>
                    <a:cubicBezTo>
                      <a:pt x="123" y="173"/>
                      <a:pt x="125" y="171"/>
                      <a:pt x="125" y="168"/>
                    </a:cubicBezTo>
                    <a:close/>
                    <a:moveTo>
                      <a:pt x="114" y="177"/>
                    </a:moveTo>
                    <a:cubicBezTo>
                      <a:pt x="111" y="177"/>
                      <a:pt x="109" y="179"/>
                      <a:pt x="109" y="182"/>
                    </a:cubicBezTo>
                    <a:cubicBezTo>
                      <a:pt x="109" y="185"/>
                      <a:pt x="111" y="187"/>
                      <a:pt x="114" y="187"/>
                    </a:cubicBezTo>
                    <a:cubicBezTo>
                      <a:pt x="116" y="187"/>
                      <a:pt x="118" y="185"/>
                      <a:pt x="118" y="182"/>
                    </a:cubicBezTo>
                    <a:cubicBezTo>
                      <a:pt x="118" y="179"/>
                      <a:pt x="116" y="177"/>
                      <a:pt x="114" y="177"/>
                    </a:cubicBezTo>
                    <a:close/>
                    <a:moveTo>
                      <a:pt x="73" y="150"/>
                    </a:moveTo>
                    <a:cubicBezTo>
                      <a:pt x="70" y="150"/>
                      <a:pt x="68" y="152"/>
                      <a:pt x="68" y="155"/>
                    </a:cubicBezTo>
                    <a:cubicBezTo>
                      <a:pt x="68" y="157"/>
                      <a:pt x="70" y="159"/>
                      <a:pt x="73" y="159"/>
                    </a:cubicBezTo>
                    <a:cubicBezTo>
                      <a:pt x="75" y="159"/>
                      <a:pt x="77" y="157"/>
                      <a:pt x="77" y="155"/>
                    </a:cubicBezTo>
                    <a:cubicBezTo>
                      <a:pt x="77" y="152"/>
                      <a:pt x="75" y="150"/>
                      <a:pt x="73" y="150"/>
                    </a:cubicBezTo>
                    <a:close/>
                    <a:moveTo>
                      <a:pt x="59" y="150"/>
                    </a:moveTo>
                    <a:cubicBezTo>
                      <a:pt x="57" y="150"/>
                      <a:pt x="55" y="152"/>
                      <a:pt x="55" y="155"/>
                    </a:cubicBezTo>
                    <a:cubicBezTo>
                      <a:pt x="55" y="157"/>
                      <a:pt x="57" y="159"/>
                      <a:pt x="59" y="159"/>
                    </a:cubicBezTo>
                    <a:cubicBezTo>
                      <a:pt x="62" y="159"/>
                      <a:pt x="64" y="157"/>
                      <a:pt x="64" y="155"/>
                    </a:cubicBezTo>
                    <a:cubicBezTo>
                      <a:pt x="64" y="152"/>
                      <a:pt x="62" y="150"/>
                      <a:pt x="59" y="150"/>
                    </a:cubicBezTo>
                    <a:close/>
                    <a:moveTo>
                      <a:pt x="57" y="141"/>
                    </a:moveTo>
                    <a:cubicBezTo>
                      <a:pt x="57" y="139"/>
                      <a:pt x="55" y="137"/>
                      <a:pt x="52" y="137"/>
                    </a:cubicBezTo>
                    <a:cubicBezTo>
                      <a:pt x="50" y="137"/>
                      <a:pt x="48" y="139"/>
                      <a:pt x="48" y="141"/>
                    </a:cubicBezTo>
                    <a:cubicBezTo>
                      <a:pt x="48" y="144"/>
                      <a:pt x="50" y="146"/>
                      <a:pt x="52" y="146"/>
                    </a:cubicBezTo>
                    <a:cubicBezTo>
                      <a:pt x="55" y="146"/>
                      <a:pt x="57" y="144"/>
                      <a:pt x="57" y="141"/>
                    </a:cubicBezTo>
                    <a:close/>
                    <a:moveTo>
                      <a:pt x="84" y="141"/>
                    </a:moveTo>
                    <a:cubicBezTo>
                      <a:pt x="84" y="139"/>
                      <a:pt x="82" y="137"/>
                      <a:pt x="80" y="137"/>
                    </a:cubicBezTo>
                    <a:cubicBezTo>
                      <a:pt x="77" y="137"/>
                      <a:pt x="75" y="139"/>
                      <a:pt x="75" y="141"/>
                    </a:cubicBezTo>
                    <a:cubicBezTo>
                      <a:pt x="75" y="144"/>
                      <a:pt x="77" y="146"/>
                      <a:pt x="80" y="146"/>
                    </a:cubicBezTo>
                    <a:cubicBezTo>
                      <a:pt x="82" y="146"/>
                      <a:pt x="84" y="144"/>
                      <a:pt x="84" y="141"/>
                    </a:cubicBezTo>
                    <a:close/>
                    <a:moveTo>
                      <a:pt x="46" y="150"/>
                    </a:moveTo>
                    <a:cubicBezTo>
                      <a:pt x="43" y="150"/>
                      <a:pt x="41" y="152"/>
                      <a:pt x="41" y="155"/>
                    </a:cubicBezTo>
                    <a:cubicBezTo>
                      <a:pt x="41" y="157"/>
                      <a:pt x="43" y="159"/>
                      <a:pt x="46" y="159"/>
                    </a:cubicBezTo>
                    <a:cubicBezTo>
                      <a:pt x="48" y="159"/>
                      <a:pt x="50" y="157"/>
                      <a:pt x="50" y="155"/>
                    </a:cubicBezTo>
                    <a:cubicBezTo>
                      <a:pt x="50" y="152"/>
                      <a:pt x="48" y="150"/>
                      <a:pt x="46" y="150"/>
                    </a:cubicBezTo>
                    <a:close/>
                    <a:moveTo>
                      <a:pt x="70" y="141"/>
                    </a:moveTo>
                    <a:cubicBezTo>
                      <a:pt x="70" y="139"/>
                      <a:pt x="68" y="137"/>
                      <a:pt x="66" y="137"/>
                    </a:cubicBezTo>
                    <a:cubicBezTo>
                      <a:pt x="63" y="137"/>
                      <a:pt x="61" y="139"/>
                      <a:pt x="61" y="141"/>
                    </a:cubicBezTo>
                    <a:cubicBezTo>
                      <a:pt x="61" y="144"/>
                      <a:pt x="63" y="146"/>
                      <a:pt x="66" y="146"/>
                    </a:cubicBezTo>
                    <a:cubicBezTo>
                      <a:pt x="68" y="146"/>
                      <a:pt x="70" y="144"/>
                      <a:pt x="70" y="141"/>
                    </a:cubicBezTo>
                    <a:close/>
                    <a:moveTo>
                      <a:pt x="132" y="182"/>
                    </a:moveTo>
                    <a:cubicBezTo>
                      <a:pt x="132" y="179"/>
                      <a:pt x="130" y="177"/>
                      <a:pt x="127" y="177"/>
                    </a:cubicBezTo>
                    <a:cubicBezTo>
                      <a:pt x="125" y="177"/>
                      <a:pt x="123" y="179"/>
                      <a:pt x="123" y="182"/>
                    </a:cubicBezTo>
                    <a:cubicBezTo>
                      <a:pt x="123" y="185"/>
                      <a:pt x="125" y="187"/>
                      <a:pt x="127" y="187"/>
                    </a:cubicBezTo>
                    <a:cubicBezTo>
                      <a:pt x="130" y="187"/>
                      <a:pt x="132" y="185"/>
                      <a:pt x="132" y="182"/>
                    </a:cubicBezTo>
                    <a:close/>
                    <a:moveTo>
                      <a:pt x="195" y="341"/>
                    </a:moveTo>
                    <a:cubicBezTo>
                      <a:pt x="193" y="341"/>
                      <a:pt x="191" y="343"/>
                      <a:pt x="191" y="346"/>
                    </a:cubicBezTo>
                    <a:cubicBezTo>
                      <a:pt x="191" y="348"/>
                      <a:pt x="193" y="350"/>
                      <a:pt x="195" y="350"/>
                    </a:cubicBezTo>
                    <a:cubicBezTo>
                      <a:pt x="198" y="350"/>
                      <a:pt x="200" y="348"/>
                      <a:pt x="200" y="346"/>
                    </a:cubicBezTo>
                    <a:cubicBezTo>
                      <a:pt x="200" y="343"/>
                      <a:pt x="198" y="341"/>
                      <a:pt x="195" y="341"/>
                    </a:cubicBezTo>
                    <a:close/>
                    <a:moveTo>
                      <a:pt x="39" y="164"/>
                    </a:moveTo>
                    <a:cubicBezTo>
                      <a:pt x="36" y="164"/>
                      <a:pt x="34" y="166"/>
                      <a:pt x="34" y="168"/>
                    </a:cubicBezTo>
                    <a:cubicBezTo>
                      <a:pt x="34" y="171"/>
                      <a:pt x="36" y="173"/>
                      <a:pt x="39" y="173"/>
                    </a:cubicBezTo>
                    <a:cubicBezTo>
                      <a:pt x="41" y="173"/>
                      <a:pt x="43" y="171"/>
                      <a:pt x="43" y="168"/>
                    </a:cubicBezTo>
                    <a:cubicBezTo>
                      <a:pt x="43" y="166"/>
                      <a:pt x="41" y="164"/>
                      <a:pt x="39" y="164"/>
                    </a:cubicBezTo>
                    <a:close/>
                    <a:moveTo>
                      <a:pt x="186" y="318"/>
                    </a:moveTo>
                    <a:cubicBezTo>
                      <a:pt x="186" y="316"/>
                      <a:pt x="184" y="314"/>
                      <a:pt x="182" y="314"/>
                    </a:cubicBezTo>
                    <a:cubicBezTo>
                      <a:pt x="179" y="314"/>
                      <a:pt x="177" y="316"/>
                      <a:pt x="177" y="318"/>
                    </a:cubicBezTo>
                    <a:cubicBezTo>
                      <a:pt x="177" y="321"/>
                      <a:pt x="179" y="323"/>
                      <a:pt x="182" y="323"/>
                    </a:cubicBezTo>
                    <a:cubicBezTo>
                      <a:pt x="184" y="323"/>
                      <a:pt x="186" y="321"/>
                      <a:pt x="186" y="318"/>
                    </a:cubicBezTo>
                    <a:close/>
                    <a:moveTo>
                      <a:pt x="193" y="332"/>
                    </a:moveTo>
                    <a:cubicBezTo>
                      <a:pt x="193" y="330"/>
                      <a:pt x="191" y="328"/>
                      <a:pt x="189" y="328"/>
                    </a:cubicBezTo>
                    <a:cubicBezTo>
                      <a:pt x="186" y="328"/>
                      <a:pt x="184" y="330"/>
                      <a:pt x="184" y="332"/>
                    </a:cubicBezTo>
                    <a:cubicBezTo>
                      <a:pt x="184" y="335"/>
                      <a:pt x="186" y="337"/>
                      <a:pt x="189" y="337"/>
                    </a:cubicBezTo>
                    <a:cubicBezTo>
                      <a:pt x="191" y="337"/>
                      <a:pt x="193" y="335"/>
                      <a:pt x="193" y="332"/>
                    </a:cubicBezTo>
                    <a:close/>
                    <a:moveTo>
                      <a:pt x="89" y="114"/>
                    </a:moveTo>
                    <a:cubicBezTo>
                      <a:pt x="89" y="116"/>
                      <a:pt x="91" y="118"/>
                      <a:pt x="93" y="118"/>
                    </a:cubicBezTo>
                    <a:cubicBezTo>
                      <a:pt x="96" y="118"/>
                      <a:pt x="98" y="116"/>
                      <a:pt x="98" y="114"/>
                    </a:cubicBezTo>
                    <a:cubicBezTo>
                      <a:pt x="98" y="111"/>
                      <a:pt x="96" y="109"/>
                      <a:pt x="93" y="109"/>
                    </a:cubicBezTo>
                    <a:cubicBezTo>
                      <a:pt x="91" y="109"/>
                      <a:pt x="89" y="111"/>
                      <a:pt x="89" y="114"/>
                    </a:cubicBezTo>
                    <a:close/>
                    <a:moveTo>
                      <a:pt x="134" y="191"/>
                    </a:moveTo>
                    <a:cubicBezTo>
                      <a:pt x="132" y="191"/>
                      <a:pt x="130" y="193"/>
                      <a:pt x="130" y="196"/>
                    </a:cubicBezTo>
                    <a:cubicBezTo>
                      <a:pt x="130" y="198"/>
                      <a:pt x="132" y="200"/>
                      <a:pt x="134" y="200"/>
                    </a:cubicBezTo>
                    <a:cubicBezTo>
                      <a:pt x="137" y="200"/>
                      <a:pt x="139" y="198"/>
                      <a:pt x="139" y="196"/>
                    </a:cubicBezTo>
                    <a:cubicBezTo>
                      <a:pt x="139" y="193"/>
                      <a:pt x="137" y="191"/>
                      <a:pt x="134" y="191"/>
                    </a:cubicBezTo>
                    <a:close/>
                    <a:moveTo>
                      <a:pt x="220" y="332"/>
                    </a:moveTo>
                    <a:cubicBezTo>
                      <a:pt x="220" y="330"/>
                      <a:pt x="218" y="328"/>
                      <a:pt x="216" y="328"/>
                    </a:cubicBezTo>
                    <a:cubicBezTo>
                      <a:pt x="213" y="328"/>
                      <a:pt x="211" y="330"/>
                      <a:pt x="211" y="332"/>
                    </a:cubicBezTo>
                    <a:cubicBezTo>
                      <a:pt x="211" y="335"/>
                      <a:pt x="213" y="337"/>
                      <a:pt x="216" y="337"/>
                    </a:cubicBezTo>
                    <a:cubicBezTo>
                      <a:pt x="218" y="337"/>
                      <a:pt x="220" y="335"/>
                      <a:pt x="220" y="332"/>
                    </a:cubicBezTo>
                    <a:close/>
                    <a:moveTo>
                      <a:pt x="214" y="318"/>
                    </a:moveTo>
                    <a:cubicBezTo>
                      <a:pt x="214" y="316"/>
                      <a:pt x="211" y="314"/>
                      <a:pt x="209" y="314"/>
                    </a:cubicBezTo>
                    <a:cubicBezTo>
                      <a:pt x="206" y="314"/>
                      <a:pt x="204" y="316"/>
                      <a:pt x="204" y="318"/>
                    </a:cubicBezTo>
                    <a:cubicBezTo>
                      <a:pt x="204" y="321"/>
                      <a:pt x="206" y="323"/>
                      <a:pt x="209" y="323"/>
                    </a:cubicBezTo>
                    <a:cubicBezTo>
                      <a:pt x="211" y="323"/>
                      <a:pt x="214" y="321"/>
                      <a:pt x="214" y="318"/>
                    </a:cubicBezTo>
                    <a:close/>
                    <a:moveTo>
                      <a:pt x="152" y="223"/>
                    </a:moveTo>
                    <a:cubicBezTo>
                      <a:pt x="152" y="220"/>
                      <a:pt x="150" y="218"/>
                      <a:pt x="148" y="218"/>
                    </a:cubicBezTo>
                    <a:cubicBezTo>
                      <a:pt x="145" y="218"/>
                      <a:pt x="143" y="220"/>
                      <a:pt x="143" y="223"/>
                    </a:cubicBezTo>
                    <a:cubicBezTo>
                      <a:pt x="143" y="225"/>
                      <a:pt x="145" y="227"/>
                      <a:pt x="148" y="227"/>
                    </a:cubicBezTo>
                    <a:cubicBezTo>
                      <a:pt x="150" y="227"/>
                      <a:pt x="152" y="225"/>
                      <a:pt x="152" y="223"/>
                    </a:cubicBezTo>
                    <a:close/>
                    <a:moveTo>
                      <a:pt x="159" y="264"/>
                    </a:moveTo>
                    <a:cubicBezTo>
                      <a:pt x="159" y="261"/>
                      <a:pt x="157" y="259"/>
                      <a:pt x="154" y="259"/>
                    </a:cubicBezTo>
                    <a:cubicBezTo>
                      <a:pt x="152" y="259"/>
                      <a:pt x="150" y="261"/>
                      <a:pt x="150" y="264"/>
                    </a:cubicBezTo>
                    <a:cubicBezTo>
                      <a:pt x="150" y="266"/>
                      <a:pt x="152" y="268"/>
                      <a:pt x="154" y="268"/>
                    </a:cubicBezTo>
                    <a:cubicBezTo>
                      <a:pt x="157" y="268"/>
                      <a:pt x="159" y="266"/>
                      <a:pt x="159" y="264"/>
                    </a:cubicBezTo>
                    <a:close/>
                    <a:moveTo>
                      <a:pt x="145" y="182"/>
                    </a:moveTo>
                    <a:cubicBezTo>
                      <a:pt x="145" y="179"/>
                      <a:pt x="143" y="177"/>
                      <a:pt x="141" y="177"/>
                    </a:cubicBezTo>
                    <a:cubicBezTo>
                      <a:pt x="138" y="177"/>
                      <a:pt x="136" y="179"/>
                      <a:pt x="136" y="182"/>
                    </a:cubicBezTo>
                    <a:cubicBezTo>
                      <a:pt x="136" y="185"/>
                      <a:pt x="138" y="187"/>
                      <a:pt x="141" y="187"/>
                    </a:cubicBezTo>
                    <a:cubicBezTo>
                      <a:pt x="143" y="187"/>
                      <a:pt x="145" y="185"/>
                      <a:pt x="145" y="182"/>
                    </a:cubicBezTo>
                    <a:close/>
                    <a:moveTo>
                      <a:pt x="166" y="278"/>
                    </a:moveTo>
                    <a:cubicBezTo>
                      <a:pt x="166" y="275"/>
                      <a:pt x="164" y="273"/>
                      <a:pt x="161" y="273"/>
                    </a:cubicBezTo>
                    <a:cubicBezTo>
                      <a:pt x="159" y="273"/>
                      <a:pt x="157" y="275"/>
                      <a:pt x="157" y="278"/>
                    </a:cubicBezTo>
                    <a:cubicBezTo>
                      <a:pt x="157" y="280"/>
                      <a:pt x="159" y="282"/>
                      <a:pt x="161" y="282"/>
                    </a:cubicBezTo>
                    <a:cubicBezTo>
                      <a:pt x="164" y="282"/>
                      <a:pt x="166" y="280"/>
                      <a:pt x="166" y="278"/>
                    </a:cubicBezTo>
                    <a:close/>
                    <a:moveTo>
                      <a:pt x="173" y="291"/>
                    </a:moveTo>
                    <a:cubicBezTo>
                      <a:pt x="173" y="289"/>
                      <a:pt x="171" y="287"/>
                      <a:pt x="168" y="287"/>
                    </a:cubicBezTo>
                    <a:cubicBezTo>
                      <a:pt x="166" y="287"/>
                      <a:pt x="164" y="289"/>
                      <a:pt x="164" y="291"/>
                    </a:cubicBezTo>
                    <a:cubicBezTo>
                      <a:pt x="164" y="294"/>
                      <a:pt x="166" y="296"/>
                      <a:pt x="168" y="296"/>
                    </a:cubicBezTo>
                    <a:cubicBezTo>
                      <a:pt x="171" y="296"/>
                      <a:pt x="173" y="294"/>
                      <a:pt x="173" y="291"/>
                    </a:cubicBezTo>
                    <a:close/>
                    <a:moveTo>
                      <a:pt x="179" y="305"/>
                    </a:moveTo>
                    <a:cubicBezTo>
                      <a:pt x="179" y="302"/>
                      <a:pt x="177" y="300"/>
                      <a:pt x="175" y="300"/>
                    </a:cubicBezTo>
                    <a:cubicBezTo>
                      <a:pt x="172" y="300"/>
                      <a:pt x="170" y="302"/>
                      <a:pt x="170" y="305"/>
                    </a:cubicBezTo>
                    <a:cubicBezTo>
                      <a:pt x="170" y="307"/>
                      <a:pt x="172" y="309"/>
                      <a:pt x="175" y="309"/>
                    </a:cubicBezTo>
                    <a:cubicBezTo>
                      <a:pt x="177" y="309"/>
                      <a:pt x="179" y="307"/>
                      <a:pt x="179" y="305"/>
                    </a:cubicBezTo>
                    <a:close/>
                    <a:moveTo>
                      <a:pt x="32" y="105"/>
                    </a:moveTo>
                    <a:cubicBezTo>
                      <a:pt x="34" y="105"/>
                      <a:pt x="36" y="103"/>
                      <a:pt x="36" y="100"/>
                    </a:cubicBezTo>
                    <a:cubicBezTo>
                      <a:pt x="36" y="98"/>
                      <a:pt x="34" y="96"/>
                      <a:pt x="32" y="96"/>
                    </a:cubicBezTo>
                    <a:cubicBezTo>
                      <a:pt x="29" y="96"/>
                      <a:pt x="27" y="98"/>
                      <a:pt x="27" y="100"/>
                    </a:cubicBezTo>
                    <a:cubicBezTo>
                      <a:pt x="27" y="103"/>
                      <a:pt x="29" y="105"/>
                      <a:pt x="32" y="105"/>
                    </a:cubicBezTo>
                    <a:close/>
                    <a:moveTo>
                      <a:pt x="48" y="114"/>
                    </a:moveTo>
                    <a:cubicBezTo>
                      <a:pt x="48" y="116"/>
                      <a:pt x="50" y="118"/>
                      <a:pt x="52" y="118"/>
                    </a:cubicBezTo>
                    <a:cubicBezTo>
                      <a:pt x="55" y="118"/>
                      <a:pt x="57" y="116"/>
                      <a:pt x="57" y="114"/>
                    </a:cubicBezTo>
                    <a:cubicBezTo>
                      <a:pt x="57" y="111"/>
                      <a:pt x="55" y="109"/>
                      <a:pt x="52" y="109"/>
                    </a:cubicBezTo>
                    <a:cubicBezTo>
                      <a:pt x="50" y="109"/>
                      <a:pt x="48" y="111"/>
                      <a:pt x="48" y="114"/>
                    </a:cubicBezTo>
                    <a:close/>
                    <a:moveTo>
                      <a:pt x="59" y="105"/>
                    </a:moveTo>
                    <a:cubicBezTo>
                      <a:pt x="62" y="105"/>
                      <a:pt x="64" y="103"/>
                      <a:pt x="64" y="100"/>
                    </a:cubicBezTo>
                    <a:cubicBezTo>
                      <a:pt x="64" y="98"/>
                      <a:pt x="62" y="96"/>
                      <a:pt x="59" y="96"/>
                    </a:cubicBezTo>
                    <a:cubicBezTo>
                      <a:pt x="57" y="96"/>
                      <a:pt x="55" y="98"/>
                      <a:pt x="55" y="100"/>
                    </a:cubicBezTo>
                    <a:cubicBezTo>
                      <a:pt x="55" y="103"/>
                      <a:pt x="57" y="105"/>
                      <a:pt x="59" y="105"/>
                    </a:cubicBezTo>
                    <a:close/>
                    <a:moveTo>
                      <a:pt x="59" y="123"/>
                    </a:moveTo>
                    <a:cubicBezTo>
                      <a:pt x="57" y="123"/>
                      <a:pt x="55" y="125"/>
                      <a:pt x="55" y="127"/>
                    </a:cubicBezTo>
                    <a:cubicBezTo>
                      <a:pt x="55" y="130"/>
                      <a:pt x="57" y="132"/>
                      <a:pt x="59" y="132"/>
                    </a:cubicBezTo>
                    <a:cubicBezTo>
                      <a:pt x="62" y="132"/>
                      <a:pt x="64" y="130"/>
                      <a:pt x="64" y="127"/>
                    </a:cubicBezTo>
                    <a:cubicBezTo>
                      <a:pt x="64" y="125"/>
                      <a:pt x="62" y="123"/>
                      <a:pt x="59" y="123"/>
                    </a:cubicBezTo>
                    <a:close/>
                    <a:moveTo>
                      <a:pt x="14" y="155"/>
                    </a:moveTo>
                    <a:cubicBezTo>
                      <a:pt x="14" y="157"/>
                      <a:pt x="16" y="159"/>
                      <a:pt x="18" y="159"/>
                    </a:cubicBezTo>
                    <a:cubicBezTo>
                      <a:pt x="21" y="159"/>
                      <a:pt x="23" y="157"/>
                      <a:pt x="23" y="155"/>
                    </a:cubicBezTo>
                    <a:cubicBezTo>
                      <a:pt x="23" y="152"/>
                      <a:pt x="21" y="150"/>
                      <a:pt x="18" y="150"/>
                    </a:cubicBezTo>
                    <a:cubicBezTo>
                      <a:pt x="16" y="150"/>
                      <a:pt x="14" y="152"/>
                      <a:pt x="14" y="155"/>
                    </a:cubicBezTo>
                    <a:close/>
                    <a:moveTo>
                      <a:pt x="30" y="141"/>
                    </a:moveTo>
                    <a:cubicBezTo>
                      <a:pt x="30" y="139"/>
                      <a:pt x="28" y="137"/>
                      <a:pt x="25" y="137"/>
                    </a:cubicBezTo>
                    <a:cubicBezTo>
                      <a:pt x="23" y="137"/>
                      <a:pt x="21" y="139"/>
                      <a:pt x="21" y="141"/>
                    </a:cubicBezTo>
                    <a:cubicBezTo>
                      <a:pt x="21" y="144"/>
                      <a:pt x="23" y="146"/>
                      <a:pt x="25" y="146"/>
                    </a:cubicBezTo>
                    <a:cubicBezTo>
                      <a:pt x="28" y="146"/>
                      <a:pt x="30" y="144"/>
                      <a:pt x="30" y="141"/>
                    </a:cubicBezTo>
                    <a:close/>
                    <a:moveTo>
                      <a:pt x="36" y="127"/>
                    </a:moveTo>
                    <a:cubicBezTo>
                      <a:pt x="36" y="125"/>
                      <a:pt x="34" y="123"/>
                      <a:pt x="32" y="123"/>
                    </a:cubicBezTo>
                    <a:cubicBezTo>
                      <a:pt x="29" y="123"/>
                      <a:pt x="27" y="125"/>
                      <a:pt x="27" y="127"/>
                    </a:cubicBezTo>
                    <a:cubicBezTo>
                      <a:pt x="27" y="130"/>
                      <a:pt x="29" y="132"/>
                      <a:pt x="32" y="132"/>
                    </a:cubicBezTo>
                    <a:cubicBezTo>
                      <a:pt x="34" y="132"/>
                      <a:pt x="36" y="130"/>
                      <a:pt x="36" y="127"/>
                    </a:cubicBezTo>
                    <a:close/>
                    <a:moveTo>
                      <a:pt x="23" y="127"/>
                    </a:moveTo>
                    <a:cubicBezTo>
                      <a:pt x="23" y="125"/>
                      <a:pt x="21" y="123"/>
                      <a:pt x="18" y="123"/>
                    </a:cubicBezTo>
                    <a:cubicBezTo>
                      <a:pt x="16" y="123"/>
                      <a:pt x="14" y="125"/>
                      <a:pt x="14" y="127"/>
                    </a:cubicBezTo>
                    <a:cubicBezTo>
                      <a:pt x="14" y="130"/>
                      <a:pt x="16" y="132"/>
                      <a:pt x="18" y="132"/>
                    </a:cubicBezTo>
                    <a:cubicBezTo>
                      <a:pt x="21" y="132"/>
                      <a:pt x="23" y="130"/>
                      <a:pt x="23" y="127"/>
                    </a:cubicBezTo>
                    <a:close/>
                    <a:moveTo>
                      <a:pt x="86" y="105"/>
                    </a:moveTo>
                    <a:cubicBezTo>
                      <a:pt x="89" y="105"/>
                      <a:pt x="91" y="103"/>
                      <a:pt x="91" y="100"/>
                    </a:cubicBezTo>
                    <a:cubicBezTo>
                      <a:pt x="91" y="98"/>
                      <a:pt x="89" y="96"/>
                      <a:pt x="86" y="96"/>
                    </a:cubicBezTo>
                    <a:cubicBezTo>
                      <a:pt x="84" y="96"/>
                      <a:pt x="82" y="98"/>
                      <a:pt x="82" y="100"/>
                    </a:cubicBezTo>
                    <a:cubicBezTo>
                      <a:pt x="82" y="103"/>
                      <a:pt x="84" y="105"/>
                      <a:pt x="86" y="105"/>
                    </a:cubicBezTo>
                    <a:close/>
                    <a:moveTo>
                      <a:pt x="86" y="123"/>
                    </a:moveTo>
                    <a:cubicBezTo>
                      <a:pt x="84" y="123"/>
                      <a:pt x="82" y="125"/>
                      <a:pt x="82" y="127"/>
                    </a:cubicBezTo>
                    <a:cubicBezTo>
                      <a:pt x="82" y="130"/>
                      <a:pt x="84" y="132"/>
                      <a:pt x="86" y="132"/>
                    </a:cubicBezTo>
                    <a:cubicBezTo>
                      <a:pt x="89" y="132"/>
                      <a:pt x="91" y="130"/>
                      <a:pt x="91" y="127"/>
                    </a:cubicBezTo>
                    <a:cubicBezTo>
                      <a:pt x="91" y="125"/>
                      <a:pt x="89" y="123"/>
                      <a:pt x="86" y="123"/>
                    </a:cubicBezTo>
                    <a:close/>
                    <a:moveTo>
                      <a:pt x="36" y="155"/>
                    </a:moveTo>
                    <a:cubicBezTo>
                      <a:pt x="36" y="152"/>
                      <a:pt x="34" y="150"/>
                      <a:pt x="32" y="150"/>
                    </a:cubicBezTo>
                    <a:cubicBezTo>
                      <a:pt x="29" y="150"/>
                      <a:pt x="27" y="152"/>
                      <a:pt x="27" y="155"/>
                    </a:cubicBezTo>
                    <a:cubicBezTo>
                      <a:pt x="27" y="157"/>
                      <a:pt x="29" y="159"/>
                      <a:pt x="32" y="159"/>
                    </a:cubicBezTo>
                    <a:cubicBezTo>
                      <a:pt x="34" y="159"/>
                      <a:pt x="36" y="157"/>
                      <a:pt x="36" y="155"/>
                    </a:cubicBezTo>
                    <a:close/>
                    <a:moveTo>
                      <a:pt x="61" y="114"/>
                    </a:moveTo>
                    <a:cubicBezTo>
                      <a:pt x="61" y="116"/>
                      <a:pt x="63" y="118"/>
                      <a:pt x="66" y="118"/>
                    </a:cubicBezTo>
                    <a:cubicBezTo>
                      <a:pt x="68" y="118"/>
                      <a:pt x="70" y="116"/>
                      <a:pt x="70" y="114"/>
                    </a:cubicBezTo>
                    <a:cubicBezTo>
                      <a:pt x="70" y="111"/>
                      <a:pt x="68" y="109"/>
                      <a:pt x="66" y="109"/>
                    </a:cubicBezTo>
                    <a:cubicBezTo>
                      <a:pt x="63" y="109"/>
                      <a:pt x="61" y="111"/>
                      <a:pt x="61" y="114"/>
                    </a:cubicBezTo>
                    <a:close/>
                    <a:moveTo>
                      <a:pt x="73" y="105"/>
                    </a:moveTo>
                    <a:cubicBezTo>
                      <a:pt x="75" y="105"/>
                      <a:pt x="77" y="103"/>
                      <a:pt x="77" y="100"/>
                    </a:cubicBezTo>
                    <a:cubicBezTo>
                      <a:pt x="77" y="98"/>
                      <a:pt x="75" y="96"/>
                      <a:pt x="73" y="96"/>
                    </a:cubicBezTo>
                    <a:cubicBezTo>
                      <a:pt x="70" y="96"/>
                      <a:pt x="68" y="98"/>
                      <a:pt x="68" y="100"/>
                    </a:cubicBezTo>
                    <a:cubicBezTo>
                      <a:pt x="68" y="103"/>
                      <a:pt x="70" y="105"/>
                      <a:pt x="73" y="105"/>
                    </a:cubicBezTo>
                    <a:close/>
                    <a:moveTo>
                      <a:pt x="73" y="123"/>
                    </a:moveTo>
                    <a:cubicBezTo>
                      <a:pt x="70" y="123"/>
                      <a:pt x="68" y="125"/>
                      <a:pt x="68" y="127"/>
                    </a:cubicBezTo>
                    <a:cubicBezTo>
                      <a:pt x="68" y="130"/>
                      <a:pt x="70" y="132"/>
                      <a:pt x="73" y="132"/>
                    </a:cubicBezTo>
                    <a:cubicBezTo>
                      <a:pt x="75" y="132"/>
                      <a:pt x="77" y="130"/>
                      <a:pt x="77" y="127"/>
                    </a:cubicBezTo>
                    <a:cubicBezTo>
                      <a:pt x="77" y="125"/>
                      <a:pt x="75" y="123"/>
                      <a:pt x="73" y="123"/>
                    </a:cubicBezTo>
                    <a:close/>
                    <a:moveTo>
                      <a:pt x="75" y="114"/>
                    </a:moveTo>
                    <a:cubicBezTo>
                      <a:pt x="75" y="116"/>
                      <a:pt x="77" y="118"/>
                      <a:pt x="80" y="118"/>
                    </a:cubicBezTo>
                    <a:cubicBezTo>
                      <a:pt x="82" y="118"/>
                      <a:pt x="84" y="116"/>
                      <a:pt x="84" y="114"/>
                    </a:cubicBezTo>
                    <a:cubicBezTo>
                      <a:pt x="84" y="111"/>
                      <a:pt x="82" y="109"/>
                      <a:pt x="80" y="109"/>
                    </a:cubicBezTo>
                    <a:cubicBezTo>
                      <a:pt x="77" y="109"/>
                      <a:pt x="75" y="111"/>
                      <a:pt x="75" y="114"/>
                    </a:cubicBezTo>
                    <a:close/>
                    <a:moveTo>
                      <a:pt x="5" y="150"/>
                    </a:moveTo>
                    <a:cubicBezTo>
                      <a:pt x="2" y="150"/>
                      <a:pt x="0" y="152"/>
                      <a:pt x="0" y="155"/>
                    </a:cubicBezTo>
                    <a:cubicBezTo>
                      <a:pt x="0" y="157"/>
                      <a:pt x="2" y="159"/>
                      <a:pt x="5" y="159"/>
                    </a:cubicBezTo>
                    <a:cubicBezTo>
                      <a:pt x="7" y="159"/>
                      <a:pt x="9" y="157"/>
                      <a:pt x="9" y="155"/>
                    </a:cubicBezTo>
                    <a:cubicBezTo>
                      <a:pt x="9" y="152"/>
                      <a:pt x="7" y="150"/>
                      <a:pt x="5" y="150"/>
                    </a:cubicBezTo>
                    <a:close/>
                    <a:moveTo>
                      <a:pt x="11" y="118"/>
                    </a:moveTo>
                    <a:cubicBezTo>
                      <a:pt x="14" y="118"/>
                      <a:pt x="16" y="116"/>
                      <a:pt x="16" y="114"/>
                    </a:cubicBezTo>
                    <a:cubicBezTo>
                      <a:pt x="16" y="111"/>
                      <a:pt x="14" y="109"/>
                      <a:pt x="11" y="109"/>
                    </a:cubicBezTo>
                    <a:cubicBezTo>
                      <a:pt x="9" y="109"/>
                      <a:pt x="7" y="111"/>
                      <a:pt x="7" y="114"/>
                    </a:cubicBezTo>
                    <a:cubicBezTo>
                      <a:pt x="7" y="116"/>
                      <a:pt x="9" y="118"/>
                      <a:pt x="11" y="118"/>
                    </a:cubicBezTo>
                    <a:close/>
                    <a:moveTo>
                      <a:pt x="5" y="132"/>
                    </a:moveTo>
                    <a:cubicBezTo>
                      <a:pt x="7" y="132"/>
                      <a:pt x="9" y="130"/>
                      <a:pt x="9" y="127"/>
                    </a:cubicBezTo>
                    <a:cubicBezTo>
                      <a:pt x="9" y="125"/>
                      <a:pt x="7" y="123"/>
                      <a:pt x="5" y="123"/>
                    </a:cubicBezTo>
                    <a:cubicBezTo>
                      <a:pt x="2" y="123"/>
                      <a:pt x="0" y="125"/>
                      <a:pt x="0" y="127"/>
                    </a:cubicBezTo>
                    <a:cubicBezTo>
                      <a:pt x="0" y="130"/>
                      <a:pt x="2" y="132"/>
                      <a:pt x="5" y="132"/>
                    </a:cubicBezTo>
                    <a:close/>
                    <a:moveTo>
                      <a:pt x="16" y="141"/>
                    </a:moveTo>
                    <a:cubicBezTo>
                      <a:pt x="16" y="139"/>
                      <a:pt x="14" y="137"/>
                      <a:pt x="11" y="137"/>
                    </a:cubicBezTo>
                    <a:cubicBezTo>
                      <a:pt x="9" y="137"/>
                      <a:pt x="7" y="139"/>
                      <a:pt x="7" y="141"/>
                    </a:cubicBezTo>
                    <a:cubicBezTo>
                      <a:pt x="7" y="144"/>
                      <a:pt x="9" y="146"/>
                      <a:pt x="11" y="146"/>
                    </a:cubicBezTo>
                    <a:cubicBezTo>
                      <a:pt x="14" y="146"/>
                      <a:pt x="16" y="144"/>
                      <a:pt x="16" y="141"/>
                    </a:cubicBezTo>
                    <a:close/>
                    <a:moveTo>
                      <a:pt x="18" y="177"/>
                    </a:moveTo>
                    <a:cubicBezTo>
                      <a:pt x="16" y="177"/>
                      <a:pt x="14" y="179"/>
                      <a:pt x="14" y="182"/>
                    </a:cubicBezTo>
                    <a:cubicBezTo>
                      <a:pt x="14" y="185"/>
                      <a:pt x="16" y="187"/>
                      <a:pt x="18" y="187"/>
                    </a:cubicBezTo>
                    <a:cubicBezTo>
                      <a:pt x="21" y="187"/>
                      <a:pt x="23" y="185"/>
                      <a:pt x="23" y="182"/>
                    </a:cubicBezTo>
                    <a:cubicBezTo>
                      <a:pt x="23" y="179"/>
                      <a:pt x="21" y="177"/>
                      <a:pt x="18" y="177"/>
                    </a:cubicBezTo>
                    <a:close/>
                    <a:moveTo>
                      <a:pt x="39" y="146"/>
                    </a:moveTo>
                    <a:cubicBezTo>
                      <a:pt x="41" y="146"/>
                      <a:pt x="43" y="144"/>
                      <a:pt x="43" y="141"/>
                    </a:cubicBezTo>
                    <a:cubicBezTo>
                      <a:pt x="43" y="139"/>
                      <a:pt x="41" y="137"/>
                      <a:pt x="39" y="137"/>
                    </a:cubicBezTo>
                    <a:cubicBezTo>
                      <a:pt x="36" y="137"/>
                      <a:pt x="34" y="139"/>
                      <a:pt x="34" y="141"/>
                    </a:cubicBezTo>
                    <a:cubicBezTo>
                      <a:pt x="34" y="144"/>
                      <a:pt x="36" y="146"/>
                      <a:pt x="39" y="146"/>
                    </a:cubicBezTo>
                    <a:close/>
                    <a:moveTo>
                      <a:pt x="25" y="164"/>
                    </a:moveTo>
                    <a:cubicBezTo>
                      <a:pt x="23" y="164"/>
                      <a:pt x="21" y="166"/>
                      <a:pt x="21" y="168"/>
                    </a:cubicBezTo>
                    <a:cubicBezTo>
                      <a:pt x="21" y="171"/>
                      <a:pt x="23" y="173"/>
                      <a:pt x="25" y="173"/>
                    </a:cubicBezTo>
                    <a:cubicBezTo>
                      <a:pt x="28" y="173"/>
                      <a:pt x="30" y="171"/>
                      <a:pt x="30" y="168"/>
                    </a:cubicBezTo>
                    <a:cubicBezTo>
                      <a:pt x="30" y="166"/>
                      <a:pt x="28" y="164"/>
                      <a:pt x="25" y="164"/>
                    </a:cubicBezTo>
                    <a:close/>
                    <a:moveTo>
                      <a:pt x="34" y="114"/>
                    </a:moveTo>
                    <a:cubicBezTo>
                      <a:pt x="34" y="116"/>
                      <a:pt x="36" y="118"/>
                      <a:pt x="39" y="118"/>
                    </a:cubicBezTo>
                    <a:cubicBezTo>
                      <a:pt x="41" y="118"/>
                      <a:pt x="43" y="116"/>
                      <a:pt x="43" y="114"/>
                    </a:cubicBezTo>
                    <a:cubicBezTo>
                      <a:pt x="43" y="111"/>
                      <a:pt x="41" y="109"/>
                      <a:pt x="39" y="109"/>
                    </a:cubicBezTo>
                    <a:cubicBezTo>
                      <a:pt x="36" y="109"/>
                      <a:pt x="34" y="111"/>
                      <a:pt x="34" y="114"/>
                    </a:cubicBezTo>
                    <a:close/>
                    <a:moveTo>
                      <a:pt x="46" y="105"/>
                    </a:moveTo>
                    <a:cubicBezTo>
                      <a:pt x="48" y="105"/>
                      <a:pt x="50" y="103"/>
                      <a:pt x="50" y="100"/>
                    </a:cubicBezTo>
                    <a:cubicBezTo>
                      <a:pt x="50" y="98"/>
                      <a:pt x="48" y="96"/>
                      <a:pt x="46" y="96"/>
                    </a:cubicBezTo>
                    <a:cubicBezTo>
                      <a:pt x="43" y="96"/>
                      <a:pt x="41" y="98"/>
                      <a:pt x="41" y="100"/>
                    </a:cubicBezTo>
                    <a:cubicBezTo>
                      <a:pt x="41" y="103"/>
                      <a:pt x="43" y="105"/>
                      <a:pt x="46" y="105"/>
                    </a:cubicBezTo>
                    <a:close/>
                    <a:moveTo>
                      <a:pt x="50" y="127"/>
                    </a:moveTo>
                    <a:cubicBezTo>
                      <a:pt x="50" y="125"/>
                      <a:pt x="48" y="123"/>
                      <a:pt x="46" y="123"/>
                    </a:cubicBezTo>
                    <a:cubicBezTo>
                      <a:pt x="43" y="123"/>
                      <a:pt x="41" y="125"/>
                      <a:pt x="41" y="127"/>
                    </a:cubicBezTo>
                    <a:cubicBezTo>
                      <a:pt x="41" y="130"/>
                      <a:pt x="43" y="132"/>
                      <a:pt x="46" y="132"/>
                    </a:cubicBezTo>
                    <a:cubicBezTo>
                      <a:pt x="48" y="132"/>
                      <a:pt x="50" y="130"/>
                      <a:pt x="50" y="127"/>
                    </a:cubicBezTo>
                    <a:close/>
                    <a:moveTo>
                      <a:pt x="227" y="346"/>
                    </a:moveTo>
                    <a:cubicBezTo>
                      <a:pt x="227" y="343"/>
                      <a:pt x="225" y="341"/>
                      <a:pt x="223" y="341"/>
                    </a:cubicBezTo>
                    <a:cubicBezTo>
                      <a:pt x="220" y="341"/>
                      <a:pt x="218" y="343"/>
                      <a:pt x="218" y="346"/>
                    </a:cubicBezTo>
                    <a:cubicBezTo>
                      <a:pt x="218" y="348"/>
                      <a:pt x="220" y="350"/>
                      <a:pt x="223" y="350"/>
                    </a:cubicBezTo>
                    <a:cubicBezTo>
                      <a:pt x="225" y="350"/>
                      <a:pt x="227" y="348"/>
                      <a:pt x="227" y="346"/>
                    </a:cubicBezTo>
                    <a:close/>
                    <a:moveTo>
                      <a:pt x="21" y="114"/>
                    </a:moveTo>
                    <a:cubicBezTo>
                      <a:pt x="21" y="116"/>
                      <a:pt x="23" y="118"/>
                      <a:pt x="25" y="118"/>
                    </a:cubicBezTo>
                    <a:cubicBezTo>
                      <a:pt x="28" y="118"/>
                      <a:pt x="30" y="116"/>
                      <a:pt x="30" y="114"/>
                    </a:cubicBezTo>
                    <a:cubicBezTo>
                      <a:pt x="30" y="111"/>
                      <a:pt x="28" y="109"/>
                      <a:pt x="25" y="109"/>
                    </a:cubicBezTo>
                    <a:cubicBezTo>
                      <a:pt x="23" y="109"/>
                      <a:pt x="21" y="111"/>
                      <a:pt x="21" y="114"/>
                    </a:cubicBezTo>
                    <a:close/>
                    <a:moveTo>
                      <a:pt x="18" y="105"/>
                    </a:moveTo>
                    <a:cubicBezTo>
                      <a:pt x="21" y="105"/>
                      <a:pt x="23" y="103"/>
                      <a:pt x="23" y="100"/>
                    </a:cubicBezTo>
                    <a:cubicBezTo>
                      <a:pt x="23" y="98"/>
                      <a:pt x="21" y="96"/>
                      <a:pt x="18" y="96"/>
                    </a:cubicBezTo>
                    <a:cubicBezTo>
                      <a:pt x="16" y="96"/>
                      <a:pt x="14" y="98"/>
                      <a:pt x="14" y="100"/>
                    </a:cubicBezTo>
                    <a:cubicBezTo>
                      <a:pt x="14" y="103"/>
                      <a:pt x="16" y="105"/>
                      <a:pt x="18" y="105"/>
                    </a:cubicBezTo>
                    <a:close/>
                    <a:moveTo>
                      <a:pt x="554" y="400"/>
                    </a:moveTo>
                    <a:cubicBezTo>
                      <a:pt x="554" y="398"/>
                      <a:pt x="552" y="396"/>
                      <a:pt x="549" y="396"/>
                    </a:cubicBezTo>
                    <a:cubicBezTo>
                      <a:pt x="547" y="396"/>
                      <a:pt x="545" y="398"/>
                      <a:pt x="545" y="400"/>
                    </a:cubicBezTo>
                    <a:cubicBezTo>
                      <a:pt x="545" y="403"/>
                      <a:pt x="547" y="405"/>
                      <a:pt x="549" y="405"/>
                    </a:cubicBezTo>
                    <a:cubicBezTo>
                      <a:pt x="552" y="405"/>
                      <a:pt x="554" y="403"/>
                      <a:pt x="554" y="400"/>
                    </a:cubicBezTo>
                    <a:close/>
                    <a:moveTo>
                      <a:pt x="461" y="519"/>
                    </a:moveTo>
                    <a:cubicBezTo>
                      <a:pt x="458" y="519"/>
                      <a:pt x="456" y="521"/>
                      <a:pt x="456" y="523"/>
                    </a:cubicBezTo>
                    <a:cubicBezTo>
                      <a:pt x="456" y="526"/>
                      <a:pt x="458" y="528"/>
                      <a:pt x="461" y="528"/>
                    </a:cubicBezTo>
                    <a:cubicBezTo>
                      <a:pt x="463" y="528"/>
                      <a:pt x="465" y="526"/>
                      <a:pt x="465" y="523"/>
                    </a:cubicBezTo>
                    <a:cubicBezTo>
                      <a:pt x="465" y="521"/>
                      <a:pt x="463" y="519"/>
                      <a:pt x="461" y="519"/>
                    </a:cubicBezTo>
                    <a:close/>
                    <a:moveTo>
                      <a:pt x="454" y="532"/>
                    </a:moveTo>
                    <a:cubicBezTo>
                      <a:pt x="452" y="532"/>
                      <a:pt x="450" y="534"/>
                      <a:pt x="450" y="537"/>
                    </a:cubicBezTo>
                    <a:cubicBezTo>
                      <a:pt x="450" y="539"/>
                      <a:pt x="452" y="541"/>
                      <a:pt x="454" y="541"/>
                    </a:cubicBezTo>
                    <a:cubicBezTo>
                      <a:pt x="457" y="541"/>
                      <a:pt x="459" y="539"/>
                      <a:pt x="459" y="537"/>
                    </a:cubicBezTo>
                    <a:cubicBezTo>
                      <a:pt x="459" y="534"/>
                      <a:pt x="457" y="532"/>
                      <a:pt x="454" y="532"/>
                    </a:cubicBezTo>
                    <a:close/>
                    <a:moveTo>
                      <a:pt x="447" y="546"/>
                    </a:moveTo>
                    <a:cubicBezTo>
                      <a:pt x="445" y="546"/>
                      <a:pt x="443" y="548"/>
                      <a:pt x="443" y="550"/>
                    </a:cubicBezTo>
                    <a:cubicBezTo>
                      <a:pt x="443" y="553"/>
                      <a:pt x="445" y="555"/>
                      <a:pt x="447" y="555"/>
                    </a:cubicBezTo>
                    <a:cubicBezTo>
                      <a:pt x="450" y="555"/>
                      <a:pt x="452" y="553"/>
                      <a:pt x="452" y="550"/>
                    </a:cubicBezTo>
                    <a:cubicBezTo>
                      <a:pt x="452" y="548"/>
                      <a:pt x="450" y="546"/>
                      <a:pt x="447" y="546"/>
                    </a:cubicBezTo>
                    <a:close/>
                    <a:moveTo>
                      <a:pt x="475" y="491"/>
                    </a:moveTo>
                    <a:cubicBezTo>
                      <a:pt x="472" y="491"/>
                      <a:pt x="470" y="493"/>
                      <a:pt x="470" y="496"/>
                    </a:cubicBezTo>
                    <a:cubicBezTo>
                      <a:pt x="470" y="498"/>
                      <a:pt x="472" y="500"/>
                      <a:pt x="475" y="500"/>
                    </a:cubicBezTo>
                    <a:cubicBezTo>
                      <a:pt x="477" y="500"/>
                      <a:pt x="479" y="498"/>
                      <a:pt x="479" y="496"/>
                    </a:cubicBezTo>
                    <a:cubicBezTo>
                      <a:pt x="479" y="493"/>
                      <a:pt x="477" y="491"/>
                      <a:pt x="475" y="491"/>
                    </a:cubicBezTo>
                    <a:close/>
                    <a:moveTo>
                      <a:pt x="475" y="109"/>
                    </a:moveTo>
                    <a:cubicBezTo>
                      <a:pt x="472" y="109"/>
                      <a:pt x="470" y="111"/>
                      <a:pt x="470" y="114"/>
                    </a:cubicBezTo>
                    <a:cubicBezTo>
                      <a:pt x="470" y="116"/>
                      <a:pt x="472" y="118"/>
                      <a:pt x="475" y="118"/>
                    </a:cubicBezTo>
                    <a:cubicBezTo>
                      <a:pt x="477" y="118"/>
                      <a:pt x="479" y="116"/>
                      <a:pt x="479" y="114"/>
                    </a:cubicBezTo>
                    <a:cubicBezTo>
                      <a:pt x="479" y="111"/>
                      <a:pt x="477" y="109"/>
                      <a:pt x="475" y="109"/>
                    </a:cubicBezTo>
                    <a:close/>
                    <a:moveTo>
                      <a:pt x="468" y="505"/>
                    </a:moveTo>
                    <a:cubicBezTo>
                      <a:pt x="465" y="505"/>
                      <a:pt x="463" y="507"/>
                      <a:pt x="463" y="509"/>
                    </a:cubicBezTo>
                    <a:cubicBezTo>
                      <a:pt x="463" y="512"/>
                      <a:pt x="465" y="514"/>
                      <a:pt x="468" y="514"/>
                    </a:cubicBezTo>
                    <a:cubicBezTo>
                      <a:pt x="470" y="514"/>
                      <a:pt x="472" y="512"/>
                      <a:pt x="472" y="509"/>
                    </a:cubicBezTo>
                    <a:cubicBezTo>
                      <a:pt x="472" y="507"/>
                      <a:pt x="470" y="505"/>
                      <a:pt x="468" y="505"/>
                    </a:cubicBezTo>
                    <a:close/>
                    <a:moveTo>
                      <a:pt x="234" y="359"/>
                    </a:moveTo>
                    <a:cubicBezTo>
                      <a:pt x="234" y="357"/>
                      <a:pt x="232" y="355"/>
                      <a:pt x="229" y="355"/>
                    </a:cubicBezTo>
                    <a:cubicBezTo>
                      <a:pt x="227" y="355"/>
                      <a:pt x="225" y="357"/>
                      <a:pt x="225" y="359"/>
                    </a:cubicBezTo>
                    <a:cubicBezTo>
                      <a:pt x="225" y="362"/>
                      <a:pt x="227" y="364"/>
                      <a:pt x="229" y="364"/>
                    </a:cubicBezTo>
                    <a:cubicBezTo>
                      <a:pt x="232" y="364"/>
                      <a:pt x="234" y="362"/>
                      <a:pt x="234" y="359"/>
                    </a:cubicBezTo>
                    <a:close/>
                    <a:moveTo>
                      <a:pt x="413" y="587"/>
                    </a:moveTo>
                    <a:cubicBezTo>
                      <a:pt x="411" y="587"/>
                      <a:pt x="409" y="589"/>
                      <a:pt x="409" y="591"/>
                    </a:cubicBezTo>
                    <a:cubicBezTo>
                      <a:pt x="409" y="594"/>
                      <a:pt x="411" y="596"/>
                      <a:pt x="413" y="596"/>
                    </a:cubicBezTo>
                    <a:cubicBezTo>
                      <a:pt x="416" y="596"/>
                      <a:pt x="418" y="594"/>
                      <a:pt x="418" y="591"/>
                    </a:cubicBezTo>
                    <a:cubicBezTo>
                      <a:pt x="418" y="589"/>
                      <a:pt x="416" y="587"/>
                      <a:pt x="413" y="587"/>
                    </a:cubicBezTo>
                    <a:close/>
                    <a:moveTo>
                      <a:pt x="434" y="546"/>
                    </a:moveTo>
                    <a:cubicBezTo>
                      <a:pt x="431" y="546"/>
                      <a:pt x="429" y="548"/>
                      <a:pt x="429" y="550"/>
                    </a:cubicBezTo>
                    <a:cubicBezTo>
                      <a:pt x="429" y="553"/>
                      <a:pt x="431" y="555"/>
                      <a:pt x="434" y="555"/>
                    </a:cubicBezTo>
                    <a:cubicBezTo>
                      <a:pt x="436" y="555"/>
                      <a:pt x="438" y="553"/>
                      <a:pt x="438" y="550"/>
                    </a:cubicBezTo>
                    <a:cubicBezTo>
                      <a:pt x="438" y="548"/>
                      <a:pt x="436" y="546"/>
                      <a:pt x="434" y="546"/>
                    </a:cubicBezTo>
                    <a:close/>
                    <a:moveTo>
                      <a:pt x="404" y="591"/>
                    </a:moveTo>
                    <a:cubicBezTo>
                      <a:pt x="404" y="589"/>
                      <a:pt x="402" y="587"/>
                      <a:pt x="400" y="587"/>
                    </a:cubicBezTo>
                    <a:cubicBezTo>
                      <a:pt x="397" y="587"/>
                      <a:pt x="395" y="589"/>
                      <a:pt x="395" y="591"/>
                    </a:cubicBezTo>
                    <a:cubicBezTo>
                      <a:pt x="395" y="594"/>
                      <a:pt x="397" y="596"/>
                      <a:pt x="400" y="596"/>
                    </a:cubicBezTo>
                    <a:cubicBezTo>
                      <a:pt x="402" y="596"/>
                      <a:pt x="404" y="594"/>
                      <a:pt x="404" y="591"/>
                    </a:cubicBezTo>
                    <a:close/>
                    <a:moveTo>
                      <a:pt x="406" y="600"/>
                    </a:moveTo>
                    <a:cubicBezTo>
                      <a:pt x="404" y="600"/>
                      <a:pt x="402" y="602"/>
                      <a:pt x="402" y="605"/>
                    </a:cubicBezTo>
                    <a:cubicBezTo>
                      <a:pt x="402" y="607"/>
                      <a:pt x="404" y="609"/>
                      <a:pt x="406" y="609"/>
                    </a:cubicBezTo>
                    <a:cubicBezTo>
                      <a:pt x="409" y="609"/>
                      <a:pt x="411" y="607"/>
                      <a:pt x="411" y="605"/>
                    </a:cubicBezTo>
                    <a:cubicBezTo>
                      <a:pt x="411" y="602"/>
                      <a:pt x="409" y="600"/>
                      <a:pt x="406" y="600"/>
                    </a:cubicBezTo>
                    <a:close/>
                    <a:moveTo>
                      <a:pt x="420" y="573"/>
                    </a:moveTo>
                    <a:cubicBezTo>
                      <a:pt x="418" y="573"/>
                      <a:pt x="416" y="575"/>
                      <a:pt x="416" y="578"/>
                    </a:cubicBezTo>
                    <a:cubicBezTo>
                      <a:pt x="416" y="580"/>
                      <a:pt x="418" y="582"/>
                      <a:pt x="420" y="582"/>
                    </a:cubicBezTo>
                    <a:cubicBezTo>
                      <a:pt x="423" y="582"/>
                      <a:pt x="425" y="580"/>
                      <a:pt x="425" y="578"/>
                    </a:cubicBezTo>
                    <a:cubicBezTo>
                      <a:pt x="425" y="575"/>
                      <a:pt x="423" y="573"/>
                      <a:pt x="420" y="573"/>
                    </a:cubicBezTo>
                    <a:close/>
                    <a:moveTo>
                      <a:pt x="427" y="559"/>
                    </a:moveTo>
                    <a:cubicBezTo>
                      <a:pt x="424" y="559"/>
                      <a:pt x="422" y="561"/>
                      <a:pt x="422" y="564"/>
                    </a:cubicBezTo>
                    <a:cubicBezTo>
                      <a:pt x="422" y="566"/>
                      <a:pt x="424" y="568"/>
                      <a:pt x="427" y="568"/>
                    </a:cubicBezTo>
                    <a:cubicBezTo>
                      <a:pt x="429" y="568"/>
                      <a:pt x="431" y="566"/>
                      <a:pt x="431" y="564"/>
                    </a:cubicBezTo>
                    <a:cubicBezTo>
                      <a:pt x="431" y="561"/>
                      <a:pt x="429" y="559"/>
                      <a:pt x="427" y="559"/>
                    </a:cubicBezTo>
                    <a:close/>
                    <a:moveTo>
                      <a:pt x="393" y="600"/>
                    </a:moveTo>
                    <a:cubicBezTo>
                      <a:pt x="390" y="600"/>
                      <a:pt x="388" y="602"/>
                      <a:pt x="388" y="605"/>
                    </a:cubicBezTo>
                    <a:cubicBezTo>
                      <a:pt x="388" y="607"/>
                      <a:pt x="390" y="609"/>
                      <a:pt x="393" y="609"/>
                    </a:cubicBezTo>
                    <a:cubicBezTo>
                      <a:pt x="395" y="609"/>
                      <a:pt x="397" y="607"/>
                      <a:pt x="397" y="605"/>
                    </a:cubicBezTo>
                    <a:cubicBezTo>
                      <a:pt x="397" y="602"/>
                      <a:pt x="395" y="600"/>
                      <a:pt x="393" y="600"/>
                    </a:cubicBezTo>
                    <a:close/>
                    <a:moveTo>
                      <a:pt x="534" y="59"/>
                    </a:moveTo>
                    <a:cubicBezTo>
                      <a:pt x="534" y="57"/>
                      <a:pt x="532" y="55"/>
                      <a:pt x="529" y="55"/>
                    </a:cubicBezTo>
                    <a:cubicBezTo>
                      <a:pt x="527" y="55"/>
                      <a:pt x="524" y="57"/>
                      <a:pt x="524" y="59"/>
                    </a:cubicBezTo>
                    <a:cubicBezTo>
                      <a:pt x="524" y="62"/>
                      <a:pt x="527" y="64"/>
                      <a:pt x="529" y="64"/>
                    </a:cubicBezTo>
                    <a:cubicBezTo>
                      <a:pt x="532" y="64"/>
                      <a:pt x="534" y="62"/>
                      <a:pt x="534" y="59"/>
                    </a:cubicBezTo>
                    <a:close/>
                    <a:moveTo>
                      <a:pt x="481" y="96"/>
                    </a:moveTo>
                    <a:cubicBezTo>
                      <a:pt x="479" y="96"/>
                      <a:pt x="477" y="98"/>
                      <a:pt x="477" y="100"/>
                    </a:cubicBezTo>
                    <a:cubicBezTo>
                      <a:pt x="477" y="103"/>
                      <a:pt x="479" y="105"/>
                      <a:pt x="481" y="105"/>
                    </a:cubicBezTo>
                    <a:cubicBezTo>
                      <a:pt x="484" y="105"/>
                      <a:pt x="486" y="103"/>
                      <a:pt x="486" y="100"/>
                    </a:cubicBezTo>
                    <a:cubicBezTo>
                      <a:pt x="486" y="98"/>
                      <a:pt x="484" y="96"/>
                      <a:pt x="481" y="96"/>
                    </a:cubicBezTo>
                    <a:close/>
                    <a:moveTo>
                      <a:pt x="540" y="127"/>
                    </a:moveTo>
                    <a:cubicBezTo>
                      <a:pt x="540" y="125"/>
                      <a:pt x="538" y="123"/>
                      <a:pt x="536" y="123"/>
                    </a:cubicBezTo>
                    <a:cubicBezTo>
                      <a:pt x="533" y="123"/>
                      <a:pt x="531" y="125"/>
                      <a:pt x="531" y="127"/>
                    </a:cubicBezTo>
                    <a:cubicBezTo>
                      <a:pt x="531" y="130"/>
                      <a:pt x="533" y="132"/>
                      <a:pt x="536" y="132"/>
                    </a:cubicBezTo>
                    <a:cubicBezTo>
                      <a:pt x="538" y="132"/>
                      <a:pt x="540" y="130"/>
                      <a:pt x="540" y="127"/>
                    </a:cubicBezTo>
                    <a:close/>
                    <a:moveTo>
                      <a:pt x="522" y="96"/>
                    </a:moveTo>
                    <a:cubicBezTo>
                      <a:pt x="520" y="96"/>
                      <a:pt x="518" y="98"/>
                      <a:pt x="518" y="100"/>
                    </a:cubicBezTo>
                    <a:cubicBezTo>
                      <a:pt x="518" y="103"/>
                      <a:pt x="520" y="105"/>
                      <a:pt x="522" y="105"/>
                    </a:cubicBezTo>
                    <a:cubicBezTo>
                      <a:pt x="525" y="105"/>
                      <a:pt x="527" y="103"/>
                      <a:pt x="527" y="100"/>
                    </a:cubicBezTo>
                    <a:cubicBezTo>
                      <a:pt x="527" y="98"/>
                      <a:pt x="525" y="96"/>
                      <a:pt x="522" y="96"/>
                    </a:cubicBezTo>
                    <a:close/>
                    <a:moveTo>
                      <a:pt x="547" y="387"/>
                    </a:moveTo>
                    <a:cubicBezTo>
                      <a:pt x="547" y="384"/>
                      <a:pt x="545" y="382"/>
                      <a:pt x="543" y="382"/>
                    </a:cubicBezTo>
                    <a:cubicBezTo>
                      <a:pt x="540" y="382"/>
                      <a:pt x="538" y="384"/>
                      <a:pt x="538" y="387"/>
                    </a:cubicBezTo>
                    <a:cubicBezTo>
                      <a:pt x="538" y="389"/>
                      <a:pt x="540" y="391"/>
                      <a:pt x="543" y="391"/>
                    </a:cubicBezTo>
                    <a:cubicBezTo>
                      <a:pt x="545" y="391"/>
                      <a:pt x="547" y="389"/>
                      <a:pt x="547" y="387"/>
                    </a:cubicBezTo>
                    <a:close/>
                    <a:moveTo>
                      <a:pt x="561" y="414"/>
                    </a:moveTo>
                    <a:cubicBezTo>
                      <a:pt x="561" y="411"/>
                      <a:pt x="559" y="409"/>
                      <a:pt x="556" y="409"/>
                    </a:cubicBezTo>
                    <a:cubicBezTo>
                      <a:pt x="554" y="409"/>
                      <a:pt x="552" y="411"/>
                      <a:pt x="552" y="414"/>
                    </a:cubicBezTo>
                    <a:cubicBezTo>
                      <a:pt x="552" y="416"/>
                      <a:pt x="554" y="418"/>
                      <a:pt x="556" y="418"/>
                    </a:cubicBezTo>
                    <a:cubicBezTo>
                      <a:pt x="559" y="418"/>
                      <a:pt x="561" y="416"/>
                      <a:pt x="561" y="414"/>
                    </a:cubicBezTo>
                    <a:close/>
                    <a:moveTo>
                      <a:pt x="522" y="68"/>
                    </a:moveTo>
                    <a:cubicBezTo>
                      <a:pt x="520" y="68"/>
                      <a:pt x="518" y="70"/>
                      <a:pt x="518" y="73"/>
                    </a:cubicBezTo>
                    <a:cubicBezTo>
                      <a:pt x="518" y="75"/>
                      <a:pt x="520" y="77"/>
                      <a:pt x="522" y="77"/>
                    </a:cubicBezTo>
                    <a:cubicBezTo>
                      <a:pt x="525" y="77"/>
                      <a:pt x="527" y="75"/>
                      <a:pt x="527" y="73"/>
                    </a:cubicBezTo>
                    <a:cubicBezTo>
                      <a:pt x="527" y="70"/>
                      <a:pt x="525" y="68"/>
                      <a:pt x="522" y="68"/>
                    </a:cubicBezTo>
                    <a:close/>
                    <a:moveTo>
                      <a:pt x="495" y="96"/>
                    </a:moveTo>
                    <a:cubicBezTo>
                      <a:pt x="492" y="96"/>
                      <a:pt x="490" y="98"/>
                      <a:pt x="490" y="100"/>
                    </a:cubicBezTo>
                    <a:cubicBezTo>
                      <a:pt x="490" y="103"/>
                      <a:pt x="492" y="105"/>
                      <a:pt x="495" y="105"/>
                    </a:cubicBezTo>
                    <a:cubicBezTo>
                      <a:pt x="497" y="105"/>
                      <a:pt x="500" y="103"/>
                      <a:pt x="500" y="100"/>
                    </a:cubicBezTo>
                    <a:cubicBezTo>
                      <a:pt x="500" y="98"/>
                      <a:pt x="497" y="96"/>
                      <a:pt x="495" y="96"/>
                    </a:cubicBezTo>
                    <a:close/>
                    <a:moveTo>
                      <a:pt x="522" y="123"/>
                    </a:moveTo>
                    <a:cubicBezTo>
                      <a:pt x="520" y="123"/>
                      <a:pt x="518" y="125"/>
                      <a:pt x="518" y="127"/>
                    </a:cubicBezTo>
                    <a:cubicBezTo>
                      <a:pt x="518" y="130"/>
                      <a:pt x="520" y="132"/>
                      <a:pt x="522" y="132"/>
                    </a:cubicBezTo>
                    <a:cubicBezTo>
                      <a:pt x="525" y="132"/>
                      <a:pt x="527" y="130"/>
                      <a:pt x="527" y="127"/>
                    </a:cubicBezTo>
                    <a:cubicBezTo>
                      <a:pt x="527" y="125"/>
                      <a:pt x="525" y="123"/>
                      <a:pt x="522" y="123"/>
                    </a:cubicBezTo>
                    <a:close/>
                    <a:moveTo>
                      <a:pt x="493" y="87"/>
                    </a:moveTo>
                    <a:cubicBezTo>
                      <a:pt x="493" y="84"/>
                      <a:pt x="491" y="82"/>
                      <a:pt x="488" y="82"/>
                    </a:cubicBezTo>
                    <a:cubicBezTo>
                      <a:pt x="486" y="82"/>
                      <a:pt x="484" y="84"/>
                      <a:pt x="484" y="87"/>
                    </a:cubicBezTo>
                    <a:cubicBezTo>
                      <a:pt x="484" y="89"/>
                      <a:pt x="486" y="91"/>
                      <a:pt x="488" y="91"/>
                    </a:cubicBezTo>
                    <a:cubicBezTo>
                      <a:pt x="491" y="91"/>
                      <a:pt x="493" y="89"/>
                      <a:pt x="493" y="87"/>
                    </a:cubicBezTo>
                    <a:close/>
                    <a:moveTo>
                      <a:pt x="506" y="87"/>
                    </a:moveTo>
                    <a:cubicBezTo>
                      <a:pt x="506" y="84"/>
                      <a:pt x="504" y="82"/>
                      <a:pt x="502" y="82"/>
                    </a:cubicBezTo>
                    <a:cubicBezTo>
                      <a:pt x="499" y="82"/>
                      <a:pt x="497" y="84"/>
                      <a:pt x="497" y="87"/>
                    </a:cubicBezTo>
                    <a:cubicBezTo>
                      <a:pt x="497" y="89"/>
                      <a:pt x="499" y="91"/>
                      <a:pt x="502" y="91"/>
                    </a:cubicBezTo>
                    <a:cubicBezTo>
                      <a:pt x="504" y="91"/>
                      <a:pt x="506" y="89"/>
                      <a:pt x="506" y="87"/>
                    </a:cubicBezTo>
                    <a:close/>
                    <a:moveTo>
                      <a:pt x="520" y="87"/>
                    </a:moveTo>
                    <a:cubicBezTo>
                      <a:pt x="520" y="84"/>
                      <a:pt x="518" y="82"/>
                      <a:pt x="515" y="82"/>
                    </a:cubicBezTo>
                    <a:cubicBezTo>
                      <a:pt x="513" y="82"/>
                      <a:pt x="511" y="84"/>
                      <a:pt x="511" y="87"/>
                    </a:cubicBezTo>
                    <a:cubicBezTo>
                      <a:pt x="511" y="89"/>
                      <a:pt x="513" y="91"/>
                      <a:pt x="515" y="91"/>
                    </a:cubicBezTo>
                    <a:cubicBezTo>
                      <a:pt x="518" y="91"/>
                      <a:pt x="520" y="89"/>
                      <a:pt x="520" y="87"/>
                    </a:cubicBezTo>
                    <a:close/>
                    <a:moveTo>
                      <a:pt x="509" y="96"/>
                    </a:moveTo>
                    <a:cubicBezTo>
                      <a:pt x="506" y="96"/>
                      <a:pt x="504" y="98"/>
                      <a:pt x="504" y="100"/>
                    </a:cubicBezTo>
                    <a:cubicBezTo>
                      <a:pt x="504" y="103"/>
                      <a:pt x="506" y="105"/>
                      <a:pt x="509" y="105"/>
                    </a:cubicBezTo>
                    <a:cubicBezTo>
                      <a:pt x="511" y="105"/>
                      <a:pt x="513" y="103"/>
                      <a:pt x="513" y="100"/>
                    </a:cubicBezTo>
                    <a:cubicBezTo>
                      <a:pt x="513" y="98"/>
                      <a:pt x="511" y="96"/>
                      <a:pt x="509" y="96"/>
                    </a:cubicBezTo>
                    <a:close/>
                    <a:moveTo>
                      <a:pt x="445" y="537"/>
                    </a:moveTo>
                    <a:cubicBezTo>
                      <a:pt x="445" y="534"/>
                      <a:pt x="443" y="532"/>
                      <a:pt x="441" y="532"/>
                    </a:cubicBezTo>
                    <a:cubicBezTo>
                      <a:pt x="438" y="532"/>
                      <a:pt x="436" y="534"/>
                      <a:pt x="436" y="537"/>
                    </a:cubicBezTo>
                    <a:cubicBezTo>
                      <a:pt x="436" y="539"/>
                      <a:pt x="438" y="541"/>
                      <a:pt x="441" y="541"/>
                    </a:cubicBezTo>
                    <a:cubicBezTo>
                      <a:pt x="443" y="541"/>
                      <a:pt x="445" y="539"/>
                      <a:pt x="445" y="537"/>
                    </a:cubicBezTo>
                    <a:close/>
                    <a:moveTo>
                      <a:pt x="270" y="382"/>
                    </a:moveTo>
                    <a:cubicBezTo>
                      <a:pt x="268" y="382"/>
                      <a:pt x="266" y="384"/>
                      <a:pt x="266" y="387"/>
                    </a:cubicBezTo>
                    <a:cubicBezTo>
                      <a:pt x="266" y="389"/>
                      <a:pt x="268" y="391"/>
                      <a:pt x="270" y="391"/>
                    </a:cubicBezTo>
                    <a:cubicBezTo>
                      <a:pt x="273" y="391"/>
                      <a:pt x="275" y="389"/>
                      <a:pt x="275" y="387"/>
                    </a:cubicBezTo>
                    <a:cubicBezTo>
                      <a:pt x="275" y="384"/>
                      <a:pt x="273" y="382"/>
                      <a:pt x="270" y="382"/>
                    </a:cubicBezTo>
                    <a:close/>
                    <a:moveTo>
                      <a:pt x="295" y="400"/>
                    </a:moveTo>
                    <a:cubicBezTo>
                      <a:pt x="295" y="398"/>
                      <a:pt x="293" y="396"/>
                      <a:pt x="291" y="396"/>
                    </a:cubicBezTo>
                    <a:cubicBezTo>
                      <a:pt x="288" y="396"/>
                      <a:pt x="286" y="398"/>
                      <a:pt x="286" y="400"/>
                    </a:cubicBezTo>
                    <a:cubicBezTo>
                      <a:pt x="286" y="403"/>
                      <a:pt x="288" y="405"/>
                      <a:pt x="291" y="405"/>
                    </a:cubicBezTo>
                    <a:cubicBezTo>
                      <a:pt x="293" y="405"/>
                      <a:pt x="295" y="403"/>
                      <a:pt x="295" y="400"/>
                    </a:cubicBezTo>
                    <a:close/>
                    <a:moveTo>
                      <a:pt x="282" y="373"/>
                    </a:moveTo>
                    <a:cubicBezTo>
                      <a:pt x="282" y="370"/>
                      <a:pt x="280" y="368"/>
                      <a:pt x="277" y="368"/>
                    </a:cubicBezTo>
                    <a:cubicBezTo>
                      <a:pt x="275" y="368"/>
                      <a:pt x="273" y="370"/>
                      <a:pt x="273" y="373"/>
                    </a:cubicBezTo>
                    <a:cubicBezTo>
                      <a:pt x="273" y="375"/>
                      <a:pt x="275" y="378"/>
                      <a:pt x="277" y="378"/>
                    </a:cubicBezTo>
                    <a:cubicBezTo>
                      <a:pt x="280" y="378"/>
                      <a:pt x="282" y="375"/>
                      <a:pt x="282" y="373"/>
                    </a:cubicBezTo>
                    <a:close/>
                    <a:moveTo>
                      <a:pt x="309" y="318"/>
                    </a:moveTo>
                    <a:cubicBezTo>
                      <a:pt x="309" y="316"/>
                      <a:pt x="307" y="314"/>
                      <a:pt x="304" y="314"/>
                    </a:cubicBezTo>
                    <a:cubicBezTo>
                      <a:pt x="302" y="314"/>
                      <a:pt x="300" y="316"/>
                      <a:pt x="300" y="318"/>
                    </a:cubicBezTo>
                    <a:cubicBezTo>
                      <a:pt x="300" y="321"/>
                      <a:pt x="302" y="323"/>
                      <a:pt x="304" y="323"/>
                    </a:cubicBezTo>
                    <a:cubicBezTo>
                      <a:pt x="307" y="323"/>
                      <a:pt x="309" y="321"/>
                      <a:pt x="309" y="318"/>
                    </a:cubicBezTo>
                    <a:close/>
                    <a:moveTo>
                      <a:pt x="297" y="382"/>
                    </a:moveTo>
                    <a:cubicBezTo>
                      <a:pt x="295" y="382"/>
                      <a:pt x="293" y="384"/>
                      <a:pt x="293" y="387"/>
                    </a:cubicBezTo>
                    <a:cubicBezTo>
                      <a:pt x="293" y="389"/>
                      <a:pt x="295" y="391"/>
                      <a:pt x="297" y="391"/>
                    </a:cubicBezTo>
                    <a:cubicBezTo>
                      <a:pt x="300" y="391"/>
                      <a:pt x="302" y="389"/>
                      <a:pt x="302" y="387"/>
                    </a:cubicBezTo>
                    <a:cubicBezTo>
                      <a:pt x="302" y="384"/>
                      <a:pt x="300" y="382"/>
                      <a:pt x="297" y="382"/>
                    </a:cubicBezTo>
                    <a:close/>
                    <a:moveTo>
                      <a:pt x="297" y="409"/>
                    </a:moveTo>
                    <a:cubicBezTo>
                      <a:pt x="295" y="409"/>
                      <a:pt x="293" y="411"/>
                      <a:pt x="293" y="414"/>
                    </a:cubicBezTo>
                    <a:cubicBezTo>
                      <a:pt x="293" y="416"/>
                      <a:pt x="295" y="418"/>
                      <a:pt x="297" y="418"/>
                    </a:cubicBezTo>
                    <a:cubicBezTo>
                      <a:pt x="300" y="418"/>
                      <a:pt x="302" y="416"/>
                      <a:pt x="302" y="414"/>
                    </a:cubicBezTo>
                    <a:cubicBezTo>
                      <a:pt x="302" y="411"/>
                      <a:pt x="300" y="409"/>
                      <a:pt x="297" y="409"/>
                    </a:cubicBezTo>
                    <a:close/>
                    <a:moveTo>
                      <a:pt x="288" y="387"/>
                    </a:moveTo>
                    <a:cubicBezTo>
                      <a:pt x="288" y="384"/>
                      <a:pt x="286" y="382"/>
                      <a:pt x="284" y="382"/>
                    </a:cubicBezTo>
                    <a:cubicBezTo>
                      <a:pt x="281" y="382"/>
                      <a:pt x="279" y="384"/>
                      <a:pt x="279" y="387"/>
                    </a:cubicBezTo>
                    <a:cubicBezTo>
                      <a:pt x="279" y="389"/>
                      <a:pt x="281" y="391"/>
                      <a:pt x="284" y="391"/>
                    </a:cubicBezTo>
                    <a:cubicBezTo>
                      <a:pt x="286" y="391"/>
                      <a:pt x="288" y="389"/>
                      <a:pt x="288" y="387"/>
                    </a:cubicBezTo>
                    <a:close/>
                    <a:moveTo>
                      <a:pt x="386" y="614"/>
                    </a:moveTo>
                    <a:cubicBezTo>
                      <a:pt x="384" y="614"/>
                      <a:pt x="381" y="616"/>
                      <a:pt x="381" y="619"/>
                    </a:cubicBezTo>
                    <a:cubicBezTo>
                      <a:pt x="381" y="621"/>
                      <a:pt x="384" y="623"/>
                      <a:pt x="386" y="623"/>
                    </a:cubicBezTo>
                    <a:cubicBezTo>
                      <a:pt x="389" y="623"/>
                      <a:pt x="391" y="621"/>
                      <a:pt x="391" y="619"/>
                    </a:cubicBezTo>
                    <a:cubicBezTo>
                      <a:pt x="391" y="616"/>
                      <a:pt x="389" y="614"/>
                      <a:pt x="386" y="614"/>
                    </a:cubicBezTo>
                    <a:close/>
                    <a:moveTo>
                      <a:pt x="250" y="368"/>
                    </a:moveTo>
                    <a:cubicBezTo>
                      <a:pt x="247" y="368"/>
                      <a:pt x="245" y="370"/>
                      <a:pt x="245" y="373"/>
                    </a:cubicBezTo>
                    <a:cubicBezTo>
                      <a:pt x="245" y="375"/>
                      <a:pt x="247" y="378"/>
                      <a:pt x="250" y="378"/>
                    </a:cubicBezTo>
                    <a:cubicBezTo>
                      <a:pt x="252" y="378"/>
                      <a:pt x="254" y="375"/>
                      <a:pt x="254" y="373"/>
                    </a:cubicBezTo>
                    <a:cubicBezTo>
                      <a:pt x="254" y="370"/>
                      <a:pt x="252" y="368"/>
                      <a:pt x="250" y="368"/>
                    </a:cubicBezTo>
                    <a:close/>
                    <a:moveTo>
                      <a:pt x="236" y="368"/>
                    </a:moveTo>
                    <a:cubicBezTo>
                      <a:pt x="234" y="368"/>
                      <a:pt x="232" y="370"/>
                      <a:pt x="232" y="373"/>
                    </a:cubicBezTo>
                    <a:cubicBezTo>
                      <a:pt x="232" y="375"/>
                      <a:pt x="234" y="378"/>
                      <a:pt x="236" y="378"/>
                    </a:cubicBezTo>
                    <a:cubicBezTo>
                      <a:pt x="239" y="378"/>
                      <a:pt x="241" y="375"/>
                      <a:pt x="241" y="373"/>
                    </a:cubicBezTo>
                    <a:cubicBezTo>
                      <a:pt x="241" y="370"/>
                      <a:pt x="239" y="368"/>
                      <a:pt x="236" y="368"/>
                    </a:cubicBezTo>
                    <a:close/>
                    <a:moveTo>
                      <a:pt x="250" y="314"/>
                    </a:moveTo>
                    <a:cubicBezTo>
                      <a:pt x="247" y="314"/>
                      <a:pt x="245" y="316"/>
                      <a:pt x="245" y="318"/>
                    </a:cubicBezTo>
                    <a:cubicBezTo>
                      <a:pt x="245" y="321"/>
                      <a:pt x="247" y="323"/>
                      <a:pt x="250" y="323"/>
                    </a:cubicBezTo>
                    <a:cubicBezTo>
                      <a:pt x="252" y="323"/>
                      <a:pt x="254" y="321"/>
                      <a:pt x="254" y="318"/>
                    </a:cubicBezTo>
                    <a:cubicBezTo>
                      <a:pt x="254" y="316"/>
                      <a:pt x="252" y="314"/>
                      <a:pt x="250" y="314"/>
                    </a:cubicBezTo>
                    <a:close/>
                    <a:moveTo>
                      <a:pt x="261" y="305"/>
                    </a:moveTo>
                    <a:cubicBezTo>
                      <a:pt x="261" y="302"/>
                      <a:pt x="259" y="300"/>
                      <a:pt x="257" y="300"/>
                    </a:cubicBezTo>
                    <a:cubicBezTo>
                      <a:pt x="254" y="300"/>
                      <a:pt x="252" y="302"/>
                      <a:pt x="252" y="305"/>
                    </a:cubicBezTo>
                    <a:cubicBezTo>
                      <a:pt x="252" y="307"/>
                      <a:pt x="254" y="309"/>
                      <a:pt x="257" y="309"/>
                    </a:cubicBezTo>
                    <a:cubicBezTo>
                      <a:pt x="259" y="309"/>
                      <a:pt x="261" y="307"/>
                      <a:pt x="261" y="305"/>
                    </a:cubicBezTo>
                    <a:close/>
                    <a:moveTo>
                      <a:pt x="268" y="373"/>
                    </a:moveTo>
                    <a:cubicBezTo>
                      <a:pt x="268" y="370"/>
                      <a:pt x="266" y="368"/>
                      <a:pt x="263" y="368"/>
                    </a:cubicBezTo>
                    <a:cubicBezTo>
                      <a:pt x="261" y="368"/>
                      <a:pt x="259" y="370"/>
                      <a:pt x="259" y="373"/>
                    </a:cubicBezTo>
                    <a:cubicBezTo>
                      <a:pt x="259" y="375"/>
                      <a:pt x="261" y="378"/>
                      <a:pt x="263" y="378"/>
                    </a:cubicBezTo>
                    <a:cubicBezTo>
                      <a:pt x="266" y="378"/>
                      <a:pt x="268" y="375"/>
                      <a:pt x="268" y="373"/>
                    </a:cubicBezTo>
                    <a:close/>
                    <a:moveTo>
                      <a:pt x="248" y="359"/>
                    </a:moveTo>
                    <a:cubicBezTo>
                      <a:pt x="248" y="357"/>
                      <a:pt x="246" y="355"/>
                      <a:pt x="243" y="355"/>
                    </a:cubicBezTo>
                    <a:cubicBezTo>
                      <a:pt x="240" y="355"/>
                      <a:pt x="238" y="357"/>
                      <a:pt x="238" y="359"/>
                    </a:cubicBezTo>
                    <a:cubicBezTo>
                      <a:pt x="238" y="362"/>
                      <a:pt x="240" y="364"/>
                      <a:pt x="243" y="364"/>
                    </a:cubicBezTo>
                    <a:cubicBezTo>
                      <a:pt x="246" y="364"/>
                      <a:pt x="248" y="362"/>
                      <a:pt x="248" y="359"/>
                    </a:cubicBezTo>
                    <a:close/>
                    <a:moveTo>
                      <a:pt x="370" y="632"/>
                    </a:moveTo>
                    <a:cubicBezTo>
                      <a:pt x="370" y="630"/>
                      <a:pt x="368" y="628"/>
                      <a:pt x="366" y="628"/>
                    </a:cubicBezTo>
                    <a:cubicBezTo>
                      <a:pt x="363" y="628"/>
                      <a:pt x="361" y="630"/>
                      <a:pt x="361" y="632"/>
                    </a:cubicBezTo>
                    <a:cubicBezTo>
                      <a:pt x="361" y="635"/>
                      <a:pt x="363" y="637"/>
                      <a:pt x="366" y="637"/>
                    </a:cubicBezTo>
                    <a:cubicBezTo>
                      <a:pt x="368" y="637"/>
                      <a:pt x="370" y="635"/>
                      <a:pt x="370" y="632"/>
                    </a:cubicBezTo>
                    <a:close/>
                    <a:moveTo>
                      <a:pt x="352" y="682"/>
                    </a:moveTo>
                    <a:cubicBezTo>
                      <a:pt x="349" y="682"/>
                      <a:pt x="347" y="684"/>
                      <a:pt x="347" y="687"/>
                    </a:cubicBezTo>
                    <a:cubicBezTo>
                      <a:pt x="347" y="689"/>
                      <a:pt x="349" y="691"/>
                      <a:pt x="352" y="691"/>
                    </a:cubicBezTo>
                    <a:cubicBezTo>
                      <a:pt x="354" y="691"/>
                      <a:pt x="356" y="689"/>
                      <a:pt x="356" y="687"/>
                    </a:cubicBezTo>
                    <a:cubicBezTo>
                      <a:pt x="356" y="684"/>
                      <a:pt x="354" y="682"/>
                      <a:pt x="352" y="682"/>
                    </a:cubicBezTo>
                    <a:close/>
                    <a:moveTo>
                      <a:pt x="316" y="468"/>
                    </a:moveTo>
                    <a:cubicBezTo>
                      <a:pt x="316" y="466"/>
                      <a:pt x="314" y="464"/>
                      <a:pt x="311" y="464"/>
                    </a:cubicBezTo>
                    <a:cubicBezTo>
                      <a:pt x="309" y="464"/>
                      <a:pt x="307" y="466"/>
                      <a:pt x="307" y="468"/>
                    </a:cubicBezTo>
                    <a:cubicBezTo>
                      <a:pt x="307" y="471"/>
                      <a:pt x="309" y="473"/>
                      <a:pt x="311" y="473"/>
                    </a:cubicBezTo>
                    <a:cubicBezTo>
                      <a:pt x="314" y="473"/>
                      <a:pt x="316" y="471"/>
                      <a:pt x="316" y="468"/>
                    </a:cubicBezTo>
                    <a:close/>
                    <a:moveTo>
                      <a:pt x="359" y="641"/>
                    </a:moveTo>
                    <a:cubicBezTo>
                      <a:pt x="356" y="641"/>
                      <a:pt x="354" y="643"/>
                      <a:pt x="354" y="646"/>
                    </a:cubicBezTo>
                    <a:cubicBezTo>
                      <a:pt x="354" y="648"/>
                      <a:pt x="356" y="650"/>
                      <a:pt x="359" y="650"/>
                    </a:cubicBezTo>
                    <a:cubicBezTo>
                      <a:pt x="361" y="650"/>
                      <a:pt x="363" y="648"/>
                      <a:pt x="363" y="646"/>
                    </a:cubicBezTo>
                    <a:cubicBezTo>
                      <a:pt x="363" y="643"/>
                      <a:pt x="361" y="641"/>
                      <a:pt x="359" y="641"/>
                    </a:cubicBezTo>
                    <a:close/>
                    <a:moveTo>
                      <a:pt x="379" y="628"/>
                    </a:moveTo>
                    <a:cubicBezTo>
                      <a:pt x="377" y="628"/>
                      <a:pt x="375" y="630"/>
                      <a:pt x="375" y="632"/>
                    </a:cubicBezTo>
                    <a:cubicBezTo>
                      <a:pt x="375" y="635"/>
                      <a:pt x="377" y="637"/>
                      <a:pt x="379" y="637"/>
                    </a:cubicBezTo>
                    <a:cubicBezTo>
                      <a:pt x="382" y="637"/>
                      <a:pt x="384" y="635"/>
                      <a:pt x="384" y="632"/>
                    </a:cubicBezTo>
                    <a:cubicBezTo>
                      <a:pt x="384" y="630"/>
                      <a:pt x="382" y="628"/>
                      <a:pt x="379" y="628"/>
                    </a:cubicBezTo>
                    <a:close/>
                    <a:moveTo>
                      <a:pt x="372" y="641"/>
                    </a:moveTo>
                    <a:cubicBezTo>
                      <a:pt x="370" y="641"/>
                      <a:pt x="368" y="643"/>
                      <a:pt x="368" y="646"/>
                    </a:cubicBezTo>
                    <a:cubicBezTo>
                      <a:pt x="368" y="648"/>
                      <a:pt x="370" y="650"/>
                      <a:pt x="372" y="650"/>
                    </a:cubicBezTo>
                    <a:cubicBezTo>
                      <a:pt x="375" y="650"/>
                      <a:pt x="377" y="648"/>
                      <a:pt x="377" y="646"/>
                    </a:cubicBezTo>
                    <a:cubicBezTo>
                      <a:pt x="377" y="643"/>
                      <a:pt x="375" y="641"/>
                      <a:pt x="372" y="641"/>
                    </a:cubicBezTo>
                    <a:close/>
                    <a:moveTo>
                      <a:pt x="359" y="669"/>
                    </a:moveTo>
                    <a:cubicBezTo>
                      <a:pt x="356" y="669"/>
                      <a:pt x="354" y="671"/>
                      <a:pt x="354" y="673"/>
                    </a:cubicBezTo>
                    <a:cubicBezTo>
                      <a:pt x="354" y="676"/>
                      <a:pt x="356" y="678"/>
                      <a:pt x="359" y="678"/>
                    </a:cubicBezTo>
                    <a:cubicBezTo>
                      <a:pt x="361" y="678"/>
                      <a:pt x="363" y="676"/>
                      <a:pt x="363" y="673"/>
                    </a:cubicBezTo>
                    <a:cubicBezTo>
                      <a:pt x="363" y="671"/>
                      <a:pt x="361" y="669"/>
                      <a:pt x="359" y="669"/>
                    </a:cubicBezTo>
                    <a:close/>
                    <a:moveTo>
                      <a:pt x="329" y="496"/>
                    </a:moveTo>
                    <a:cubicBezTo>
                      <a:pt x="329" y="493"/>
                      <a:pt x="327" y="491"/>
                      <a:pt x="325" y="491"/>
                    </a:cubicBezTo>
                    <a:cubicBezTo>
                      <a:pt x="322" y="491"/>
                      <a:pt x="320" y="493"/>
                      <a:pt x="320" y="496"/>
                    </a:cubicBezTo>
                    <a:cubicBezTo>
                      <a:pt x="320" y="498"/>
                      <a:pt x="322" y="500"/>
                      <a:pt x="325" y="500"/>
                    </a:cubicBezTo>
                    <a:cubicBezTo>
                      <a:pt x="327" y="500"/>
                      <a:pt x="329" y="498"/>
                      <a:pt x="329" y="496"/>
                    </a:cubicBezTo>
                    <a:close/>
                    <a:moveTo>
                      <a:pt x="322" y="482"/>
                    </a:moveTo>
                    <a:cubicBezTo>
                      <a:pt x="322" y="480"/>
                      <a:pt x="320" y="478"/>
                      <a:pt x="318" y="478"/>
                    </a:cubicBezTo>
                    <a:cubicBezTo>
                      <a:pt x="315" y="478"/>
                      <a:pt x="313" y="480"/>
                      <a:pt x="313" y="482"/>
                    </a:cubicBezTo>
                    <a:cubicBezTo>
                      <a:pt x="313" y="485"/>
                      <a:pt x="315" y="487"/>
                      <a:pt x="318" y="487"/>
                    </a:cubicBezTo>
                    <a:cubicBezTo>
                      <a:pt x="320" y="487"/>
                      <a:pt x="322" y="485"/>
                      <a:pt x="322" y="482"/>
                    </a:cubicBezTo>
                    <a:close/>
                    <a:moveTo>
                      <a:pt x="332" y="696"/>
                    </a:moveTo>
                    <a:cubicBezTo>
                      <a:pt x="329" y="696"/>
                      <a:pt x="327" y="698"/>
                      <a:pt x="327" y="700"/>
                    </a:cubicBezTo>
                    <a:cubicBezTo>
                      <a:pt x="327" y="703"/>
                      <a:pt x="329" y="705"/>
                      <a:pt x="332" y="705"/>
                    </a:cubicBezTo>
                    <a:cubicBezTo>
                      <a:pt x="334" y="705"/>
                      <a:pt x="336" y="703"/>
                      <a:pt x="336" y="700"/>
                    </a:cubicBezTo>
                    <a:cubicBezTo>
                      <a:pt x="336" y="698"/>
                      <a:pt x="334" y="696"/>
                      <a:pt x="332" y="696"/>
                    </a:cubicBezTo>
                    <a:close/>
                    <a:moveTo>
                      <a:pt x="352" y="709"/>
                    </a:moveTo>
                    <a:cubicBezTo>
                      <a:pt x="349" y="709"/>
                      <a:pt x="347" y="712"/>
                      <a:pt x="347" y="714"/>
                    </a:cubicBezTo>
                    <a:cubicBezTo>
                      <a:pt x="347" y="717"/>
                      <a:pt x="349" y="719"/>
                      <a:pt x="352" y="719"/>
                    </a:cubicBezTo>
                    <a:cubicBezTo>
                      <a:pt x="354" y="719"/>
                      <a:pt x="356" y="717"/>
                      <a:pt x="356" y="714"/>
                    </a:cubicBezTo>
                    <a:cubicBezTo>
                      <a:pt x="356" y="712"/>
                      <a:pt x="354" y="709"/>
                      <a:pt x="352" y="709"/>
                    </a:cubicBezTo>
                    <a:close/>
                    <a:moveTo>
                      <a:pt x="350" y="700"/>
                    </a:moveTo>
                    <a:cubicBezTo>
                      <a:pt x="350" y="698"/>
                      <a:pt x="348" y="696"/>
                      <a:pt x="345" y="696"/>
                    </a:cubicBezTo>
                    <a:cubicBezTo>
                      <a:pt x="343" y="696"/>
                      <a:pt x="341" y="698"/>
                      <a:pt x="341" y="700"/>
                    </a:cubicBezTo>
                    <a:cubicBezTo>
                      <a:pt x="341" y="703"/>
                      <a:pt x="343" y="705"/>
                      <a:pt x="345" y="705"/>
                    </a:cubicBezTo>
                    <a:cubicBezTo>
                      <a:pt x="348" y="705"/>
                      <a:pt x="350" y="703"/>
                      <a:pt x="350" y="700"/>
                    </a:cubicBezTo>
                    <a:close/>
                    <a:moveTo>
                      <a:pt x="343" y="687"/>
                    </a:moveTo>
                    <a:cubicBezTo>
                      <a:pt x="343" y="684"/>
                      <a:pt x="341" y="682"/>
                      <a:pt x="338" y="682"/>
                    </a:cubicBezTo>
                    <a:cubicBezTo>
                      <a:pt x="336" y="682"/>
                      <a:pt x="334" y="684"/>
                      <a:pt x="334" y="687"/>
                    </a:cubicBezTo>
                    <a:cubicBezTo>
                      <a:pt x="334" y="689"/>
                      <a:pt x="336" y="691"/>
                      <a:pt x="338" y="691"/>
                    </a:cubicBezTo>
                    <a:cubicBezTo>
                      <a:pt x="341" y="691"/>
                      <a:pt x="343" y="689"/>
                      <a:pt x="343" y="687"/>
                    </a:cubicBezTo>
                    <a:close/>
                    <a:moveTo>
                      <a:pt x="252" y="87"/>
                    </a:moveTo>
                    <a:cubicBezTo>
                      <a:pt x="252" y="89"/>
                      <a:pt x="254" y="91"/>
                      <a:pt x="257" y="91"/>
                    </a:cubicBezTo>
                    <a:cubicBezTo>
                      <a:pt x="259" y="91"/>
                      <a:pt x="261" y="89"/>
                      <a:pt x="261" y="87"/>
                    </a:cubicBezTo>
                    <a:cubicBezTo>
                      <a:pt x="261" y="84"/>
                      <a:pt x="259" y="82"/>
                      <a:pt x="257" y="82"/>
                    </a:cubicBezTo>
                    <a:cubicBezTo>
                      <a:pt x="254" y="82"/>
                      <a:pt x="252" y="84"/>
                      <a:pt x="252" y="87"/>
                    </a:cubicBezTo>
                    <a:close/>
                    <a:moveTo>
                      <a:pt x="536" y="23"/>
                    </a:moveTo>
                    <a:cubicBezTo>
                      <a:pt x="538" y="23"/>
                      <a:pt x="540" y="21"/>
                      <a:pt x="540" y="18"/>
                    </a:cubicBezTo>
                    <a:cubicBezTo>
                      <a:pt x="540" y="16"/>
                      <a:pt x="538" y="14"/>
                      <a:pt x="536" y="14"/>
                    </a:cubicBezTo>
                    <a:cubicBezTo>
                      <a:pt x="533" y="14"/>
                      <a:pt x="531" y="16"/>
                      <a:pt x="531" y="18"/>
                    </a:cubicBezTo>
                    <a:cubicBezTo>
                      <a:pt x="531" y="21"/>
                      <a:pt x="533" y="23"/>
                      <a:pt x="536" y="23"/>
                    </a:cubicBezTo>
                    <a:close/>
                    <a:moveTo>
                      <a:pt x="552" y="332"/>
                    </a:moveTo>
                    <a:cubicBezTo>
                      <a:pt x="552" y="335"/>
                      <a:pt x="554" y="337"/>
                      <a:pt x="556" y="337"/>
                    </a:cubicBezTo>
                    <a:cubicBezTo>
                      <a:pt x="559" y="337"/>
                      <a:pt x="561" y="335"/>
                      <a:pt x="561" y="332"/>
                    </a:cubicBezTo>
                    <a:cubicBezTo>
                      <a:pt x="561" y="330"/>
                      <a:pt x="559" y="328"/>
                      <a:pt x="556" y="328"/>
                    </a:cubicBezTo>
                    <a:cubicBezTo>
                      <a:pt x="554" y="328"/>
                      <a:pt x="552" y="330"/>
                      <a:pt x="552" y="332"/>
                    </a:cubicBezTo>
                    <a:close/>
                    <a:moveTo>
                      <a:pt x="563" y="323"/>
                    </a:moveTo>
                    <a:cubicBezTo>
                      <a:pt x="566" y="323"/>
                      <a:pt x="568" y="321"/>
                      <a:pt x="568" y="318"/>
                    </a:cubicBezTo>
                    <a:cubicBezTo>
                      <a:pt x="568" y="316"/>
                      <a:pt x="566" y="314"/>
                      <a:pt x="563" y="314"/>
                    </a:cubicBezTo>
                    <a:cubicBezTo>
                      <a:pt x="561" y="314"/>
                      <a:pt x="559" y="316"/>
                      <a:pt x="559" y="318"/>
                    </a:cubicBezTo>
                    <a:cubicBezTo>
                      <a:pt x="559" y="321"/>
                      <a:pt x="561" y="323"/>
                      <a:pt x="563" y="323"/>
                    </a:cubicBezTo>
                    <a:close/>
                    <a:moveTo>
                      <a:pt x="549" y="23"/>
                    </a:moveTo>
                    <a:cubicBezTo>
                      <a:pt x="552" y="23"/>
                      <a:pt x="554" y="21"/>
                      <a:pt x="554" y="18"/>
                    </a:cubicBezTo>
                    <a:cubicBezTo>
                      <a:pt x="554" y="16"/>
                      <a:pt x="552" y="14"/>
                      <a:pt x="549" y="14"/>
                    </a:cubicBezTo>
                    <a:cubicBezTo>
                      <a:pt x="547" y="14"/>
                      <a:pt x="545" y="16"/>
                      <a:pt x="545" y="18"/>
                    </a:cubicBezTo>
                    <a:cubicBezTo>
                      <a:pt x="545" y="21"/>
                      <a:pt x="547" y="23"/>
                      <a:pt x="549" y="23"/>
                    </a:cubicBezTo>
                    <a:close/>
                    <a:moveTo>
                      <a:pt x="538" y="359"/>
                    </a:moveTo>
                    <a:cubicBezTo>
                      <a:pt x="538" y="362"/>
                      <a:pt x="540" y="364"/>
                      <a:pt x="543" y="364"/>
                    </a:cubicBezTo>
                    <a:cubicBezTo>
                      <a:pt x="545" y="364"/>
                      <a:pt x="547" y="362"/>
                      <a:pt x="547" y="359"/>
                    </a:cubicBezTo>
                    <a:cubicBezTo>
                      <a:pt x="547" y="357"/>
                      <a:pt x="545" y="355"/>
                      <a:pt x="543" y="355"/>
                    </a:cubicBezTo>
                    <a:cubicBezTo>
                      <a:pt x="540" y="355"/>
                      <a:pt x="538" y="357"/>
                      <a:pt x="538" y="359"/>
                    </a:cubicBezTo>
                    <a:close/>
                    <a:moveTo>
                      <a:pt x="549" y="350"/>
                    </a:moveTo>
                    <a:cubicBezTo>
                      <a:pt x="552" y="350"/>
                      <a:pt x="554" y="348"/>
                      <a:pt x="554" y="346"/>
                    </a:cubicBezTo>
                    <a:cubicBezTo>
                      <a:pt x="554" y="343"/>
                      <a:pt x="552" y="341"/>
                      <a:pt x="549" y="341"/>
                    </a:cubicBezTo>
                    <a:cubicBezTo>
                      <a:pt x="547" y="341"/>
                      <a:pt x="545" y="343"/>
                      <a:pt x="545" y="346"/>
                    </a:cubicBezTo>
                    <a:cubicBezTo>
                      <a:pt x="545" y="348"/>
                      <a:pt x="547" y="350"/>
                      <a:pt x="549" y="350"/>
                    </a:cubicBezTo>
                    <a:close/>
                    <a:moveTo>
                      <a:pt x="770" y="114"/>
                    </a:moveTo>
                    <a:cubicBezTo>
                      <a:pt x="770" y="116"/>
                      <a:pt x="772" y="118"/>
                      <a:pt x="774" y="118"/>
                    </a:cubicBezTo>
                    <a:cubicBezTo>
                      <a:pt x="777" y="118"/>
                      <a:pt x="779" y="116"/>
                      <a:pt x="779" y="114"/>
                    </a:cubicBezTo>
                    <a:cubicBezTo>
                      <a:pt x="779" y="111"/>
                      <a:pt x="777" y="109"/>
                      <a:pt x="774" y="109"/>
                    </a:cubicBezTo>
                    <a:cubicBezTo>
                      <a:pt x="772" y="109"/>
                      <a:pt x="770" y="111"/>
                      <a:pt x="770" y="114"/>
                    </a:cubicBezTo>
                    <a:close/>
                    <a:moveTo>
                      <a:pt x="563" y="268"/>
                    </a:moveTo>
                    <a:cubicBezTo>
                      <a:pt x="566" y="268"/>
                      <a:pt x="568" y="266"/>
                      <a:pt x="568" y="264"/>
                    </a:cubicBezTo>
                    <a:cubicBezTo>
                      <a:pt x="568" y="261"/>
                      <a:pt x="566" y="259"/>
                      <a:pt x="563" y="259"/>
                    </a:cubicBezTo>
                    <a:cubicBezTo>
                      <a:pt x="561" y="259"/>
                      <a:pt x="559" y="261"/>
                      <a:pt x="559" y="264"/>
                    </a:cubicBezTo>
                    <a:cubicBezTo>
                      <a:pt x="559" y="266"/>
                      <a:pt x="561" y="268"/>
                      <a:pt x="563" y="268"/>
                    </a:cubicBezTo>
                    <a:close/>
                    <a:moveTo>
                      <a:pt x="583" y="173"/>
                    </a:moveTo>
                    <a:cubicBezTo>
                      <a:pt x="586" y="173"/>
                      <a:pt x="588" y="171"/>
                      <a:pt x="588" y="168"/>
                    </a:cubicBezTo>
                    <a:cubicBezTo>
                      <a:pt x="588" y="166"/>
                      <a:pt x="586" y="164"/>
                      <a:pt x="583" y="164"/>
                    </a:cubicBezTo>
                    <a:cubicBezTo>
                      <a:pt x="581" y="164"/>
                      <a:pt x="579" y="166"/>
                      <a:pt x="579" y="168"/>
                    </a:cubicBezTo>
                    <a:cubicBezTo>
                      <a:pt x="579" y="171"/>
                      <a:pt x="581" y="173"/>
                      <a:pt x="583" y="173"/>
                    </a:cubicBezTo>
                    <a:close/>
                    <a:moveTo>
                      <a:pt x="586" y="182"/>
                    </a:moveTo>
                    <a:cubicBezTo>
                      <a:pt x="586" y="185"/>
                      <a:pt x="588" y="187"/>
                      <a:pt x="590" y="187"/>
                    </a:cubicBezTo>
                    <a:cubicBezTo>
                      <a:pt x="593" y="187"/>
                      <a:pt x="595" y="185"/>
                      <a:pt x="595" y="182"/>
                    </a:cubicBezTo>
                    <a:cubicBezTo>
                      <a:pt x="595" y="179"/>
                      <a:pt x="593" y="177"/>
                      <a:pt x="590" y="177"/>
                    </a:cubicBezTo>
                    <a:cubicBezTo>
                      <a:pt x="588" y="177"/>
                      <a:pt x="586" y="179"/>
                      <a:pt x="586" y="182"/>
                    </a:cubicBezTo>
                    <a:close/>
                    <a:moveTo>
                      <a:pt x="593" y="196"/>
                    </a:moveTo>
                    <a:cubicBezTo>
                      <a:pt x="593" y="198"/>
                      <a:pt x="595" y="200"/>
                      <a:pt x="597" y="200"/>
                    </a:cubicBezTo>
                    <a:cubicBezTo>
                      <a:pt x="600" y="200"/>
                      <a:pt x="602" y="198"/>
                      <a:pt x="602" y="196"/>
                    </a:cubicBezTo>
                    <a:cubicBezTo>
                      <a:pt x="602" y="193"/>
                      <a:pt x="600" y="191"/>
                      <a:pt x="597" y="191"/>
                    </a:cubicBezTo>
                    <a:cubicBezTo>
                      <a:pt x="595" y="191"/>
                      <a:pt x="593" y="193"/>
                      <a:pt x="593" y="196"/>
                    </a:cubicBezTo>
                    <a:close/>
                    <a:moveTo>
                      <a:pt x="563" y="214"/>
                    </a:moveTo>
                    <a:cubicBezTo>
                      <a:pt x="566" y="214"/>
                      <a:pt x="568" y="212"/>
                      <a:pt x="568" y="209"/>
                    </a:cubicBezTo>
                    <a:cubicBezTo>
                      <a:pt x="568" y="207"/>
                      <a:pt x="566" y="205"/>
                      <a:pt x="563" y="205"/>
                    </a:cubicBezTo>
                    <a:cubicBezTo>
                      <a:pt x="561" y="205"/>
                      <a:pt x="559" y="207"/>
                      <a:pt x="559" y="209"/>
                    </a:cubicBezTo>
                    <a:cubicBezTo>
                      <a:pt x="559" y="212"/>
                      <a:pt x="561" y="214"/>
                      <a:pt x="563" y="214"/>
                    </a:cubicBezTo>
                    <a:close/>
                    <a:moveTo>
                      <a:pt x="577" y="187"/>
                    </a:moveTo>
                    <a:cubicBezTo>
                      <a:pt x="579" y="187"/>
                      <a:pt x="581" y="185"/>
                      <a:pt x="581" y="182"/>
                    </a:cubicBezTo>
                    <a:cubicBezTo>
                      <a:pt x="581" y="179"/>
                      <a:pt x="579" y="177"/>
                      <a:pt x="577" y="177"/>
                    </a:cubicBezTo>
                    <a:cubicBezTo>
                      <a:pt x="574" y="177"/>
                      <a:pt x="572" y="179"/>
                      <a:pt x="572" y="182"/>
                    </a:cubicBezTo>
                    <a:cubicBezTo>
                      <a:pt x="572" y="185"/>
                      <a:pt x="574" y="187"/>
                      <a:pt x="577" y="187"/>
                    </a:cubicBezTo>
                    <a:close/>
                    <a:moveTo>
                      <a:pt x="570" y="200"/>
                    </a:moveTo>
                    <a:cubicBezTo>
                      <a:pt x="572" y="200"/>
                      <a:pt x="574" y="198"/>
                      <a:pt x="574" y="196"/>
                    </a:cubicBezTo>
                    <a:cubicBezTo>
                      <a:pt x="574" y="193"/>
                      <a:pt x="572" y="191"/>
                      <a:pt x="570" y="191"/>
                    </a:cubicBezTo>
                    <a:cubicBezTo>
                      <a:pt x="567" y="191"/>
                      <a:pt x="565" y="193"/>
                      <a:pt x="565" y="196"/>
                    </a:cubicBezTo>
                    <a:cubicBezTo>
                      <a:pt x="565" y="198"/>
                      <a:pt x="567" y="200"/>
                      <a:pt x="570" y="200"/>
                    </a:cubicBezTo>
                    <a:close/>
                    <a:moveTo>
                      <a:pt x="502" y="27"/>
                    </a:moveTo>
                    <a:cubicBezTo>
                      <a:pt x="499" y="27"/>
                      <a:pt x="497" y="29"/>
                      <a:pt x="497" y="32"/>
                    </a:cubicBezTo>
                    <a:cubicBezTo>
                      <a:pt x="497" y="34"/>
                      <a:pt x="499" y="37"/>
                      <a:pt x="502" y="37"/>
                    </a:cubicBezTo>
                    <a:cubicBezTo>
                      <a:pt x="504" y="37"/>
                      <a:pt x="506" y="34"/>
                      <a:pt x="506" y="32"/>
                    </a:cubicBezTo>
                    <a:cubicBezTo>
                      <a:pt x="506" y="29"/>
                      <a:pt x="504" y="27"/>
                      <a:pt x="502" y="27"/>
                    </a:cubicBezTo>
                    <a:close/>
                    <a:moveTo>
                      <a:pt x="488" y="27"/>
                    </a:moveTo>
                    <a:cubicBezTo>
                      <a:pt x="486" y="27"/>
                      <a:pt x="484" y="29"/>
                      <a:pt x="484" y="32"/>
                    </a:cubicBezTo>
                    <a:cubicBezTo>
                      <a:pt x="484" y="34"/>
                      <a:pt x="486" y="37"/>
                      <a:pt x="488" y="37"/>
                    </a:cubicBezTo>
                    <a:cubicBezTo>
                      <a:pt x="491" y="37"/>
                      <a:pt x="493" y="34"/>
                      <a:pt x="493" y="32"/>
                    </a:cubicBezTo>
                    <a:cubicBezTo>
                      <a:pt x="493" y="29"/>
                      <a:pt x="491" y="27"/>
                      <a:pt x="488" y="27"/>
                    </a:cubicBezTo>
                    <a:close/>
                    <a:moveTo>
                      <a:pt x="477" y="46"/>
                    </a:moveTo>
                    <a:cubicBezTo>
                      <a:pt x="477" y="48"/>
                      <a:pt x="479" y="50"/>
                      <a:pt x="481" y="50"/>
                    </a:cubicBezTo>
                    <a:cubicBezTo>
                      <a:pt x="484" y="50"/>
                      <a:pt x="486" y="48"/>
                      <a:pt x="486" y="46"/>
                    </a:cubicBezTo>
                    <a:cubicBezTo>
                      <a:pt x="486" y="43"/>
                      <a:pt x="484" y="41"/>
                      <a:pt x="481" y="41"/>
                    </a:cubicBezTo>
                    <a:cubicBezTo>
                      <a:pt x="479" y="41"/>
                      <a:pt x="477" y="43"/>
                      <a:pt x="477" y="46"/>
                    </a:cubicBezTo>
                    <a:close/>
                    <a:moveTo>
                      <a:pt x="490" y="46"/>
                    </a:moveTo>
                    <a:cubicBezTo>
                      <a:pt x="490" y="48"/>
                      <a:pt x="492" y="50"/>
                      <a:pt x="495" y="50"/>
                    </a:cubicBezTo>
                    <a:cubicBezTo>
                      <a:pt x="497" y="50"/>
                      <a:pt x="500" y="48"/>
                      <a:pt x="500" y="46"/>
                    </a:cubicBezTo>
                    <a:cubicBezTo>
                      <a:pt x="500" y="43"/>
                      <a:pt x="497" y="41"/>
                      <a:pt x="495" y="41"/>
                    </a:cubicBezTo>
                    <a:cubicBezTo>
                      <a:pt x="492" y="41"/>
                      <a:pt x="490" y="43"/>
                      <a:pt x="490" y="46"/>
                    </a:cubicBezTo>
                    <a:close/>
                    <a:moveTo>
                      <a:pt x="238" y="114"/>
                    </a:moveTo>
                    <a:cubicBezTo>
                      <a:pt x="238" y="116"/>
                      <a:pt x="240" y="118"/>
                      <a:pt x="243" y="118"/>
                    </a:cubicBezTo>
                    <a:cubicBezTo>
                      <a:pt x="246" y="118"/>
                      <a:pt x="248" y="116"/>
                      <a:pt x="248" y="114"/>
                    </a:cubicBezTo>
                    <a:cubicBezTo>
                      <a:pt x="248" y="111"/>
                      <a:pt x="246" y="109"/>
                      <a:pt x="243" y="109"/>
                    </a:cubicBezTo>
                    <a:cubicBezTo>
                      <a:pt x="240" y="109"/>
                      <a:pt x="238" y="111"/>
                      <a:pt x="238" y="114"/>
                    </a:cubicBezTo>
                    <a:close/>
                    <a:moveTo>
                      <a:pt x="248" y="87"/>
                    </a:moveTo>
                    <a:cubicBezTo>
                      <a:pt x="248" y="84"/>
                      <a:pt x="246" y="82"/>
                      <a:pt x="243" y="82"/>
                    </a:cubicBezTo>
                    <a:cubicBezTo>
                      <a:pt x="240" y="82"/>
                      <a:pt x="238" y="84"/>
                      <a:pt x="238" y="87"/>
                    </a:cubicBezTo>
                    <a:cubicBezTo>
                      <a:pt x="238" y="89"/>
                      <a:pt x="240" y="91"/>
                      <a:pt x="243" y="91"/>
                    </a:cubicBezTo>
                    <a:cubicBezTo>
                      <a:pt x="246" y="91"/>
                      <a:pt x="248" y="89"/>
                      <a:pt x="248" y="87"/>
                    </a:cubicBezTo>
                    <a:close/>
                    <a:moveTo>
                      <a:pt x="599" y="209"/>
                    </a:moveTo>
                    <a:cubicBezTo>
                      <a:pt x="599" y="212"/>
                      <a:pt x="601" y="214"/>
                      <a:pt x="604" y="214"/>
                    </a:cubicBezTo>
                    <a:cubicBezTo>
                      <a:pt x="606" y="214"/>
                      <a:pt x="608" y="212"/>
                      <a:pt x="608" y="209"/>
                    </a:cubicBezTo>
                    <a:cubicBezTo>
                      <a:pt x="608" y="207"/>
                      <a:pt x="606" y="205"/>
                      <a:pt x="604" y="205"/>
                    </a:cubicBezTo>
                    <a:cubicBezTo>
                      <a:pt x="601" y="205"/>
                      <a:pt x="599" y="207"/>
                      <a:pt x="599" y="209"/>
                    </a:cubicBezTo>
                    <a:close/>
                    <a:moveTo>
                      <a:pt x="107" y="137"/>
                    </a:moveTo>
                    <a:cubicBezTo>
                      <a:pt x="104" y="137"/>
                      <a:pt x="102" y="139"/>
                      <a:pt x="102" y="141"/>
                    </a:cubicBezTo>
                    <a:cubicBezTo>
                      <a:pt x="102" y="144"/>
                      <a:pt x="104" y="146"/>
                      <a:pt x="107" y="146"/>
                    </a:cubicBezTo>
                    <a:cubicBezTo>
                      <a:pt x="109" y="146"/>
                      <a:pt x="111" y="144"/>
                      <a:pt x="111" y="141"/>
                    </a:cubicBezTo>
                    <a:cubicBezTo>
                      <a:pt x="111" y="139"/>
                      <a:pt x="109" y="137"/>
                      <a:pt x="107" y="137"/>
                    </a:cubicBezTo>
                    <a:close/>
                    <a:moveTo>
                      <a:pt x="114" y="159"/>
                    </a:moveTo>
                    <a:cubicBezTo>
                      <a:pt x="116" y="159"/>
                      <a:pt x="118" y="157"/>
                      <a:pt x="118" y="155"/>
                    </a:cubicBezTo>
                    <a:cubicBezTo>
                      <a:pt x="118" y="152"/>
                      <a:pt x="116" y="150"/>
                      <a:pt x="114" y="150"/>
                    </a:cubicBezTo>
                    <a:cubicBezTo>
                      <a:pt x="111" y="150"/>
                      <a:pt x="109" y="152"/>
                      <a:pt x="109" y="155"/>
                    </a:cubicBezTo>
                    <a:cubicBezTo>
                      <a:pt x="109" y="157"/>
                      <a:pt x="111" y="159"/>
                      <a:pt x="114" y="159"/>
                    </a:cubicBezTo>
                    <a:close/>
                    <a:moveTo>
                      <a:pt x="515" y="37"/>
                    </a:moveTo>
                    <a:cubicBezTo>
                      <a:pt x="518" y="37"/>
                      <a:pt x="520" y="34"/>
                      <a:pt x="520" y="32"/>
                    </a:cubicBezTo>
                    <a:cubicBezTo>
                      <a:pt x="520" y="29"/>
                      <a:pt x="518" y="27"/>
                      <a:pt x="515" y="27"/>
                    </a:cubicBezTo>
                    <a:cubicBezTo>
                      <a:pt x="513" y="27"/>
                      <a:pt x="511" y="29"/>
                      <a:pt x="511" y="32"/>
                    </a:cubicBezTo>
                    <a:cubicBezTo>
                      <a:pt x="511" y="34"/>
                      <a:pt x="513" y="37"/>
                      <a:pt x="515" y="37"/>
                    </a:cubicBezTo>
                    <a:close/>
                    <a:moveTo>
                      <a:pt x="524" y="32"/>
                    </a:moveTo>
                    <a:cubicBezTo>
                      <a:pt x="524" y="34"/>
                      <a:pt x="527" y="37"/>
                      <a:pt x="529" y="37"/>
                    </a:cubicBezTo>
                    <a:cubicBezTo>
                      <a:pt x="532" y="37"/>
                      <a:pt x="534" y="34"/>
                      <a:pt x="534" y="32"/>
                    </a:cubicBezTo>
                    <a:cubicBezTo>
                      <a:pt x="534" y="29"/>
                      <a:pt x="532" y="27"/>
                      <a:pt x="529" y="27"/>
                    </a:cubicBezTo>
                    <a:cubicBezTo>
                      <a:pt x="527" y="27"/>
                      <a:pt x="524" y="29"/>
                      <a:pt x="524" y="32"/>
                    </a:cubicBezTo>
                    <a:close/>
                    <a:moveTo>
                      <a:pt x="536" y="41"/>
                    </a:moveTo>
                    <a:cubicBezTo>
                      <a:pt x="533" y="41"/>
                      <a:pt x="531" y="43"/>
                      <a:pt x="531" y="46"/>
                    </a:cubicBezTo>
                    <a:cubicBezTo>
                      <a:pt x="531" y="48"/>
                      <a:pt x="533" y="50"/>
                      <a:pt x="536" y="50"/>
                    </a:cubicBezTo>
                    <a:cubicBezTo>
                      <a:pt x="538" y="50"/>
                      <a:pt x="540" y="48"/>
                      <a:pt x="540" y="46"/>
                    </a:cubicBezTo>
                    <a:cubicBezTo>
                      <a:pt x="540" y="43"/>
                      <a:pt x="538" y="41"/>
                      <a:pt x="536" y="41"/>
                    </a:cubicBezTo>
                    <a:close/>
                    <a:moveTo>
                      <a:pt x="504" y="46"/>
                    </a:moveTo>
                    <a:cubicBezTo>
                      <a:pt x="504" y="48"/>
                      <a:pt x="506" y="50"/>
                      <a:pt x="509" y="50"/>
                    </a:cubicBezTo>
                    <a:cubicBezTo>
                      <a:pt x="511" y="50"/>
                      <a:pt x="513" y="48"/>
                      <a:pt x="513" y="46"/>
                    </a:cubicBezTo>
                    <a:cubicBezTo>
                      <a:pt x="513" y="43"/>
                      <a:pt x="511" y="41"/>
                      <a:pt x="509" y="41"/>
                    </a:cubicBezTo>
                    <a:cubicBezTo>
                      <a:pt x="506" y="41"/>
                      <a:pt x="504" y="43"/>
                      <a:pt x="504" y="46"/>
                    </a:cubicBezTo>
                    <a:close/>
                    <a:moveTo>
                      <a:pt x="125" y="141"/>
                    </a:moveTo>
                    <a:cubicBezTo>
                      <a:pt x="125" y="139"/>
                      <a:pt x="123" y="137"/>
                      <a:pt x="120" y="137"/>
                    </a:cubicBezTo>
                    <a:cubicBezTo>
                      <a:pt x="118" y="137"/>
                      <a:pt x="116" y="139"/>
                      <a:pt x="116" y="141"/>
                    </a:cubicBezTo>
                    <a:cubicBezTo>
                      <a:pt x="116" y="144"/>
                      <a:pt x="118" y="146"/>
                      <a:pt x="120" y="146"/>
                    </a:cubicBezTo>
                    <a:cubicBezTo>
                      <a:pt x="123" y="146"/>
                      <a:pt x="125" y="144"/>
                      <a:pt x="125" y="141"/>
                    </a:cubicBezTo>
                    <a:close/>
                    <a:moveTo>
                      <a:pt x="674" y="32"/>
                    </a:moveTo>
                    <a:cubicBezTo>
                      <a:pt x="674" y="34"/>
                      <a:pt x="676" y="37"/>
                      <a:pt x="679" y="37"/>
                    </a:cubicBezTo>
                    <a:cubicBezTo>
                      <a:pt x="681" y="37"/>
                      <a:pt x="683" y="34"/>
                      <a:pt x="683" y="32"/>
                    </a:cubicBezTo>
                    <a:cubicBezTo>
                      <a:pt x="683" y="29"/>
                      <a:pt x="681" y="27"/>
                      <a:pt x="679" y="27"/>
                    </a:cubicBezTo>
                    <a:cubicBezTo>
                      <a:pt x="676" y="27"/>
                      <a:pt x="674" y="29"/>
                      <a:pt x="674" y="32"/>
                    </a:cubicBezTo>
                    <a:close/>
                    <a:moveTo>
                      <a:pt x="715" y="114"/>
                    </a:moveTo>
                    <a:cubicBezTo>
                      <a:pt x="715" y="116"/>
                      <a:pt x="717" y="118"/>
                      <a:pt x="720" y="118"/>
                    </a:cubicBezTo>
                    <a:cubicBezTo>
                      <a:pt x="722" y="118"/>
                      <a:pt x="724" y="116"/>
                      <a:pt x="724" y="114"/>
                    </a:cubicBezTo>
                    <a:cubicBezTo>
                      <a:pt x="724" y="111"/>
                      <a:pt x="722" y="109"/>
                      <a:pt x="720" y="109"/>
                    </a:cubicBezTo>
                    <a:cubicBezTo>
                      <a:pt x="717" y="109"/>
                      <a:pt x="715" y="111"/>
                      <a:pt x="715" y="114"/>
                    </a:cubicBezTo>
                    <a:close/>
                    <a:moveTo>
                      <a:pt x="727" y="105"/>
                    </a:moveTo>
                    <a:cubicBezTo>
                      <a:pt x="729" y="105"/>
                      <a:pt x="731" y="103"/>
                      <a:pt x="731" y="100"/>
                    </a:cubicBezTo>
                    <a:cubicBezTo>
                      <a:pt x="731" y="98"/>
                      <a:pt x="729" y="96"/>
                      <a:pt x="727" y="96"/>
                    </a:cubicBezTo>
                    <a:cubicBezTo>
                      <a:pt x="724" y="96"/>
                      <a:pt x="722" y="98"/>
                      <a:pt x="722" y="100"/>
                    </a:cubicBezTo>
                    <a:cubicBezTo>
                      <a:pt x="722" y="103"/>
                      <a:pt x="724" y="105"/>
                      <a:pt x="727" y="105"/>
                    </a:cubicBezTo>
                    <a:close/>
                    <a:moveTo>
                      <a:pt x="708" y="100"/>
                    </a:moveTo>
                    <a:cubicBezTo>
                      <a:pt x="708" y="103"/>
                      <a:pt x="710" y="105"/>
                      <a:pt x="713" y="105"/>
                    </a:cubicBezTo>
                    <a:cubicBezTo>
                      <a:pt x="715" y="105"/>
                      <a:pt x="717" y="103"/>
                      <a:pt x="717" y="100"/>
                    </a:cubicBezTo>
                    <a:cubicBezTo>
                      <a:pt x="717" y="98"/>
                      <a:pt x="715" y="96"/>
                      <a:pt x="713" y="96"/>
                    </a:cubicBezTo>
                    <a:cubicBezTo>
                      <a:pt x="710" y="96"/>
                      <a:pt x="708" y="98"/>
                      <a:pt x="708" y="100"/>
                    </a:cubicBezTo>
                    <a:close/>
                    <a:moveTo>
                      <a:pt x="699" y="23"/>
                    </a:moveTo>
                    <a:cubicBezTo>
                      <a:pt x="702" y="23"/>
                      <a:pt x="704" y="21"/>
                      <a:pt x="704" y="18"/>
                    </a:cubicBezTo>
                    <a:cubicBezTo>
                      <a:pt x="704" y="16"/>
                      <a:pt x="702" y="14"/>
                      <a:pt x="699" y="14"/>
                    </a:cubicBezTo>
                    <a:cubicBezTo>
                      <a:pt x="697" y="14"/>
                      <a:pt x="695" y="16"/>
                      <a:pt x="695" y="18"/>
                    </a:cubicBezTo>
                    <a:cubicBezTo>
                      <a:pt x="695" y="21"/>
                      <a:pt x="697" y="23"/>
                      <a:pt x="699" y="23"/>
                    </a:cubicBezTo>
                    <a:close/>
                    <a:moveTo>
                      <a:pt x="729" y="114"/>
                    </a:moveTo>
                    <a:cubicBezTo>
                      <a:pt x="729" y="116"/>
                      <a:pt x="731" y="118"/>
                      <a:pt x="733" y="118"/>
                    </a:cubicBezTo>
                    <a:cubicBezTo>
                      <a:pt x="736" y="118"/>
                      <a:pt x="738" y="116"/>
                      <a:pt x="738" y="114"/>
                    </a:cubicBezTo>
                    <a:cubicBezTo>
                      <a:pt x="738" y="111"/>
                      <a:pt x="736" y="109"/>
                      <a:pt x="733" y="109"/>
                    </a:cubicBezTo>
                    <a:cubicBezTo>
                      <a:pt x="731" y="109"/>
                      <a:pt x="729" y="111"/>
                      <a:pt x="729" y="114"/>
                    </a:cubicBezTo>
                    <a:close/>
                    <a:moveTo>
                      <a:pt x="702" y="87"/>
                    </a:moveTo>
                    <a:cubicBezTo>
                      <a:pt x="702" y="89"/>
                      <a:pt x="704" y="91"/>
                      <a:pt x="706" y="91"/>
                    </a:cubicBezTo>
                    <a:cubicBezTo>
                      <a:pt x="709" y="91"/>
                      <a:pt x="711" y="89"/>
                      <a:pt x="711" y="87"/>
                    </a:cubicBezTo>
                    <a:cubicBezTo>
                      <a:pt x="711" y="84"/>
                      <a:pt x="709" y="82"/>
                      <a:pt x="706" y="82"/>
                    </a:cubicBezTo>
                    <a:cubicBezTo>
                      <a:pt x="704" y="82"/>
                      <a:pt x="702" y="84"/>
                      <a:pt x="702" y="87"/>
                    </a:cubicBezTo>
                    <a:close/>
                    <a:moveTo>
                      <a:pt x="740" y="105"/>
                    </a:moveTo>
                    <a:cubicBezTo>
                      <a:pt x="743" y="105"/>
                      <a:pt x="745" y="103"/>
                      <a:pt x="745" y="100"/>
                    </a:cubicBezTo>
                    <a:cubicBezTo>
                      <a:pt x="745" y="98"/>
                      <a:pt x="743" y="96"/>
                      <a:pt x="740" y="96"/>
                    </a:cubicBezTo>
                    <a:cubicBezTo>
                      <a:pt x="738" y="96"/>
                      <a:pt x="736" y="98"/>
                      <a:pt x="736" y="100"/>
                    </a:cubicBezTo>
                    <a:cubicBezTo>
                      <a:pt x="736" y="103"/>
                      <a:pt x="738" y="105"/>
                      <a:pt x="740" y="105"/>
                    </a:cubicBezTo>
                    <a:close/>
                    <a:moveTo>
                      <a:pt x="767" y="105"/>
                    </a:moveTo>
                    <a:cubicBezTo>
                      <a:pt x="770" y="105"/>
                      <a:pt x="772" y="103"/>
                      <a:pt x="772" y="100"/>
                    </a:cubicBezTo>
                    <a:cubicBezTo>
                      <a:pt x="772" y="98"/>
                      <a:pt x="770" y="96"/>
                      <a:pt x="767" y="96"/>
                    </a:cubicBezTo>
                    <a:cubicBezTo>
                      <a:pt x="765" y="96"/>
                      <a:pt x="763" y="98"/>
                      <a:pt x="763" y="100"/>
                    </a:cubicBezTo>
                    <a:cubicBezTo>
                      <a:pt x="763" y="103"/>
                      <a:pt x="765" y="105"/>
                      <a:pt x="767" y="105"/>
                    </a:cubicBezTo>
                    <a:close/>
                    <a:moveTo>
                      <a:pt x="756" y="114"/>
                    </a:moveTo>
                    <a:cubicBezTo>
                      <a:pt x="756" y="116"/>
                      <a:pt x="758" y="118"/>
                      <a:pt x="761" y="118"/>
                    </a:cubicBezTo>
                    <a:cubicBezTo>
                      <a:pt x="763" y="118"/>
                      <a:pt x="765" y="116"/>
                      <a:pt x="765" y="114"/>
                    </a:cubicBezTo>
                    <a:cubicBezTo>
                      <a:pt x="765" y="111"/>
                      <a:pt x="763" y="109"/>
                      <a:pt x="761" y="109"/>
                    </a:cubicBezTo>
                    <a:cubicBezTo>
                      <a:pt x="758" y="109"/>
                      <a:pt x="756" y="111"/>
                      <a:pt x="756" y="114"/>
                    </a:cubicBezTo>
                    <a:close/>
                    <a:moveTo>
                      <a:pt x="688" y="32"/>
                    </a:moveTo>
                    <a:cubicBezTo>
                      <a:pt x="688" y="34"/>
                      <a:pt x="690" y="37"/>
                      <a:pt x="692" y="37"/>
                    </a:cubicBezTo>
                    <a:cubicBezTo>
                      <a:pt x="695" y="37"/>
                      <a:pt x="697" y="34"/>
                      <a:pt x="697" y="32"/>
                    </a:cubicBezTo>
                    <a:cubicBezTo>
                      <a:pt x="697" y="29"/>
                      <a:pt x="695" y="27"/>
                      <a:pt x="692" y="27"/>
                    </a:cubicBezTo>
                    <a:cubicBezTo>
                      <a:pt x="690" y="27"/>
                      <a:pt x="688" y="29"/>
                      <a:pt x="688" y="32"/>
                    </a:cubicBezTo>
                    <a:close/>
                    <a:moveTo>
                      <a:pt x="767" y="23"/>
                    </a:moveTo>
                    <a:cubicBezTo>
                      <a:pt x="770" y="23"/>
                      <a:pt x="772" y="21"/>
                      <a:pt x="772" y="18"/>
                    </a:cubicBezTo>
                    <a:cubicBezTo>
                      <a:pt x="772" y="16"/>
                      <a:pt x="770" y="14"/>
                      <a:pt x="767" y="14"/>
                    </a:cubicBezTo>
                    <a:cubicBezTo>
                      <a:pt x="765" y="14"/>
                      <a:pt x="763" y="16"/>
                      <a:pt x="763" y="18"/>
                    </a:cubicBezTo>
                    <a:cubicBezTo>
                      <a:pt x="763" y="21"/>
                      <a:pt x="765" y="23"/>
                      <a:pt x="767" y="23"/>
                    </a:cubicBezTo>
                    <a:close/>
                    <a:moveTo>
                      <a:pt x="754" y="105"/>
                    </a:moveTo>
                    <a:cubicBezTo>
                      <a:pt x="756" y="105"/>
                      <a:pt x="758" y="103"/>
                      <a:pt x="758" y="100"/>
                    </a:cubicBezTo>
                    <a:cubicBezTo>
                      <a:pt x="758" y="98"/>
                      <a:pt x="756" y="96"/>
                      <a:pt x="754" y="96"/>
                    </a:cubicBezTo>
                    <a:cubicBezTo>
                      <a:pt x="751" y="96"/>
                      <a:pt x="749" y="98"/>
                      <a:pt x="749" y="100"/>
                    </a:cubicBezTo>
                    <a:cubicBezTo>
                      <a:pt x="749" y="103"/>
                      <a:pt x="751" y="105"/>
                      <a:pt x="754" y="105"/>
                    </a:cubicBezTo>
                    <a:close/>
                    <a:moveTo>
                      <a:pt x="742" y="114"/>
                    </a:moveTo>
                    <a:cubicBezTo>
                      <a:pt x="742" y="116"/>
                      <a:pt x="744" y="118"/>
                      <a:pt x="747" y="118"/>
                    </a:cubicBezTo>
                    <a:cubicBezTo>
                      <a:pt x="749" y="118"/>
                      <a:pt x="751" y="116"/>
                      <a:pt x="751" y="114"/>
                    </a:cubicBezTo>
                    <a:cubicBezTo>
                      <a:pt x="751" y="111"/>
                      <a:pt x="749" y="109"/>
                      <a:pt x="747" y="109"/>
                    </a:cubicBezTo>
                    <a:cubicBezTo>
                      <a:pt x="744" y="109"/>
                      <a:pt x="742" y="111"/>
                      <a:pt x="742" y="114"/>
                    </a:cubicBezTo>
                    <a:close/>
                    <a:moveTo>
                      <a:pt x="652" y="37"/>
                    </a:moveTo>
                    <a:cubicBezTo>
                      <a:pt x="654" y="37"/>
                      <a:pt x="656" y="34"/>
                      <a:pt x="656" y="32"/>
                    </a:cubicBezTo>
                    <a:cubicBezTo>
                      <a:pt x="656" y="29"/>
                      <a:pt x="654" y="27"/>
                      <a:pt x="652" y="27"/>
                    </a:cubicBezTo>
                    <a:cubicBezTo>
                      <a:pt x="649" y="27"/>
                      <a:pt x="647" y="29"/>
                      <a:pt x="647" y="32"/>
                    </a:cubicBezTo>
                    <a:cubicBezTo>
                      <a:pt x="647" y="34"/>
                      <a:pt x="649" y="37"/>
                      <a:pt x="652" y="37"/>
                    </a:cubicBezTo>
                    <a:close/>
                    <a:moveTo>
                      <a:pt x="631" y="159"/>
                    </a:moveTo>
                    <a:cubicBezTo>
                      <a:pt x="634" y="159"/>
                      <a:pt x="636" y="157"/>
                      <a:pt x="636" y="155"/>
                    </a:cubicBezTo>
                    <a:cubicBezTo>
                      <a:pt x="636" y="152"/>
                      <a:pt x="634" y="150"/>
                      <a:pt x="631" y="150"/>
                    </a:cubicBezTo>
                    <a:cubicBezTo>
                      <a:pt x="629" y="150"/>
                      <a:pt x="627" y="152"/>
                      <a:pt x="627" y="155"/>
                    </a:cubicBezTo>
                    <a:cubicBezTo>
                      <a:pt x="627" y="157"/>
                      <a:pt x="629" y="159"/>
                      <a:pt x="631" y="159"/>
                    </a:cubicBezTo>
                    <a:close/>
                    <a:moveTo>
                      <a:pt x="686" y="23"/>
                    </a:moveTo>
                    <a:cubicBezTo>
                      <a:pt x="688" y="23"/>
                      <a:pt x="690" y="21"/>
                      <a:pt x="690" y="18"/>
                    </a:cubicBezTo>
                    <a:cubicBezTo>
                      <a:pt x="690" y="16"/>
                      <a:pt x="688" y="14"/>
                      <a:pt x="686" y="14"/>
                    </a:cubicBezTo>
                    <a:cubicBezTo>
                      <a:pt x="683" y="14"/>
                      <a:pt x="681" y="16"/>
                      <a:pt x="681" y="18"/>
                    </a:cubicBezTo>
                    <a:cubicBezTo>
                      <a:pt x="681" y="21"/>
                      <a:pt x="683" y="23"/>
                      <a:pt x="686" y="23"/>
                    </a:cubicBezTo>
                    <a:close/>
                    <a:moveTo>
                      <a:pt x="638" y="146"/>
                    </a:moveTo>
                    <a:cubicBezTo>
                      <a:pt x="640" y="146"/>
                      <a:pt x="643" y="144"/>
                      <a:pt x="643" y="141"/>
                    </a:cubicBezTo>
                    <a:cubicBezTo>
                      <a:pt x="643" y="139"/>
                      <a:pt x="640" y="137"/>
                      <a:pt x="638" y="137"/>
                    </a:cubicBezTo>
                    <a:cubicBezTo>
                      <a:pt x="635" y="137"/>
                      <a:pt x="633" y="139"/>
                      <a:pt x="633" y="141"/>
                    </a:cubicBezTo>
                    <a:cubicBezTo>
                      <a:pt x="633" y="144"/>
                      <a:pt x="635" y="146"/>
                      <a:pt x="638" y="146"/>
                    </a:cubicBezTo>
                    <a:close/>
                    <a:moveTo>
                      <a:pt x="618" y="214"/>
                    </a:moveTo>
                    <a:cubicBezTo>
                      <a:pt x="620" y="214"/>
                      <a:pt x="622" y="212"/>
                      <a:pt x="622" y="209"/>
                    </a:cubicBezTo>
                    <a:cubicBezTo>
                      <a:pt x="622" y="207"/>
                      <a:pt x="620" y="205"/>
                      <a:pt x="618" y="205"/>
                    </a:cubicBezTo>
                    <a:cubicBezTo>
                      <a:pt x="615" y="205"/>
                      <a:pt x="613" y="207"/>
                      <a:pt x="613" y="209"/>
                    </a:cubicBezTo>
                    <a:cubicBezTo>
                      <a:pt x="613" y="212"/>
                      <a:pt x="615" y="214"/>
                      <a:pt x="618" y="214"/>
                    </a:cubicBezTo>
                    <a:close/>
                    <a:moveTo>
                      <a:pt x="645" y="132"/>
                    </a:moveTo>
                    <a:cubicBezTo>
                      <a:pt x="647" y="132"/>
                      <a:pt x="649" y="130"/>
                      <a:pt x="649" y="127"/>
                    </a:cubicBezTo>
                    <a:cubicBezTo>
                      <a:pt x="649" y="125"/>
                      <a:pt x="647" y="123"/>
                      <a:pt x="645" y="123"/>
                    </a:cubicBezTo>
                    <a:cubicBezTo>
                      <a:pt x="642" y="123"/>
                      <a:pt x="640" y="125"/>
                      <a:pt x="640" y="127"/>
                    </a:cubicBezTo>
                    <a:cubicBezTo>
                      <a:pt x="640" y="130"/>
                      <a:pt x="642" y="132"/>
                      <a:pt x="645" y="132"/>
                    </a:cubicBezTo>
                    <a:close/>
                    <a:moveTo>
                      <a:pt x="624" y="200"/>
                    </a:moveTo>
                    <a:cubicBezTo>
                      <a:pt x="627" y="200"/>
                      <a:pt x="629" y="198"/>
                      <a:pt x="629" y="196"/>
                    </a:cubicBezTo>
                    <a:cubicBezTo>
                      <a:pt x="629" y="193"/>
                      <a:pt x="627" y="191"/>
                      <a:pt x="624" y="191"/>
                    </a:cubicBezTo>
                    <a:cubicBezTo>
                      <a:pt x="622" y="191"/>
                      <a:pt x="620" y="193"/>
                      <a:pt x="620" y="196"/>
                    </a:cubicBezTo>
                    <a:cubicBezTo>
                      <a:pt x="620" y="198"/>
                      <a:pt x="622" y="200"/>
                      <a:pt x="624" y="200"/>
                    </a:cubicBezTo>
                    <a:close/>
                    <a:moveTo>
                      <a:pt x="631" y="187"/>
                    </a:moveTo>
                    <a:cubicBezTo>
                      <a:pt x="634" y="187"/>
                      <a:pt x="636" y="185"/>
                      <a:pt x="636" y="182"/>
                    </a:cubicBezTo>
                    <a:cubicBezTo>
                      <a:pt x="636" y="179"/>
                      <a:pt x="634" y="177"/>
                      <a:pt x="631" y="177"/>
                    </a:cubicBezTo>
                    <a:cubicBezTo>
                      <a:pt x="629" y="177"/>
                      <a:pt x="627" y="179"/>
                      <a:pt x="627" y="182"/>
                    </a:cubicBezTo>
                    <a:cubicBezTo>
                      <a:pt x="627" y="185"/>
                      <a:pt x="629" y="187"/>
                      <a:pt x="631" y="187"/>
                    </a:cubicBezTo>
                    <a:close/>
                    <a:moveTo>
                      <a:pt x="672" y="23"/>
                    </a:moveTo>
                    <a:cubicBezTo>
                      <a:pt x="675" y="23"/>
                      <a:pt x="677" y="21"/>
                      <a:pt x="677" y="18"/>
                    </a:cubicBezTo>
                    <a:cubicBezTo>
                      <a:pt x="677" y="16"/>
                      <a:pt x="675" y="14"/>
                      <a:pt x="672" y="14"/>
                    </a:cubicBezTo>
                    <a:cubicBezTo>
                      <a:pt x="670" y="14"/>
                      <a:pt x="667" y="16"/>
                      <a:pt x="667" y="18"/>
                    </a:cubicBezTo>
                    <a:cubicBezTo>
                      <a:pt x="667" y="21"/>
                      <a:pt x="670" y="23"/>
                      <a:pt x="672" y="23"/>
                    </a:cubicBezTo>
                    <a:close/>
                    <a:moveTo>
                      <a:pt x="450" y="73"/>
                    </a:moveTo>
                    <a:cubicBezTo>
                      <a:pt x="450" y="75"/>
                      <a:pt x="452" y="77"/>
                      <a:pt x="454" y="77"/>
                    </a:cubicBezTo>
                    <a:cubicBezTo>
                      <a:pt x="457" y="77"/>
                      <a:pt x="459" y="75"/>
                      <a:pt x="459" y="73"/>
                    </a:cubicBezTo>
                    <a:cubicBezTo>
                      <a:pt x="459" y="70"/>
                      <a:pt x="457" y="68"/>
                      <a:pt x="454" y="68"/>
                    </a:cubicBezTo>
                    <a:cubicBezTo>
                      <a:pt x="452" y="68"/>
                      <a:pt x="450" y="70"/>
                      <a:pt x="450" y="73"/>
                    </a:cubicBezTo>
                    <a:close/>
                    <a:moveTo>
                      <a:pt x="665" y="37"/>
                    </a:moveTo>
                    <a:cubicBezTo>
                      <a:pt x="668" y="37"/>
                      <a:pt x="670" y="34"/>
                      <a:pt x="670" y="32"/>
                    </a:cubicBezTo>
                    <a:cubicBezTo>
                      <a:pt x="670" y="29"/>
                      <a:pt x="668" y="27"/>
                      <a:pt x="665" y="27"/>
                    </a:cubicBezTo>
                    <a:cubicBezTo>
                      <a:pt x="663" y="27"/>
                      <a:pt x="661" y="29"/>
                      <a:pt x="661" y="32"/>
                    </a:cubicBezTo>
                    <a:cubicBezTo>
                      <a:pt x="661" y="34"/>
                      <a:pt x="663" y="37"/>
                      <a:pt x="665" y="37"/>
                    </a:cubicBezTo>
                    <a:close/>
                    <a:moveTo>
                      <a:pt x="606" y="223"/>
                    </a:moveTo>
                    <a:cubicBezTo>
                      <a:pt x="606" y="225"/>
                      <a:pt x="608" y="227"/>
                      <a:pt x="611" y="227"/>
                    </a:cubicBezTo>
                    <a:cubicBezTo>
                      <a:pt x="613" y="227"/>
                      <a:pt x="615" y="225"/>
                      <a:pt x="615" y="223"/>
                    </a:cubicBezTo>
                    <a:cubicBezTo>
                      <a:pt x="615" y="220"/>
                      <a:pt x="613" y="218"/>
                      <a:pt x="611" y="218"/>
                    </a:cubicBezTo>
                    <a:cubicBezTo>
                      <a:pt x="608" y="218"/>
                      <a:pt x="606" y="220"/>
                      <a:pt x="606" y="223"/>
                    </a:cubicBezTo>
                    <a:close/>
                    <a:moveTo>
                      <a:pt x="654" y="46"/>
                    </a:moveTo>
                    <a:cubicBezTo>
                      <a:pt x="654" y="48"/>
                      <a:pt x="656" y="50"/>
                      <a:pt x="658" y="50"/>
                    </a:cubicBezTo>
                    <a:cubicBezTo>
                      <a:pt x="661" y="50"/>
                      <a:pt x="663" y="48"/>
                      <a:pt x="663" y="46"/>
                    </a:cubicBezTo>
                    <a:cubicBezTo>
                      <a:pt x="663" y="43"/>
                      <a:pt x="661" y="41"/>
                      <a:pt x="658" y="41"/>
                    </a:cubicBezTo>
                    <a:cubicBezTo>
                      <a:pt x="656" y="41"/>
                      <a:pt x="654" y="43"/>
                      <a:pt x="654" y="46"/>
                    </a:cubicBezTo>
                    <a:close/>
                    <a:moveTo>
                      <a:pt x="652" y="118"/>
                    </a:moveTo>
                    <a:cubicBezTo>
                      <a:pt x="654" y="118"/>
                      <a:pt x="656" y="116"/>
                      <a:pt x="656" y="114"/>
                    </a:cubicBezTo>
                    <a:cubicBezTo>
                      <a:pt x="656" y="111"/>
                      <a:pt x="654" y="109"/>
                      <a:pt x="652" y="109"/>
                    </a:cubicBezTo>
                    <a:cubicBezTo>
                      <a:pt x="649" y="109"/>
                      <a:pt x="647" y="111"/>
                      <a:pt x="647" y="114"/>
                    </a:cubicBezTo>
                    <a:cubicBezTo>
                      <a:pt x="647" y="116"/>
                      <a:pt x="649" y="118"/>
                      <a:pt x="652" y="118"/>
                    </a:cubicBezTo>
                    <a:close/>
                    <a:moveTo>
                      <a:pt x="549" y="132"/>
                    </a:moveTo>
                    <a:cubicBezTo>
                      <a:pt x="552" y="132"/>
                      <a:pt x="554" y="130"/>
                      <a:pt x="554" y="127"/>
                    </a:cubicBezTo>
                    <a:cubicBezTo>
                      <a:pt x="554" y="125"/>
                      <a:pt x="552" y="123"/>
                      <a:pt x="549" y="123"/>
                    </a:cubicBezTo>
                    <a:cubicBezTo>
                      <a:pt x="547" y="123"/>
                      <a:pt x="545" y="125"/>
                      <a:pt x="545" y="127"/>
                    </a:cubicBezTo>
                    <a:cubicBezTo>
                      <a:pt x="545" y="130"/>
                      <a:pt x="547" y="132"/>
                      <a:pt x="549" y="132"/>
                    </a:cubicBezTo>
                    <a:close/>
                    <a:moveTo>
                      <a:pt x="400" y="423"/>
                    </a:moveTo>
                    <a:cubicBezTo>
                      <a:pt x="397" y="423"/>
                      <a:pt x="395" y="425"/>
                      <a:pt x="395" y="428"/>
                    </a:cubicBezTo>
                    <a:cubicBezTo>
                      <a:pt x="395" y="430"/>
                      <a:pt x="397" y="432"/>
                      <a:pt x="400" y="432"/>
                    </a:cubicBezTo>
                    <a:cubicBezTo>
                      <a:pt x="402" y="432"/>
                      <a:pt x="404" y="430"/>
                      <a:pt x="404" y="428"/>
                    </a:cubicBezTo>
                    <a:cubicBezTo>
                      <a:pt x="404" y="425"/>
                      <a:pt x="402" y="423"/>
                      <a:pt x="400" y="423"/>
                    </a:cubicBezTo>
                    <a:close/>
                    <a:moveTo>
                      <a:pt x="409" y="428"/>
                    </a:moveTo>
                    <a:cubicBezTo>
                      <a:pt x="409" y="430"/>
                      <a:pt x="411" y="432"/>
                      <a:pt x="413" y="432"/>
                    </a:cubicBezTo>
                    <a:cubicBezTo>
                      <a:pt x="416" y="432"/>
                      <a:pt x="418" y="430"/>
                      <a:pt x="418" y="428"/>
                    </a:cubicBezTo>
                    <a:cubicBezTo>
                      <a:pt x="418" y="425"/>
                      <a:pt x="416" y="423"/>
                      <a:pt x="413" y="423"/>
                    </a:cubicBezTo>
                    <a:cubicBezTo>
                      <a:pt x="411" y="423"/>
                      <a:pt x="409" y="425"/>
                      <a:pt x="409" y="428"/>
                    </a:cubicBezTo>
                    <a:close/>
                    <a:moveTo>
                      <a:pt x="402" y="441"/>
                    </a:moveTo>
                    <a:cubicBezTo>
                      <a:pt x="402" y="444"/>
                      <a:pt x="404" y="446"/>
                      <a:pt x="406" y="446"/>
                    </a:cubicBezTo>
                    <a:cubicBezTo>
                      <a:pt x="409" y="446"/>
                      <a:pt x="411" y="444"/>
                      <a:pt x="411" y="441"/>
                    </a:cubicBezTo>
                    <a:cubicBezTo>
                      <a:pt x="411" y="439"/>
                      <a:pt x="409" y="437"/>
                      <a:pt x="406" y="437"/>
                    </a:cubicBezTo>
                    <a:cubicBezTo>
                      <a:pt x="404" y="437"/>
                      <a:pt x="402" y="439"/>
                      <a:pt x="402" y="441"/>
                    </a:cubicBezTo>
                    <a:close/>
                    <a:moveTo>
                      <a:pt x="388" y="441"/>
                    </a:moveTo>
                    <a:cubicBezTo>
                      <a:pt x="388" y="444"/>
                      <a:pt x="390" y="446"/>
                      <a:pt x="393" y="446"/>
                    </a:cubicBezTo>
                    <a:cubicBezTo>
                      <a:pt x="395" y="446"/>
                      <a:pt x="397" y="444"/>
                      <a:pt x="397" y="441"/>
                    </a:cubicBezTo>
                    <a:cubicBezTo>
                      <a:pt x="397" y="439"/>
                      <a:pt x="395" y="437"/>
                      <a:pt x="393" y="437"/>
                    </a:cubicBezTo>
                    <a:cubicBezTo>
                      <a:pt x="390" y="437"/>
                      <a:pt x="388" y="439"/>
                      <a:pt x="388" y="441"/>
                    </a:cubicBezTo>
                    <a:close/>
                    <a:moveTo>
                      <a:pt x="375" y="441"/>
                    </a:moveTo>
                    <a:cubicBezTo>
                      <a:pt x="375" y="444"/>
                      <a:pt x="377" y="446"/>
                      <a:pt x="379" y="446"/>
                    </a:cubicBezTo>
                    <a:cubicBezTo>
                      <a:pt x="382" y="446"/>
                      <a:pt x="384" y="444"/>
                      <a:pt x="384" y="441"/>
                    </a:cubicBezTo>
                    <a:cubicBezTo>
                      <a:pt x="384" y="439"/>
                      <a:pt x="382" y="437"/>
                      <a:pt x="379" y="437"/>
                    </a:cubicBezTo>
                    <a:cubicBezTo>
                      <a:pt x="377" y="437"/>
                      <a:pt x="375" y="439"/>
                      <a:pt x="375" y="441"/>
                    </a:cubicBezTo>
                    <a:close/>
                    <a:moveTo>
                      <a:pt x="372" y="423"/>
                    </a:moveTo>
                    <a:cubicBezTo>
                      <a:pt x="370" y="423"/>
                      <a:pt x="368" y="425"/>
                      <a:pt x="368" y="428"/>
                    </a:cubicBezTo>
                    <a:cubicBezTo>
                      <a:pt x="368" y="430"/>
                      <a:pt x="370" y="432"/>
                      <a:pt x="372" y="432"/>
                    </a:cubicBezTo>
                    <a:cubicBezTo>
                      <a:pt x="375" y="432"/>
                      <a:pt x="377" y="430"/>
                      <a:pt x="377" y="428"/>
                    </a:cubicBezTo>
                    <a:cubicBezTo>
                      <a:pt x="377" y="425"/>
                      <a:pt x="375" y="423"/>
                      <a:pt x="372" y="423"/>
                    </a:cubicBezTo>
                    <a:close/>
                    <a:moveTo>
                      <a:pt x="386" y="423"/>
                    </a:moveTo>
                    <a:cubicBezTo>
                      <a:pt x="384" y="423"/>
                      <a:pt x="381" y="425"/>
                      <a:pt x="381" y="428"/>
                    </a:cubicBezTo>
                    <a:cubicBezTo>
                      <a:pt x="381" y="430"/>
                      <a:pt x="384" y="432"/>
                      <a:pt x="386" y="432"/>
                    </a:cubicBezTo>
                    <a:cubicBezTo>
                      <a:pt x="389" y="432"/>
                      <a:pt x="391" y="430"/>
                      <a:pt x="391" y="428"/>
                    </a:cubicBezTo>
                    <a:cubicBezTo>
                      <a:pt x="391" y="425"/>
                      <a:pt x="389" y="423"/>
                      <a:pt x="386" y="423"/>
                    </a:cubicBezTo>
                    <a:close/>
                    <a:moveTo>
                      <a:pt x="425" y="441"/>
                    </a:moveTo>
                    <a:cubicBezTo>
                      <a:pt x="425" y="439"/>
                      <a:pt x="423" y="437"/>
                      <a:pt x="420" y="437"/>
                    </a:cubicBezTo>
                    <a:cubicBezTo>
                      <a:pt x="418" y="437"/>
                      <a:pt x="416" y="439"/>
                      <a:pt x="416" y="441"/>
                    </a:cubicBezTo>
                    <a:cubicBezTo>
                      <a:pt x="416" y="444"/>
                      <a:pt x="418" y="446"/>
                      <a:pt x="420" y="446"/>
                    </a:cubicBezTo>
                    <a:cubicBezTo>
                      <a:pt x="423" y="446"/>
                      <a:pt x="425" y="444"/>
                      <a:pt x="425" y="441"/>
                    </a:cubicBezTo>
                    <a:close/>
                    <a:moveTo>
                      <a:pt x="391" y="482"/>
                    </a:moveTo>
                    <a:cubicBezTo>
                      <a:pt x="391" y="480"/>
                      <a:pt x="389" y="478"/>
                      <a:pt x="386" y="478"/>
                    </a:cubicBezTo>
                    <a:cubicBezTo>
                      <a:pt x="384" y="478"/>
                      <a:pt x="381" y="480"/>
                      <a:pt x="381" y="482"/>
                    </a:cubicBezTo>
                    <a:cubicBezTo>
                      <a:pt x="381" y="485"/>
                      <a:pt x="384" y="487"/>
                      <a:pt x="386" y="487"/>
                    </a:cubicBezTo>
                    <a:cubicBezTo>
                      <a:pt x="389" y="487"/>
                      <a:pt x="391" y="485"/>
                      <a:pt x="391" y="482"/>
                    </a:cubicBezTo>
                    <a:close/>
                    <a:moveTo>
                      <a:pt x="404" y="455"/>
                    </a:moveTo>
                    <a:cubicBezTo>
                      <a:pt x="404" y="452"/>
                      <a:pt x="402" y="450"/>
                      <a:pt x="400" y="450"/>
                    </a:cubicBezTo>
                    <a:cubicBezTo>
                      <a:pt x="397" y="450"/>
                      <a:pt x="395" y="452"/>
                      <a:pt x="395" y="455"/>
                    </a:cubicBezTo>
                    <a:cubicBezTo>
                      <a:pt x="395" y="457"/>
                      <a:pt x="397" y="459"/>
                      <a:pt x="400" y="459"/>
                    </a:cubicBezTo>
                    <a:cubicBezTo>
                      <a:pt x="402" y="459"/>
                      <a:pt x="404" y="457"/>
                      <a:pt x="404" y="455"/>
                    </a:cubicBezTo>
                    <a:close/>
                    <a:moveTo>
                      <a:pt x="397" y="468"/>
                    </a:moveTo>
                    <a:cubicBezTo>
                      <a:pt x="397" y="466"/>
                      <a:pt x="395" y="464"/>
                      <a:pt x="393" y="464"/>
                    </a:cubicBezTo>
                    <a:cubicBezTo>
                      <a:pt x="390" y="464"/>
                      <a:pt x="388" y="466"/>
                      <a:pt x="388" y="468"/>
                    </a:cubicBezTo>
                    <a:cubicBezTo>
                      <a:pt x="388" y="471"/>
                      <a:pt x="390" y="473"/>
                      <a:pt x="393" y="473"/>
                    </a:cubicBezTo>
                    <a:cubicBezTo>
                      <a:pt x="395" y="473"/>
                      <a:pt x="397" y="471"/>
                      <a:pt x="397" y="468"/>
                    </a:cubicBezTo>
                    <a:close/>
                    <a:moveTo>
                      <a:pt x="406" y="473"/>
                    </a:moveTo>
                    <a:cubicBezTo>
                      <a:pt x="409" y="473"/>
                      <a:pt x="411" y="471"/>
                      <a:pt x="411" y="468"/>
                    </a:cubicBezTo>
                    <a:cubicBezTo>
                      <a:pt x="411" y="466"/>
                      <a:pt x="409" y="464"/>
                      <a:pt x="406" y="464"/>
                    </a:cubicBezTo>
                    <a:cubicBezTo>
                      <a:pt x="404" y="464"/>
                      <a:pt x="402" y="466"/>
                      <a:pt x="402" y="468"/>
                    </a:cubicBezTo>
                    <a:cubicBezTo>
                      <a:pt x="402" y="471"/>
                      <a:pt x="404" y="473"/>
                      <a:pt x="406" y="473"/>
                    </a:cubicBezTo>
                    <a:close/>
                    <a:moveTo>
                      <a:pt x="418" y="455"/>
                    </a:moveTo>
                    <a:cubicBezTo>
                      <a:pt x="418" y="452"/>
                      <a:pt x="416" y="450"/>
                      <a:pt x="413" y="450"/>
                    </a:cubicBezTo>
                    <a:cubicBezTo>
                      <a:pt x="411" y="450"/>
                      <a:pt x="409" y="452"/>
                      <a:pt x="409" y="455"/>
                    </a:cubicBezTo>
                    <a:cubicBezTo>
                      <a:pt x="409" y="457"/>
                      <a:pt x="411" y="459"/>
                      <a:pt x="413" y="459"/>
                    </a:cubicBezTo>
                    <a:cubicBezTo>
                      <a:pt x="416" y="459"/>
                      <a:pt x="418" y="457"/>
                      <a:pt x="418" y="455"/>
                    </a:cubicBezTo>
                    <a:close/>
                    <a:moveTo>
                      <a:pt x="359" y="232"/>
                    </a:moveTo>
                    <a:cubicBezTo>
                      <a:pt x="356" y="232"/>
                      <a:pt x="354" y="234"/>
                      <a:pt x="354" y="237"/>
                    </a:cubicBezTo>
                    <a:cubicBezTo>
                      <a:pt x="354" y="239"/>
                      <a:pt x="356" y="241"/>
                      <a:pt x="359" y="241"/>
                    </a:cubicBezTo>
                    <a:cubicBezTo>
                      <a:pt x="361" y="241"/>
                      <a:pt x="363" y="239"/>
                      <a:pt x="363" y="237"/>
                    </a:cubicBezTo>
                    <a:cubicBezTo>
                      <a:pt x="363" y="234"/>
                      <a:pt x="361" y="232"/>
                      <a:pt x="359" y="232"/>
                    </a:cubicBezTo>
                    <a:close/>
                    <a:moveTo>
                      <a:pt x="325" y="255"/>
                    </a:moveTo>
                    <a:cubicBezTo>
                      <a:pt x="327" y="255"/>
                      <a:pt x="329" y="253"/>
                      <a:pt x="329" y="250"/>
                    </a:cubicBezTo>
                    <a:cubicBezTo>
                      <a:pt x="329" y="248"/>
                      <a:pt x="327" y="246"/>
                      <a:pt x="325" y="246"/>
                    </a:cubicBezTo>
                    <a:cubicBezTo>
                      <a:pt x="322" y="246"/>
                      <a:pt x="320" y="248"/>
                      <a:pt x="320" y="250"/>
                    </a:cubicBezTo>
                    <a:cubicBezTo>
                      <a:pt x="320" y="253"/>
                      <a:pt x="322" y="255"/>
                      <a:pt x="325" y="255"/>
                    </a:cubicBezTo>
                    <a:close/>
                    <a:moveTo>
                      <a:pt x="325" y="227"/>
                    </a:moveTo>
                    <a:cubicBezTo>
                      <a:pt x="327" y="227"/>
                      <a:pt x="329" y="225"/>
                      <a:pt x="329" y="223"/>
                    </a:cubicBezTo>
                    <a:cubicBezTo>
                      <a:pt x="329" y="220"/>
                      <a:pt x="327" y="218"/>
                      <a:pt x="325" y="218"/>
                    </a:cubicBezTo>
                    <a:cubicBezTo>
                      <a:pt x="322" y="218"/>
                      <a:pt x="320" y="220"/>
                      <a:pt x="320" y="223"/>
                    </a:cubicBezTo>
                    <a:cubicBezTo>
                      <a:pt x="320" y="225"/>
                      <a:pt x="322" y="227"/>
                      <a:pt x="325" y="227"/>
                    </a:cubicBezTo>
                    <a:close/>
                    <a:moveTo>
                      <a:pt x="332" y="177"/>
                    </a:moveTo>
                    <a:cubicBezTo>
                      <a:pt x="329" y="177"/>
                      <a:pt x="327" y="179"/>
                      <a:pt x="327" y="182"/>
                    </a:cubicBezTo>
                    <a:cubicBezTo>
                      <a:pt x="327" y="185"/>
                      <a:pt x="329" y="187"/>
                      <a:pt x="332" y="187"/>
                    </a:cubicBezTo>
                    <a:cubicBezTo>
                      <a:pt x="334" y="187"/>
                      <a:pt x="336" y="185"/>
                      <a:pt x="336" y="182"/>
                    </a:cubicBezTo>
                    <a:cubicBezTo>
                      <a:pt x="336" y="179"/>
                      <a:pt x="334" y="177"/>
                      <a:pt x="332" y="177"/>
                    </a:cubicBezTo>
                    <a:close/>
                    <a:moveTo>
                      <a:pt x="366" y="409"/>
                    </a:moveTo>
                    <a:cubicBezTo>
                      <a:pt x="363" y="409"/>
                      <a:pt x="361" y="411"/>
                      <a:pt x="361" y="414"/>
                    </a:cubicBezTo>
                    <a:cubicBezTo>
                      <a:pt x="361" y="416"/>
                      <a:pt x="363" y="418"/>
                      <a:pt x="366" y="418"/>
                    </a:cubicBezTo>
                    <a:cubicBezTo>
                      <a:pt x="368" y="418"/>
                      <a:pt x="370" y="416"/>
                      <a:pt x="370" y="414"/>
                    </a:cubicBezTo>
                    <a:cubicBezTo>
                      <a:pt x="370" y="411"/>
                      <a:pt x="368" y="409"/>
                      <a:pt x="366" y="409"/>
                    </a:cubicBezTo>
                    <a:close/>
                    <a:moveTo>
                      <a:pt x="327" y="373"/>
                    </a:moveTo>
                    <a:cubicBezTo>
                      <a:pt x="327" y="375"/>
                      <a:pt x="329" y="378"/>
                      <a:pt x="332" y="378"/>
                    </a:cubicBezTo>
                    <a:cubicBezTo>
                      <a:pt x="334" y="378"/>
                      <a:pt x="336" y="375"/>
                      <a:pt x="336" y="373"/>
                    </a:cubicBezTo>
                    <a:cubicBezTo>
                      <a:pt x="336" y="370"/>
                      <a:pt x="334" y="368"/>
                      <a:pt x="332" y="368"/>
                    </a:cubicBezTo>
                    <a:cubicBezTo>
                      <a:pt x="329" y="368"/>
                      <a:pt x="327" y="370"/>
                      <a:pt x="327" y="373"/>
                    </a:cubicBezTo>
                    <a:close/>
                    <a:moveTo>
                      <a:pt x="332" y="268"/>
                    </a:moveTo>
                    <a:cubicBezTo>
                      <a:pt x="334" y="268"/>
                      <a:pt x="336" y="266"/>
                      <a:pt x="336" y="264"/>
                    </a:cubicBezTo>
                    <a:cubicBezTo>
                      <a:pt x="336" y="261"/>
                      <a:pt x="334" y="259"/>
                      <a:pt x="332" y="259"/>
                    </a:cubicBezTo>
                    <a:cubicBezTo>
                      <a:pt x="329" y="259"/>
                      <a:pt x="327" y="261"/>
                      <a:pt x="327" y="264"/>
                    </a:cubicBezTo>
                    <a:cubicBezTo>
                      <a:pt x="327" y="266"/>
                      <a:pt x="329" y="268"/>
                      <a:pt x="332" y="268"/>
                    </a:cubicBezTo>
                    <a:close/>
                    <a:moveTo>
                      <a:pt x="320" y="196"/>
                    </a:moveTo>
                    <a:cubicBezTo>
                      <a:pt x="320" y="198"/>
                      <a:pt x="322" y="200"/>
                      <a:pt x="325" y="200"/>
                    </a:cubicBezTo>
                    <a:cubicBezTo>
                      <a:pt x="327" y="200"/>
                      <a:pt x="329" y="198"/>
                      <a:pt x="329" y="196"/>
                    </a:cubicBezTo>
                    <a:cubicBezTo>
                      <a:pt x="329" y="193"/>
                      <a:pt x="327" y="191"/>
                      <a:pt x="325" y="191"/>
                    </a:cubicBezTo>
                    <a:cubicBezTo>
                      <a:pt x="322" y="191"/>
                      <a:pt x="320" y="193"/>
                      <a:pt x="320" y="196"/>
                    </a:cubicBezTo>
                    <a:close/>
                    <a:moveTo>
                      <a:pt x="363" y="209"/>
                    </a:moveTo>
                    <a:cubicBezTo>
                      <a:pt x="363" y="207"/>
                      <a:pt x="361" y="205"/>
                      <a:pt x="359" y="205"/>
                    </a:cubicBezTo>
                    <a:cubicBezTo>
                      <a:pt x="356" y="205"/>
                      <a:pt x="354" y="207"/>
                      <a:pt x="354" y="209"/>
                    </a:cubicBezTo>
                    <a:cubicBezTo>
                      <a:pt x="354" y="212"/>
                      <a:pt x="356" y="214"/>
                      <a:pt x="359" y="214"/>
                    </a:cubicBezTo>
                    <a:cubicBezTo>
                      <a:pt x="361" y="214"/>
                      <a:pt x="363" y="212"/>
                      <a:pt x="363" y="209"/>
                    </a:cubicBezTo>
                    <a:close/>
                    <a:moveTo>
                      <a:pt x="461" y="64"/>
                    </a:moveTo>
                    <a:cubicBezTo>
                      <a:pt x="463" y="64"/>
                      <a:pt x="465" y="62"/>
                      <a:pt x="465" y="59"/>
                    </a:cubicBezTo>
                    <a:cubicBezTo>
                      <a:pt x="465" y="57"/>
                      <a:pt x="463" y="55"/>
                      <a:pt x="461" y="55"/>
                    </a:cubicBezTo>
                    <a:cubicBezTo>
                      <a:pt x="458" y="55"/>
                      <a:pt x="456" y="57"/>
                      <a:pt x="456" y="59"/>
                    </a:cubicBezTo>
                    <a:cubicBezTo>
                      <a:pt x="456" y="62"/>
                      <a:pt x="458" y="64"/>
                      <a:pt x="461" y="64"/>
                    </a:cubicBezTo>
                    <a:close/>
                    <a:moveTo>
                      <a:pt x="384" y="496"/>
                    </a:moveTo>
                    <a:cubicBezTo>
                      <a:pt x="384" y="493"/>
                      <a:pt x="382" y="491"/>
                      <a:pt x="379" y="491"/>
                    </a:cubicBezTo>
                    <a:cubicBezTo>
                      <a:pt x="377" y="491"/>
                      <a:pt x="375" y="493"/>
                      <a:pt x="375" y="496"/>
                    </a:cubicBezTo>
                    <a:cubicBezTo>
                      <a:pt x="375" y="498"/>
                      <a:pt x="377" y="500"/>
                      <a:pt x="379" y="500"/>
                    </a:cubicBezTo>
                    <a:cubicBezTo>
                      <a:pt x="382" y="500"/>
                      <a:pt x="384" y="498"/>
                      <a:pt x="384" y="496"/>
                    </a:cubicBezTo>
                    <a:close/>
                    <a:moveTo>
                      <a:pt x="334" y="196"/>
                    </a:moveTo>
                    <a:cubicBezTo>
                      <a:pt x="334" y="198"/>
                      <a:pt x="336" y="200"/>
                      <a:pt x="338" y="200"/>
                    </a:cubicBezTo>
                    <a:cubicBezTo>
                      <a:pt x="341" y="200"/>
                      <a:pt x="343" y="198"/>
                      <a:pt x="343" y="196"/>
                    </a:cubicBezTo>
                    <a:cubicBezTo>
                      <a:pt x="343" y="193"/>
                      <a:pt x="341" y="191"/>
                      <a:pt x="338" y="191"/>
                    </a:cubicBezTo>
                    <a:cubicBezTo>
                      <a:pt x="336" y="191"/>
                      <a:pt x="334" y="193"/>
                      <a:pt x="334" y="196"/>
                    </a:cubicBezTo>
                    <a:close/>
                    <a:moveTo>
                      <a:pt x="341" y="182"/>
                    </a:moveTo>
                    <a:cubicBezTo>
                      <a:pt x="341" y="185"/>
                      <a:pt x="343" y="187"/>
                      <a:pt x="345" y="187"/>
                    </a:cubicBezTo>
                    <a:cubicBezTo>
                      <a:pt x="348" y="187"/>
                      <a:pt x="350" y="185"/>
                      <a:pt x="350" y="182"/>
                    </a:cubicBezTo>
                    <a:cubicBezTo>
                      <a:pt x="350" y="179"/>
                      <a:pt x="348" y="177"/>
                      <a:pt x="345" y="177"/>
                    </a:cubicBezTo>
                    <a:cubicBezTo>
                      <a:pt x="343" y="177"/>
                      <a:pt x="341" y="179"/>
                      <a:pt x="341" y="182"/>
                    </a:cubicBezTo>
                    <a:close/>
                    <a:moveTo>
                      <a:pt x="356" y="168"/>
                    </a:moveTo>
                    <a:cubicBezTo>
                      <a:pt x="356" y="166"/>
                      <a:pt x="354" y="164"/>
                      <a:pt x="352" y="164"/>
                    </a:cubicBezTo>
                    <a:cubicBezTo>
                      <a:pt x="349" y="164"/>
                      <a:pt x="347" y="166"/>
                      <a:pt x="347" y="168"/>
                    </a:cubicBezTo>
                    <a:cubicBezTo>
                      <a:pt x="347" y="171"/>
                      <a:pt x="349" y="173"/>
                      <a:pt x="352" y="173"/>
                    </a:cubicBezTo>
                    <a:cubicBezTo>
                      <a:pt x="354" y="173"/>
                      <a:pt x="356" y="171"/>
                      <a:pt x="356" y="168"/>
                    </a:cubicBezTo>
                    <a:close/>
                    <a:moveTo>
                      <a:pt x="352" y="191"/>
                    </a:moveTo>
                    <a:cubicBezTo>
                      <a:pt x="349" y="191"/>
                      <a:pt x="347" y="193"/>
                      <a:pt x="347" y="196"/>
                    </a:cubicBezTo>
                    <a:cubicBezTo>
                      <a:pt x="347" y="198"/>
                      <a:pt x="349" y="200"/>
                      <a:pt x="352" y="200"/>
                    </a:cubicBezTo>
                    <a:cubicBezTo>
                      <a:pt x="354" y="200"/>
                      <a:pt x="356" y="198"/>
                      <a:pt x="356" y="196"/>
                    </a:cubicBezTo>
                    <a:cubicBezTo>
                      <a:pt x="356" y="193"/>
                      <a:pt x="354" y="191"/>
                      <a:pt x="352" y="191"/>
                    </a:cubicBezTo>
                    <a:close/>
                    <a:moveTo>
                      <a:pt x="334" y="223"/>
                    </a:moveTo>
                    <a:cubicBezTo>
                      <a:pt x="334" y="225"/>
                      <a:pt x="336" y="227"/>
                      <a:pt x="338" y="227"/>
                    </a:cubicBezTo>
                    <a:cubicBezTo>
                      <a:pt x="341" y="227"/>
                      <a:pt x="343" y="225"/>
                      <a:pt x="343" y="223"/>
                    </a:cubicBezTo>
                    <a:cubicBezTo>
                      <a:pt x="343" y="220"/>
                      <a:pt x="341" y="218"/>
                      <a:pt x="338" y="218"/>
                    </a:cubicBezTo>
                    <a:cubicBezTo>
                      <a:pt x="336" y="218"/>
                      <a:pt x="334" y="220"/>
                      <a:pt x="334" y="223"/>
                    </a:cubicBezTo>
                    <a:close/>
                    <a:moveTo>
                      <a:pt x="345" y="205"/>
                    </a:moveTo>
                    <a:cubicBezTo>
                      <a:pt x="343" y="205"/>
                      <a:pt x="341" y="207"/>
                      <a:pt x="341" y="209"/>
                    </a:cubicBezTo>
                    <a:cubicBezTo>
                      <a:pt x="341" y="212"/>
                      <a:pt x="343" y="214"/>
                      <a:pt x="345" y="214"/>
                    </a:cubicBezTo>
                    <a:cubicBezTo>
                      <a:pt x="348" y="214"/>
                      <a:pt x="350" y="212"/>
                      <a:pt x="350" y="209"/>
                    </a:cubicBezTo>
                    <a:cubicBezTo>
                      <a:pt x="350" y="207"/>
                      <a:pt x="348" y="205"/>
                      <a:pt x="345" y="205"/>
                    </a:cubicBezTo>
                    <a:close/>
                    <a:moveTo>
                      <a:pt x="372" y="514"/>
                    </a:moveTo>
                    <a:cubicBezTo>
                      <a:pt x="375" y="514"/>
                      <a:pt x="377" y="512"/>
                      <a:pt x="377" y="509"/>
                    </a:cubicBezTo>
                    <a:cubicBezTo>
                      <a:pt x="377" y="507"/>
                      <a:pt x="375" y="505"/>
                      <a:pt x="372" y="505"/>
                    </a:cubicBezTo>
                    <a:cubicBezTo>
                      <a:pt x="370" y="505"/>
                      <a:pt x="368" y="507"/>
                      <a:pt x="368" y="509"/>
                    </a:cubicBezTo>
                    <a:cubicBezTo>
                      <a:pt x="368" y="512"/>
                      <a:pt x="370" y="514"/>
                      <a:pt x="372" y="514"/>
                    </a:cubicBezTo>
                    <a:close/>
                    <a:moveTo>
                      <a:pt x="332" y="205"/>
                    </a:moveTo>
                    <a:cubicBezTo>
                      <a:pt x="329" y="205"/>
                      <a:pt x="327" y="207"/>
                      <a:pt x="327" y="209"/>
                    </a:cubicBezTo>
                    <a:cubicBezTo>
                      <a:pt x="327" y="212"/>
                      <a:pt x="329" y="214"/>
                      <a:pt x="332" y="214"/>
                    </a:cubicBezTo>
                    <a:cubicBezTo>
                      <a:pt x="334" y="214"/>
                      <a:pt x="336" y="212"/>
                      <a:pt x="336" y="209"/>
                    </a:cubicBezTo>
                    <a:cubicBezTo>
                      <a:pt x="336" y="207"/>
                      <a:pt x="334" y="205"/>
                      <a:pt x="332" y="205"/>
                    </a:cubicBezTo>
                    <a:close/>
                    <a:moveTo>
                      <a:pt x="327" y="237"/>
                    </a:moveTo>
                    <a:cubicBezTo>
                      <a:pt x="327" y="239"/>
                      <a:pt x="329" y="241"/>
                      <a:pt x="332" y="241"/>
                    </a:cubicBezTo>
                    <a:cubicBezTo>
                      <a:pt x="334" y="241"/>
                      <a:pt x="336" y="239"/>
                      <a:pt x="336" y="237"/>
                    </a:cubicBezTo>
                    <a:cubicBezTo>
                      <a:pt x="336" y="234"/>
                      <a:pt x="334" y="232"/>
                      <a:pt x="332" y="232"/>
                    </a:cubicBezTo>
                    <a:cubicBezTo>
                      <a:pt x="329" y="232"/>
                      <a:pt x="327" y="234"/>
                      <a:pt x="327" y="237"/>
                    </a:cubicBezTo>
                    <a:close/>
                    <a:moveTo>
                      <a:pt x="345" y="368"/>
                    </a:moveTo>
                    <a:cubicBezTo>
                      <a:pt x="343" y="368"/>
                      <a:pt x="341" y="370"/>
                      <a:pt x="341" y="373"/>
                    </a:cubicBezTo>
                    <a:cubicBezTo>
                      <a:pt x="341" y="375"/>
                      <a:pt x="343" y="378"/>
                      <a:pt x="345" y="378"/>
                    </a:cubicBezTo>
                    <a:cubicBezTo>
                      <a:pt x="348" y="378"/>
                      <a:pt x="350" y="375"/>
                      <a:pt x="350" y="373"/>
                    </a:cubicBezTo>
                    <a:cubicBezTo>
                      <a:pt x="350" y="370"/>
                      <a:pt x="348" y="368"/>
                      <a:pt x="345" y="368"/>
                    </a:cubicBezTo>
                    <a:close/>
                    <a:moveTo>
                      <a:pt x="422" y="127"/>
                    </a:moveTo>
                    <a:cubicBezTo>
                      <a:pt x="422" y="130"/>
                      <a:pt x="424" y="132"/>
                      <a:pt x="427" y="132"/>
                    </a:cubicBezTo>
                    <a:cubicBezTo>
                      <a:pt x="429" y="132"/>
                      <a:pt x="431" y="130"/>
                      <a:pt x="431" y="127"/>
                    </a:cubicBezTo>
                    <a:cubicBezTo>
                      <a:pt x="431" y="125"/>
                      <a:pt x="429" y="123"/>
                      <a:pt x="427" y="123"/>
                    </a:cubicBezTo>
                    <a:cubicBezTo>
                      <a:pt x="424" y="123"/>
                      <a:pt x="422" y="125"/>
                      <a:pt x="422" y="127"/>
                    </a:cubicBezTo>
                    <a:close/>
                    <a:moveTo>
                      <a:pt x="311" y="218"/>
                    </a:moveTo>
                    <a:cubicBezTo>
                      <a:pt x="309" y="218"/>
                      <a:pt x="307" y="220"/>
                      <a:pt x="307" y="223"/>
                    </a:cubicBezTo>
                    <a:cubicBezTo>
                      <a:pt x="307" y="225"/>
                      <a:pt x="309" y="227"/>
                      <a:pt x="311" y="227"/>
                    </a:cubicBezTo>
                    <a:cubicBezTo>
                      <a:pt x="314" y="227"/>
                      <a:pt x="316" y="225"/>
                      <a:pt x="316" y="223"/>
                    </a:cubicBezTo>
                    <a:cubicBezTo>
                      <a:pt x="316" y="220"/>
                      <a:pt x="314" y="218"/>
                      <a:pt x="311" y="218"/>
                    </a:cubicBezTo>
                    <a:close/>
                    <a:moveTo>
                      <a:pt x="345" y="232"/>
                    </a:moveTo>
                    <a:cubicBezTo>
                      <a:pt x="343" y="232"/>
                      <a:pt x="341" y="234"/>
                      <a:pt x="341" y="237"/>
                    </a:cubicBezTo>
                    <a:cubicBezTo>
                      <a:pt x="341" y="239"/>
                      <a:pt x="343" y="241"/>
                      <a:pt x="345" y="241"/>
                    </a:cubicBezTo>
                    <a:cubicBezTo>
                      <a:pt x="348" y="241"/>
                      <a:pt x="350" y="239"/>
                      <a:pt x="350" y="237"/>
                    </a:cubicBezTo>
                    <a:cubicBezTo>
                      <a:pt x="350" y="234"/>
                      <a:pt x="348" y="232"/>
                      <a:pt x="345" y="232"/>
                    </a:cubicBezTo>
                    <a:close/>
                    <a:moveTo>
                      <a:pt x="318" y="241"/>
                    </a:moveTo>
                    <a:cubicBezTo>
                      <a:pt x="320" y="241"/>
                      <a:pt x="322" y="239"/>
                      <a:pt x="322" y="237"/>
                    </a:cubicBezTo>
                    <a:cubicBezTo>
                      <a:pt x="322" y="234"/>
                      <a:pt x="320" y="232"/>
                      <a:pt x="318" y="232"/>
                    </a:cubicBezTo>
                    <a:cubicBezTo>
                      <a:pt x="315" y="232"/>
                      <a:pt x="313" y="234"/>
                      <a:pt x="313" y="237"/>
                    </a:cubicBezTo>
                    <a:cubicBezTo>
                      <a:pt x="313" y="239"/>
                      <a:pt x="315" y="241"/>
                      <a:pt x="318" y="241"/>
                    </a:cubicBezTo>
                    <a:close/>
                    <a:moveTo>
                      <a:pt x="338" y="255"/>
                    </a:moveTo>
                    <a:cubicBezTo>
                      <a:pt x="341" y="255"/>
                      <a:pt x="343" y="253"/>
                      <a:pt x="343" y="250"/>
                    </a:cubicBezTo>
                    <a:cubicBezTo>
                      <a:pt x="343" y="248"/>
                      <a:pt x="341" y="246"/>
                      <a:pt x="338" y="246"/>
                    </a:cubicBezTo>
                    <a:cubicBezTo>
                      <a:pt x="336" y="246"/>
                      <a:pt x="334" y="248"/>
                      <a:pt x="334" y="250"/>
                    </a:cubicBezTo>
                    <a:cubicBezTo>
                      <a:pt x="334" y="253"/>
                      <a:pt x="336" y="255"/>
                      <a:pt x="338" y="255"/>
                    </a:cubicBezTo>
                    <a:close/>
                    <a:moveTo>
                      <a:pt x="434" y="118"/>
                    </a:moveTo>
                    <a:cubicBezTo>
                      <a:pt x="436" y="118"/>
                      <a:pt x="438" y="116"/>
                      <a:pt x="438" y="114"/>
                    </a:cubicBezTo>
                    <a:cubicBezTo>
                      <a:pt x="438" y="111"/>
                      <a:pt x="436" y="109"/>
                      <a:pt x="434" y="109"/>
                    </a:cubicBezTo>
                    <a:cubicBezTo>
                      <a:pt x="431" y="109"/>
                      <a:pt x="429" y="111"/>
                      <a:pt x="429" y="114"/>
                    </a:cubicBezTo>
                    <a:cubicBezTo>
                      <a:pt x="429" y="116"/>
                      <a:pt x="431" y="118"/>
                      <a:pt x="434" y="118"/>
                    </a:cubicBezTo>
                    <a:close/>
                    <a:moveTo>
                      <a:pt x="416" y="141"/>
                    </a:moveTo>
                    <a:cubicBezTo>
                      <a:pt x="416" y="144"/>
                      <a:pt x="418" y="146"/>
                      <a:pt x="420" y="146"/>
                    </a:cubicBezTo>
                    <a:cubicBezTo>
                      <a:pt x="423" y="146"/>
                      <a:pt x="425" y="144"/>
                      <a:pt x="425" y="141"/>
                    </a:cubicBezTo>
                    <a:cubicBezTo>
                      <a:pt x="425" y="139"/>
                      <a:pt x="423" y="137"/>
                      <a:pt x="420" y="137"/>
                    </a:cubicBezTo>
                    <a:cubicBezTo>
                      <a:pt x="418" y="137"/>
                      <a:pt x="416" y="139"/>
                      <a:pt x="416" y="141"/>
                    </a:cubicBezTo>
                    <a:close/>
                    <a:moveTo>
                      <a:pt x="356" y="223"/>
                    </a:moveTo>
                    <a:cubicBezTo>
                      <a:pt x="356" y="220"/>
                      <a:pt x="354" y="218"/>
                      <a:pt x="352" y="218"/>
                    </a:cubicBezTo>
                    <a:cubicBezTo>
                      <a:pt x="349" y="218"/>
                      <a:pt x="347" y="220"/>
                      <a:pt x="347" y="223"/>
                    </a:cubicBezTo>
                    <a:cubicBezTo>
                      <a:pt x="347" y="225"/>
                      <a:pt x="349" y="227"/>
                      <a:pt x="352" y="227"/>
                    </a:cubicBezTo>
                    <a:cubicBezTo>
                      <a:pt x="354" y="227"/>
                      <a:pt x="356" y="225"/>
                      <a:pt x="356" y="223"/>
                    </a:cubicBezTo>
                    <a:close/>
                    <a:moveTo>
                      <a:pt x="372" y="450"/>
                    </a:moveTo>
                    <a:cubicBezTo>
                      <a:pt x="370" y="450"/>
                      <a:pt x="368" y="452"/>
                      <a:pt x="368" y="455"/>
                    </a:cubicBezTo>
                    <a:cubicBezTo>
                      <a:pt x="368" y="457"/>
                      <a:pt x="370" y="459"/>
                      <a:pt x="372" y="459"/>
                    </a:cubicBezTo>
                    <a:cubicBezTo>
                      <a:pt x="375" y="459"/>
                      <a:pt x="377" y="457"/>
                      <a:pt x="377" y="455"/>
                    </a:cubicBezTo>
                    <a:cubicBezTo>
                      <a:pt x="377" y="452"/>
                      <a:pt x="375" y="450"/>
                      <a:pt x="372" y="450"/>
                    </a:cubicBezTo>
                    <a:close/>
                    <a:moveTo>
                      <a:pt x="354" y="482"/>
                    </a:moveTo>
                    <a:cubicBezTo>
                      <a:pt x="354" y="485"/>
                      <a:pt x="356" y="487"/>
                      <a:pt x="359" y="487"/>
                    </a:cubicBezTo>
                    <a:cubicBezTo>
                      <a:pt x="361" y="487"/>
                      <a:pt x="363" y="485"/>
                      <a:pt x="363" y="482"/>
                    </a:cubicBezTo>
                    <a:cubicBezTo>
                      <a:pt x="363" y="480"/>
                      <a:pt x="361" y="478"/>
                      <a:pt x="359" y="478"/>
                    </a:cubicBezTo>
                    <a:cubicBezTo>
                      <a:pt x="356" y="478"/>
                      <a:pt x="354" y="480"/>
                      <a:pt x="354" y="482"/>
                    </a:cubicBezTo>
                    <a:close/>
                    <a:moveTo>
                      <a:pt x="366" y="437"/>
                    </a:moveTo>
                    <a:cubicBezTo>
                      <a:pt x="363" y="437"/>
                      <a:pt x="361" y="439"/>
                      <a:pt x="361" y="441"/>
                    </a:cubicBezTo>
                    <a:cubicBezTo>
                      <a:pt x="361" y="444"/>
                      <a:pt x="363" y="446"/>
                      <a:pt x="366" y="446"/>
                    </a:cubicBezTo>
                    <a:cubicBezTo>
                      <a:pt x="368" y="446"/>
                      <a:pt x="370" y="444"/>
                      <a:pt x="370" y="441"/>
                    </a:cubicBezTo>
                    <a:cubicBezTo>
                      <a:pt x="370" y="439"/>
                      <a:pt x="368" y="437"/>
                      <a:pt x="366" y="437"/>
                    </a:cubicBezTo>
                    <a:close/>
                    <a:moveTo>
                      <a:pt x="354" y="455"/>
                    </a:moveTo>
                    <a:cubicBezTo>
                      <a:pt x="354" y="457"/>
                      <a:pt x="356" y="459"/>
                      <a:pt x="359" y="459"/>
                    </a:cubicBezTo>
                    <a:cubicBezTo>
                      <a:pt x="361" y="459"/>
                      <a:pt x="363" y="457"/>
                      <a:pt x="363" y="455"/>
                    </a:cubicBezTo>
                    <a:cubicBezTo>
                      <a:pt x="363" y="452"/>
                      <a:pt x="361" y="450"/>
                      <a:pt x="359" y="450"/>
                    </a:cubicBezTo>
                    <a:cubicBezTo>
                      <a:pt x="356" y="450"/>
                      <a:pt x="354" y="452"/>
                      <a:pt x="354" y="455"/>
                    </a:cubicBezTo>
                    <a:close/>
                    <a:moveTo>
                      <a:pt x="354" y="509"/>
                    </a:moveTo>
                    <a:cubicBezTo>
                      <a:pt x="354" y="512"/>
                      <a:pt x="356" y="514"/>
                      <a:pt x="359" y="514"/>
                    </a:cubicBezTo>
                    <a:cubicBezTo>
                      <a:pt x="361" y="514"/>
                      <a:pt x="363" y="512"/>
                      <a:pt x="363" y="509"/>
                    </a:cubicBezTo>
                    <a:cubicBezTo>
                      <a:pt x="363" y="507"/>
                      <a:pt x="361" y="505"/>
                      <a:pt x="359" y="505"/>
                    </a:cubicBezTo>
                    <a:cubicBezTo>
                      <a:pt x="356" y="505"/>
                      <a:pt x="354" y="507"/>
                      <a:pt x="354" y="509"/>
                    </a:cubicBezTo>
                    <a:close/>
                    <a:moveTo>
                      <a:pt x="370" y="496"/>
                    </a:moveTo>
                    <a:cubicBezTo>
                      <a:pt x="370" y="493"/>
                      <a:pt x="368" y="491"/>
                      <a:pt x="366" y="491"/>
                    </a:cubicBezTo>
                    <a:cubicBezTo>
                      <a:pt x="363" y="491"/>
                      <a:pt x="361" y="493"/>
                      <a:pt x="361" y="496"/>
                    </a:cubicBezTo>
                    <a:cubicBezTo>
                      <a:pt x="361" y="498"/>
                      <a:pt x="363" y="500"/>
                      <a:pt x="366" y="500"/>
                    </a:cubicBezTo>
                    <a:cubicBezTo>
                      <a:pt x="368" y="500"/>
                      <a:pt x="370" y="498"/>
                      <a:pt x="370" y="496"/>
                    </a:cubicBezTo>
                    <a:close/>
                    <a:moveTo>
                      <a:pt x="352" y="418"/>
                    </a:moveTo>
                    <a:cubicBezTo>
                      <a:pt x="354" y="418"/>
                      <a:pt x="356" y="416"/>
                      <a:pt x="356" y="414"/>
                    </a:cubicBezTo>
                    <a:cubicBezTo>
                      <a:pt x="356" y="411"/>
                      <a:pt x="354" y="409"/>
                      <a:pt x="352" y="409"/>
                    </a:cubicBezTo>
                    <a:cubicBezTo>
                      <a:pt x="349" y="409"/>
                      <a:pt x="347" y="411"/>
                      <a:pt x="347" y="414"/>
                    </a:cubicBezTo>
                    <a:cubicBezTo>
                      <a:pt x="347" y="416"/>
                      <a:pt x="349" y="418"/>
                      <a:pt x="352" y="418"/>
                    </a:cubicBezTo>
                    <a:close/>
                    <a:moveTo>
                      <a:pt x="375" y="468"/>
                    </a:moveTo>
                    <a:cubicBezTo>
                      <a:pt x="375" y="471"/>
                      <a:pt x="377" y="473"/>
                      <a:pt x="379" y="473"/>
                    </a:cubicBezTo>
                    <a:cubicBezTo>
                      <a:pt x="382" y="473"/>
                      <a:pt x="384" y="471"/>
                      <a:pt x="384" y="468"/>
                    </a:cubicBezTo>
                    <a:cubicBezTo>
                      <a:pt x="384" y="466"/>
                      <a:pt x="382" y="464"/>
                      <a:pt x="379" y="464"/>
                    </a:cubicBezTo>
                    <a:cubicBezTo>
                      <a:pt x="377" y="464"/>
                      <a:pt x="375" y="466"/>
                      <a:pt x="375" y="468"/>
                    </a:cubicBezTo>
                    <a:close/>
                    <a:moveTo>
                      <a:pt x="366" y="464"/>
                    </a:moveTo>
                    <a:cubicBezTo>
                      <a:pt x="363" y="464"/>
                      <a:pt x="361" y="466"/>
                      <a:pt x="361" y="468"/>
                    </a:cubicBezTo>
                    <a:cubicBezTo>
                      <a:pt x="361" y="471"/>
                      <a:pt x="363" y="473"/>
                      <a:pt x="366" y="473"/>
                    </a:cubicBezTo>
                    <a:cubicBezTo>
                      <a:pt x="368" y="473"/>
                      <a:pt x="370" y="471"/>
                      <a:pt x="370" y="468"/>
                    </a:cubicBezTo>
                    <a:cubicBezTo>
                      <a:pt x="370" y="466"/>
                      <a:pt x="368" y="464"/>
                      <a:pt x="366" y="464"/>
                    </a:cubicBezTo>
                    <a:close/>
                    <a:moveTo>
                      <a:pt x="345" y="405"/>
                    </a:moveTo>
                    <a:cubicBezTo>
                      <a:pt x="348" y="405"/>
                      <a:pt x="350" y="403"/>
                      <a:pt x="350" y="400"/>
                    </a:cubicBezTo>
                    <a:cubicBezTo>
                      <a:pt x="350" y="398"/>
                      <a:pt x="348" y="396"/>
                      <a:pt x="345" y="396"/>
                    </a:cubicBezTo>
                    <a:cubicBezTo>
                      <a:pt x="343" y="396"/>
                      <a:pt x="341" y="398"/>
                      <a:pt x="341" y="400"/>
                    </a:cubicBezTo>
                    <a:cubicBezTo>
                      <a:pt x="341" y="403"/>
                      <a:pt x="343" y="405"/>
                      <a:pt x="345" y="405"/>
                    </a:cubicBezTo>
                    <a:close/>
                    <a:moveTo>
                      <a:pt x="359" y="432"/>
                    </a:moveTo>
                    <a:cubicBezTo>
                      <a:pt x="361" y="432"/>
                      <a:pt x="363" y="430"/>
                      <a:pt x="363" y="428"/>
                    </a:cubicBezTo>
                    <a:cubicBezTo>
                      <a:pt x="363" y="425"/>
                      <a:pt x="361" y="423"/>
                      <a:pt x="359" y="423"/>
                    </a:cubicBezTo>
                    <a:cubicBezTo>
                      <a:pt x="356" y="423"/>
                      <a:pt x="354" y="425"/>
                      <a:pt x="354" y="428"/>
                    </a:cubicBezTo>
                    <a:cubicBezTo>
                      <a:pt x="354" y="430"/>
                      <a:pt x="356" y="432"/>
                      <a:pt x="359" y="432"/>
                    </a:cubicBezTo>
                    <a:close/>
                    <a:moveTo>
                      <a:pt x="386" y="459"/>
                    </a:moveTo>
                    <a:cubicBezTo>
                      <a:pt x="389" y="459"/>
                      <a:pt x="391" y="457"/>
                      <a:pt x="391" y="455"/>
                    </a:cubicBezTo>
                    <a:cubicBezTo>
                      <a:pt x="391" y="452"/>
                      <a:pt x="389" y="450"/>
                      <a:pt x="386" y="450"/>
                    </a:cubicBezTo>
                    <a:cubicBezTo>
                      <a:pt x="384" y="450"/>
                      <a:pt x="381" y="452"/>
                      <a:pt x="381" y="455"/>
                    </a:cubicBezTo>
                    <a:cubicBezTo>
                      <a:pt x="381" y="457"/>
                      <a:pt x="384" y="459"/>
                      <a:pt x="386" y="459"/>
                    </a:cubicBezTo>
                    <a:close/>
                    <a:moveTo>
                      <a:pt x="372" y="487"/>
                    </a:moveTo>
                    <a:cubicBezTo>
                      <a:pt x="375" y="487"/>
                      <a:pt x="377" y="485"/>
                      <a:pt x="377" y="482"/>
                    </a:cubicBezTo>
                    <a:cubicBezTo>
                      <a:pt x="377" y="480"/>
                      <a:pt x="375" y="478"/>
                      <a:pt x="372" y="478"/>
                    </a:cubicBezTo>
                    <a:cubicBezTo>
                      <a:pt x="370" y="478"/>
                      <a:pt x="368" y="480"/>
                      <a:pt x="368" y="482"/>
                    </a:cubicBezTo>
                    <a:cubicBezTo>
                      <a:pt x="368" y="485"/>
                      <a:pt x="370" y="487"/>
                      <a:pt x="372" y="487"/>
                    </a:cubicBezTo>
                    <a:close/>
                    <a:moveTo>
                      <a:pt x="1140" y="591"/>
                    </a:moveTo>
                    <a:cubicBezTo>
                      <a:pt x="1140" y="589"/>
                      <a:pt x="1138" y="587"/>
                      <a:pt x="1135" y="587"/>
                    </a:cubicBezTo>
                    <a:cubicBezTo>
                      <a:pt x="1133" y="587"/>
                      <a:pt x="1131" y="589"/>
                      <a:pt x="1131" y="591"/>
                    </a:cubicBezTo>
                    <a:cubicBezTo>
                      <a:pt x="1131" y="594"/>
                      <a:pt x="1133" y="596"/>
                      <a:pt x="1135" y="596"/>
                    </a:cubicBezTo>
                    <a:cubicBezTo>
                      <a:pt x="1138" y="596"/>
                      <a:pt x="1140" y="594"/>
                      <a:pt x="1140" y="591"/>
                    </a:cubicBezTo>
                    <a:close/>
                    <a:moveTo>
                      <a:pt x="1146" y="578"/>
                    </a:moveTo>
                    <a:cubicBezTo>
                      <a:pt x="1146" y="575"/>
                      <a:pt x="1144" y="573"/>
                      <a:pt x="1142" y="573"/>
                    </a:cubicBezTo>
                    <a:cubicBezTo>
                      <a:pt x="1139" y="573"/>
                      <a:pt x="1137" y="575"/>
                      <a:pt x="1137" y="578"/>
                    </a:cubicBezTo>
                    <a:cubicBezTo>
                      <a:pt x="1137" y="580"/>
                      <a:pt x="1139" y="582"/>
                      <a:pt x="1142" y="582"/>
                    </a:cubicBezTo>
                    <a:cubicBezTo>
                      <a:pt x="1144" y="582"/>
                      <a:pt x="1146" y="580"/>
                      <a:pt x="1146" y="578"/>
                    </a:cubicBezTo>
                    <a:close/>
                    <a:moveTo>
                      <a:pt x="332" y="405"/>
                    </a:moveTo>
                    <a:cubicBezTo>
                      <a:pt x="334" y="405"/>
                      <a:pt x="336" y="403"/>
                      <a:pt x="336" y="400"/>
                    </a:cubicBezTo>
                    <a:cubicBezTo>
                      <a:pt x="336" y="398"/>
                      <a:pt x="334" y="396"/>
                      <a:pt x="332" y="396"/>
                    </a:cubicBezTo>
                    <a:cubicBezTo>
                      <a:pt x="329" y="396"/>
                      <a:pt x="327" y="398"/>
                      <a:pt x="327" y="400"/>
                    </a:cubicBezTo>
                    <a:cubicBezTo>
                      <a:pt x="327" y="403"/>
                      <a:pt x="329" y="405"/>
                      <a:pt x="332" y="405"/>
                    </a:cubicBezTo>
                    <a:close/>
                    <a:moveTo>
                      <a:pt x="1128" y="609"/>
                    </a:moveTo>
                    <a:cubicBezTo>
                      <a:pt x="1131" y="609"/>
                      <a:pt x="1133" y="607"/>
                      <a:pt x="1133" y="605"/>
                    </a:cubicBezTo>
                    <a:cubicBezTo>
                      <a:pt x="1133" y="602"/>
                      <a:pt x="1131" y="600"/>
                      <a:pt x="1128" y="600"/>
                    </a:cubicBezTo>
                    <a:cubicBezTo>
                      <a:pt x="1126" y="600"/>
                      <a:pt x="1124" y="602"/>
                      <a:pt x="1124" y="605"/>
                    </a:cubicBezTo>
                    <a:cubicBezTo>
                      <a:pt x="1124" y="607"/>
                      <a:pt x="1126" y="609"/>
                      <a:pt x="1128" y="609"/>
                    </a:cubicBezTo>
                    <a:close/>
                    <a:moveTo>
                      <a:pt x="1142" y="91"/>
                    </a:moveTo>
                    <a:cubicBezTo>
                      <a:pt x="1144" y="91"/>
                      <a:pt x="1146" y="89"/>
                      <a:pt x="1146" y="87"/>
                    </a:cubicBezTo>
                    <a:cubicBezTo>
                      <a:pt x="1146" y="84"/>
                      <a:pt x="1144" y="82"/>
                      <a:pt x="1142" y="82"/>
                    </a:cubicBezTo>
                    <a:cubicBezTo>
                      <a:pt x="1139" y="82"/>
                      <a:pt x="1137" y="84"/>
                      <a:pt x="1137" y="87"/>
                    </a:cubicBezTo>
                    <a:cubicBezTo>
                      <a:pt x="1137" y="89"/>
                      <a:pt x="1139" y="91"/>
                      <a:pt x="1142" y="91"/>
                    </a:cubicBezTo>
                    <a:close/>
                    <a:moveTo>
                      <a:pt x="1149" y="478"/>
                    </a:moveTo>
                    <a:cubicBezTo>
                      <a:pt x="1146" y="478"/>
                      <a:pt x="1144" y="480"/>
                      <a:pt x="1144" y="482"/>
                    </a:cubicBezTo>
                    <a:cubicBezTo>
                      <a:pt x="1144" y="485"/>
                      <a:pt x="1146" y="487"/>
                      <a:pt x="1149" y="487"/>
                    </a:cubicBezTo>
                    <a:cubicBezTo>
                      <a:pt x="1151" y="487"/>
                      <a:pt x="1153" y="485"/>
                      <a:pt x="1153" y="482"/>
                    </a:cubicBezTo>
                    <a:cubicBezTo>
                      <a:pt x="1153" y="480"/>
                      <a:pt x="1151" y="478"/>
                      <a:pt x="1149" y="478"/>
                    </a:cubicBezTo>
                    <a:close/>
                    <a:moveTo>
                      <a:pt x="1160" y="468"/>
                    </a:moveTo>
                    <a:cubicBezTo>
                      <a:pt x="1160" y="466"/>
                      <a:pt x="1158" y="464"/>
                      <a:pt x="1155" y="464"/>
                    </a:cubicBezTo>
                    <a:cubicBezTo>
                      <a:pt x="1153" y="464"/>
                      <a:pt x="1151" y="466"/>
                      <a:pt x="1151" y="468"/>
                    </a:cubicBezTo>
                    <a:cubicBezTo>
                      <a:pt x="1151" y="471"/>
                      <a:pt x="1153" y="473"/>
                      <a:pt x="1155" y="473"/>
                    </a:cubicBezTo>
                    <a:cubicBezTo>
                      <a:pt x="1158" y="473"/>
                      <a:pt x="1160" y="471"/>
                      <a:pt x="1160" y="468"/>
                    </a:cubicBezTo>
                    <a:close/>
                    <a:moveTo>
                      <a:pt x="1092" y="550"/>
                    </a:moveTo>
                    <a:cubicBezTo>
                      <a:pt x="1092" y="548"/>
                      <a:pt x="1090" y="546"/>
                      <a:pt x="1087" y="546"/>
                    </a:cubicBezTo>
                    <a:cubicBezTo>
                      <a:pt x="1085" y="546"/>
                      <a:pt x="1083" y="548"/>
                      <a:pt x="1083" y="550"/>
                    </a:cubicBezTo>
                    <a:cubicBezTo>
                      <a:pt x="1083" y="553"/>
                      <a:pt x="1085" y="555"/>
                      <a:pt x="1087" y="555"/>
                    </a:cubicBezTo>
                    <a:cubicBezTo>
                      <a:pt x="1090" y="555"/>
                      <a:pt x="1092" y="553"/>
                      <a:pt x="1092" y="550"/>
                    </a:cubicBezTo>
                    <a:close/>
                    <a:moveTo>
                      <a:pt x="1101" y="582"/>
                    </a:moveTo>
                    <a:cubicBezTo>
                      <a:pt x="1104" y="582"/>
                      <a:pt x="1106" y="580"/>
                      <a:pt x="1106" y="578"/>
                    </a:cubicBezTo>
                    <a:cubicBezTo>
                      <a:pt x="1106" y="575"/>
                      <a:pt x="1104" y="573"/>
                      <a:pt x="1101" y="573"/>
                    </a:cubicBezTo>
                    <a:cubicBezTo>
                      <a:pt x="1099" y="573"/>
                      <a:pt x="1096" y="575"/>
                      <a:pt x="1096" y="578"/>
                    </a:cubicBezTo>
                    <a:cubicBezTo>
                      <a:pt x="1096" y="580"/>
                      <a:pt x="1099" y="582"/>
                      <a:pt x="1101" y="582"/>
                    </a:cubicBezTo>
                    <a:close/>
                    <a:moveTo>
                      <a:pt x="1094" y="568"/>
                    </a:moveTo>
                    <a:cubicBezTo>
                      <a:pt x="1097" y="568"/>
                      <a:pt x="1099" y="566"/>
                      <a:pt x="1099" y="564"/>
                    </a:cubicBezTo>
                    <a:cubicBezTo>
                      <a:pt x="1099" y="561"/>
                      <a:pt x="1097" y="559"/>
                      <a:pt x="1094" y="559"/>
                    </a:cubicBezTo>
                    <a:cubicBezTo>
                      <a:pt x="1092" y="559"/>
                      <a:pt x="1090" y="561"/>
                      <a:pt x="1090" y="564"/>
                    </a:cubicBezTo>
                    <a:cubicBezTo>
                      <a:pt x="1090" y="566"/>
                      <a:pt x="1092" y="568"/>
                      <a:pt x="1094" y="568"/>
                    </a:cubicBezTo>
                    <a:close/>
                    <a:moveTo>
                      <a:pt x="1167" y="155"/>
                    </a:moveTo>
                    <a:cubicBezTo>
                      <a:pt x="1167" y="152"/>
                      <a:pt x="1165" y="150"/>
                      <a:pt x="1162" y="150"/>
                    </a:cubicBezTo>
                    <a:cubicBezTo>
                      <a:pt x="1160" y="150"/>
                      <a:pt x="1158" y="152"/>
                      <a:pt x="1158" y="155"/>
                    </a:cubicBezTo>
                    <a:cubicBezTo>
                      <a:pt x="1158" y="157"/>
                      <a:pt x="1160" y="159"/>
                      <a:pt x="1162" y="159"/>
                    </a:cubicBezTo>
                    <a:cubicBezTo>
                      <a:pt x="1165" y="159"/>
                      <a:pt x="1167" y="157"/>
                      <a:pt x="1167" y="155"/>
                    </a:cubicBezTo>
                    <a:close/>
                    <a:moveTo>
                      <a:pt x="1121" y="596"/>
                    </a:moveTo>
                    <a:cubicBezTo>
                      <a:pt x="1124" y="596"/>
                      <a:pt x="1126" y="594"/>
                      <a:pt x="1126" y="591"/>
                    </a:cubicBezTo>
                    <a:cubicBezTo>
                      <a:pt x="1126" y="589"/>
                      <a:pt x="1124" y="587"/>
                      <a:pt x="1121" y="587"/>
                    </a:cubicBezTo>
                    <a:cubicBezTo>
                      <a:pt x="1119" y="587"/>
                      <a:pt x="1117" y="589"/>
                      <a:pt x="1117" y="591"/>
                    </a:cubicBezTo>
                    <a:cubicBezTo>
                      <a:pt x="1117" y="594"/>
                      <a:pt x="1119" y="596"/>
                      <a:pt x="1121" y="596"/>
                    </a:cubicBezTo>
                    <a:close/>
                    <a:moveTo>
                      <a:pt x="1108" y="596"/>
                    </a:moveTo>
                    <a:cubicBezTo>
                      <a:pt x="1110" y="596"/>
                      <a:pt x="1112" y="594"/>
                      <a:pt x="1112" y="591"/>
                    </a:cubicBezTo>
                    <a:cubicBezTo>
                      <a:pt x="1112" y="589"/>
                      <a:pt x="1110" y="587"/>
                      <a:pt x="1108" y="587"/>
                    </a:cubicBezTo>
                    <a:cubicBezTo>
                      <a:pt x="1105" y="587"/>
                      <a:pt x="1103" y="589"/>
                      <a:pt x="1103" y="591"/>
                    </a:cubicBezTo>
                    <a:cubicBezTo>
                      <a:pt x="1103" y="594"/>
                      <a:pt x="1105" y="596"/>
                      <a:pt x="1108" y="596"/>
                    </a:cubicBezTo>
                    <a:close/>
                    <a:moveTo>
                      <a:pt x="1119" y="578"/>
                    </a:moveTo>
                    <a:cubicBezTo>
                      <a:pt x="1119" y="575"/>
                      <a:pt x="1117" y="573"/>
                      <a:pt x="1115" y="573"/>
                    </a:cubicBezTo>
                    <a:cubicBezTo>
                      <a:pt x="1112" y="573"/>
                      <a:pt x="1110" y="575"/>
                      <a:pt x="1110" y="578"/>
                    </a:cubicBezTo>
                    <a:cubicBezTo>
                      <a:pt x="1110" y="580"/>
                      <a:pt x="1112" y="582"/>
                      <a:pt x="1115" y="582"/>
                    </a:cubicBezTo>
                    <a:cubicBezTo>
                      <a:pt x="1117" y="582"/>
                      <a:pt x="1119" y="580"/>
                      <a:pt x="1119" y="578"/>
                    </a:cubicBezTo>
                    <a:close/>
                    <a:moveTo>
                      <a:pt x="1194" y="127"/>
                    </a:moveTo>
                    <a:cubicBezTo>
                      <a:pt x="1194" y="125"/>
                      <a:pt x="1192" y="123"/>
                      <a:pt x="1190" y="123"/>
                    </a:cubicBezTo>
                    <a:cubicBezTo>
                      <a:pt x="1187" y="123"/>
                      <a:pt x="1185" y="125"/>
                      <a:pt x="1185" y="127"/>
                    </a:cubicBezTo>
                    <a:cubicBezTo>
                      <a:pt x="1185" y="130"/>
                      <a:pt x="1187" y="132"/>
                      <a:pt x="1190" y="132"/>
                    </a:cubicBezTo>
                    <a:cubicBezTo>
                      <a:pt x="1192" y="132"/>
                      <a:pt x="1194" y="130"/>
                      <a:pt x="1194" y="127"/>
                    </a:cubicBezTo>
                    <a:close/>
                    <a:moveTo>
                      <a:pt x="1158" y="100"/>
                    </a:moveTo>
                    <a:cubicBezTo>
                      <a:pt x="1158" y="103"/>
                      <a:pt x="1160" y="105"/>
                      <a:pt x="1162" y="105"/>
                    </a:cubicBezTo>
                    <a:cubicBezTo>
                      <a:pt x="1165" y="105"/>
                      <a:pt x="1167" y="103"/>
                      <a:pt x="1167" y="100"/>
                    </a:cubicBezTo>
                    <a:cubicBezTo>
                      <a:pt x="1167" y="98"/>
                      <a:pt x="1165" y="96"/>
                      <a:pt x="1162" y="96"/>
                    </a:cubicBezTo>
                    <a:cubicBezTo>
                      <a:pt x="1160" y="96"/>
                      <a:pt x="1158" y="98"/>
                      <a:pt x="1158" y="100"/>
                    </a:cubicBezTo>
                    <a:close/>
                    <a:moveTo>
                      <a:pt x="1155" y="91"/>
                    </a:moveTo>
                    <a:cubicBezTo>
                      <a:pt x="1158" y="91"/>
                      <a:pt x="1160" y="89"/>
                      <a:pt x="1160" y="87"/>
                    </a:cubicBezTo>
                    <a:cubicBezTo>
                      <a:pt x="1160" y="84"/>
                      <a:pt x="1158" y="82"/>
                      <a:pt x="1155" y="82"/>
                    </a:cubicBezTo>
                    <a:cubicBezTo>
                      <a:pt x="1153" y="82"/>
                      <a:pt x="1151" y="84"/>
                      <a:pt x="1151" y="87"/>
                    </a:cubicBezTo>
                    <a:cubicBezTo>
                      <a:pt x="1151" y="89"/>
                      <a:pt x="1153" y="91"/>
                      <a:pt x="1155" y="91"/>
                    </a:cubicBezTo>
                    <a:close/>
                    <a:moveTo>
                      <a:pt x="1169" y="91"/>
                    </a:moveTo>
                    <a:cubicBezTo>
                      <a:pt x="1172" y="91"/>
                      <a:pt x="1174" y="89"/>
                      <a:pt x="1174" y="87"/>
                    </a:cubicBezTo>
                    <a:cubicBezTo>
                      <a:pt x="1174" y="84"/>
                      <a:pt x="1172" y="82"/>
                      <a:pt x="1169" y="82"/>
                    </a:cubicBezTo>
                    <a:cubicBezTo>
                      <a:pt x="1167" y="82"/>
                      <a:pt x="1165" y="84"/>
                      <a:pt x="1165" y="87"/>
                    </a:cubicBezTo>
                    <a:cubicBezTo>
                      <a:pt x="1165" y="89"/>
                      <a:pt x="1167" y="91"/>
                      <a:pt x="1169" y="91"/>
                    </a:cubicBezTo>
                    <a:close/>
                    <a:moveTo>
                      <a:pt x="1142" y="64"/>
                    </a:moveTo>
                    <a:cubicBezTo>
                      <a:pt x="1144" y="64"/>
                      <a:pt x="1146" y="62"/>
                      <a:pt x="1146" y="59"/>
                    </a:cubicBezTo>
                    <a:cubicBezTo>
                      <a:pt x="1146" y="57"/>
                      <a:pt x="1144" y="55"/>
                      <a:pt x="1142" y="55"/>
                    </a:cubicBezTo>
                    <a:cubicBezTo>
                      <a:pt x="1139" y="55"/>
                      <a:pt x="1137" y="57"/>
                      <a:pt x="1137" y="59"/>
                    </a:cubicBezTo>
                    <a:cubicBezTo>
                      <a:pt x="1137" y="62"/>
                      <a:pt x="1139" y="64"/>
                      <a:pt x="1142" y="64"/>
                    </a:cubicBezTo>
                    <a:close/>
                    <a:moveTo>
                      <a:pt x="1144" y="100"/>
                    </a:moveTo>
                    <a:cubicBezTo>
                      <a:pt x="1144" y="103"/>
                      <a:pt x="1146" y="105"/>
                      <a:pt x="1149" y="105"/>
                    </a:cubicBezTo>
                    <a:cubicBezTo>
                      <a:pt x="1151" y="105"/>
                      <a:pt x="1153" y="103"/>
                      <a:pt x="1153" y="100"/>
                    </a:cubicBezTo>
                    <a:cubicBezTo>
                      <a:pt x="1153" y="98"/>
                      <a:pt x="1151" y="96"/>
                      <a:pt x="1149" y="96"/>
                    </a:cubicBezTo>
                    <a:cubicBezTo>
                      <a:pt x="1146" y="96"/>
                      <a:pt x="1144" y="98"/>
                      <a:pt x="1144" y="100"/>
                    </a:cubicBezTo>
                    <a:close/>
                    <a:moveTo>
                      <a:pt x="1169" y="173"/>
                    </a:moveTo>
                    <a:cubicBezTo>
                      <a:pt x="1172" y="173"/>
                      <a:pt x="1174" y="171"/>
                      <a:pt x="1174" y="168"/>
                    </a:cubicBezTo>
                    <a:cubicBezTo>
                      <a:pt x="1174" y="166"/>
                      <a:pt x="1172" y="164"/>
                      <a:pt x="1169" y="164"/>
                    </a:cubicBezTo>
                    <a:cubicBezTo>
                      <a:pt x="1167" y="164"/>
                      <a:pt x="1165" y="166"/>
                      <a:pt x="1165" y="168"/>
                    </a:cubicBezTo>
                    <a:cubicBezTo>
                      <a:pt x="1165" y="171"/>
                      <a:pt x="1167" y="173"/>
                      <a:pt x="1169" y="173"/>
                    </a:cubicBezTo>
                    <a:close/>
                    <a:moveTo>
                      <a:pt x="1171" y="100"/>
                    </a:moveTo>
                    <a:cubicBezTo>
                      <a:pt x="1171" y="103"/>
                      <a:pt x="1173" y="105"/>
                      <a:pt x="1176" y="105"/>
                    </a:cubicBezTo>
                    <a:cubicBezTo>
                      <a:pt x="1178" y="105"/>
                      <a:pt x="1180" y="103"/>
                      <a:pt x="1180" y="100"/>
                    </a:cubicBezTo>
                    <a:cubicBezTo>
                      <a:pt x="1180" y="98"/>
                      <a:pt x="1178" y="96"/>
                      <a:pt x="1176" y="96"/>
                    </a:cubicBezTo>
                    <a:cubicBezTo>
                      <a:pt x="1173" y="96"/>
                      <a:pt x="1171" y="98"/>
                      <a:pt x="1171" y="100"/>
                    </a:cubicBezTo>
                    <a:close/>
                    <a:moveTo>
                      <a:pt x="1187" y="168"/>
                    </a:moveTo>
                    <a:cubicBezTo>
                      <a:pt x="1187" y="166"/>
                      <a:pt x="1185" y="164"/>
                      <a:pt x="1183" y="164"/>
                    </a:cubicBezTo>
                    <a:cubicBezTo>
                      <a:pt x="1180" y="164"/>
                      <a:pt x="1178" y="166"/>
                      <a:pt x="1178" y="168"/>
                    </a:cubicBezTo>
                    <a:cubicBezTo>
                      <a:pt x="1178" y="171"/>
                      <a:pt x="1180" y="173"/>
                      <a:pt x="1183" y="173"/>
                    </a:cubicBezTo>
                    <a:cubicBezTo>
                      <a:pt x="1185" y="173"/>
                      <a:pt x="1187" y="171"/>
                      <a:pt x="1187" y="168"/>
                    </a:cubicBezTo>
                    <a:close/>
                    <a:moveTo>
                      <a:pt x="1187" y="141"/>
                    </a:moveTo>
                    <a:cubicBezTo>
                      <a:pt x="1187" y="139"/>
                      <a:pt x="1185" y="137"/>
                      <a:pt x="1183" y="137"/>
                    </a:cubicBezTo>
                    <a:cubicBezTo>
                      <a:pt x="1180" y="137"/>
                      <a:pt x="1178" y="139"/>
                      <a:pt x="1178" y="141"/>
                    </a:cubicBezTo>
                    <a:cubicBezTo>
                      <a:pt x="1178" y="144"/>
                      <a:pt x="1180" y="146"/>
                      <a:pt x="1183" y="146"/>
                    </a:cubicBezTo>
                    <a:cubicBezTo>
                      <a:pt x="1185" y="146"/>
                      <a:pt x="1187" y="144"/>
                      <a:pt x="1187" y="141"/>
                    </a:cubicBezTo>
                    <a:close/>
                    <a:moveTo>
                      <a:pt x="1176" y="187"/>
                    </a:moveTo>
                    <a:cubicBezTo>
                      <a:pt x="1178" y="187"/>
                      <a:pt x="1180" y="185"/>
                      <a:pt x="1180" y="182"/>
                    </a:cubicBezTo>
                    <a:cubicBezTo>
                      <a:pt x="1180" y="179"/>
                      <a:pt x="1178" y="177"/>
                      <a:pt x="1176" y="177"/>
                    </a:cubicBezTo>
                    <a:cubicBezTo>
                      <a:pt x="1173" y="177"/>
                      <a:pt x="1171" y="179"/>
                      <a:pt x="1171" y="182"/>
                    </a:cubicBezTo>
                    <a:cubicBezTo>
                      <a:pt x="1171" y="185"/>
                      <a:pt x="1173" y="187"/>
                      <a:pt x="1176" y="187"/>
                    </a:cubicBezTo>
                    <a:close/>
                    <a:moveTo>
                      <a:pt x="1178" y="114"/>
                    </a:moveTo>
                    <a:cubicBezTo>
                      <a:pt x="1178" y="116"/>
                      <a:pt x="1180" y="118"/>
                      <a:pt x="1183" y="118"/>
                    </a:cubicBezTo>
                    <a:cubicBezTo>
                      <a:pt x="1185" y="118"/>
                      <a:pt x="1187" y="116"/>
                      <a:pt x="1187" y="114"/>
                    </a:cubicBezTo>
                    <a:cubicBezTo>
                      <a:pt x="1187" y="111"/>
                      <a:pt x="1185" y="109"/>
                      <a:pt x="1183" y="109"/>
                    </a:cubicBezTo>
                    <a:cubicBezTo>
                      <a:pt x="1180" y="109"/>
                      <a:pt x="1178" y="111"/>
                      <a:pt x="1178" y="114"/>
                    </a:cubicBezTo>
                    <a:close/>
                    <a:moveTo>
                      <a:pt x="1081" y="568"/>
                    </a:moveTo>
                    <a:cubicBezTo>
                      <a:pt x="1083" y="568"/>
                      <a:pt x="1085" y="566"/>
                      <a:pt x="1085" y="564"/>
                    </a:cubicBezTo>
                    <a:cubicBezTo>
                      <a:pt x="1085" y="561"/>
                      <a:pt x="1083" y="559"/>
                      <a:pt x="1081" y="559"/>
                    </a:cubicBezTo>
                    <a:cubicBezTo>
                      <a:pt x="1078" y="559"/>
                      <a:pt x="1076" y="561"/>
                      <a:pt x="1076" y="564"/>
                    </a:cubicBezTo>
                    <a:cubicBezTo>
                      <a:pt x="1076" y="566"/>
                      <a:pt x="1078" y="568"/>
                      <a:pt x="1081" y="568"/>
                    </a:cubicBezTo>
                    <a:close/>
                    <a:moveTo>
                      <a:pt x="1190" y="105"/>
                    </a:moveTo>
                    <a:cubicBezTo>
                      <a:pt x="1192" y="105"/>
                      <a:pt x="1194" y="103"/>
                      <a:pt x="1194" y="100"/>
                    </a:cubicBezTo>
                    <a:cubicBezTo>
                      <a:pt x="1194" y="98"/>
                      <a:pt x="1192" y="96"/>
                      <a:pt x="1190" y="96"/>
                    </a:cubicBezTo>
                    <a:cubicBezTo>
                      <a:pt x="1187" y="96"/>
                      <a:pt x="1185" y="98"/>
                      <a:pt x="1185" y="100"/>
                    </a:cubicBezTo>
                    <a:cubicBezTo>
                      <a:pt x="1185" y="103"/>
                      <a:pt x="1187" y="105"/>
                      <a:pt x="1190" y="105"/>
                    </a:cubicBezTo>
                    <a:close/>
                    <a:moveTo>
                      <a:pt x="1153" y="564"/>
                    </a:moveTo>
                    <a:cubicBezTo>
                      <a:pt x="1153" y="561"/>
                      <a:pt x="1151" y="559"/>
                      <a:pt x="1149" y="559"/>
                    </a:cubicBezTo>
                    <a:cubicBezTo>
                      <a:pt x="1146" y="559"/>
                      <a:pt x="1144" y="561"/>
                      <a:pt x="1144" y="564"/>
                    </a:cubicBezTo>
                    <a:cubicBezTo>
                      <a:pt x="1144" y="566"/>
                      <a:pt x="1146" y="568"/>
                      <a:pt x="1149" y="568"/>
                    </a:cubicBezTo>
                    <a:cubicBezTo>
                      <a:pt x="1151" y="568"/>
                      <a:pt x="1153" y="566"/>
                      <a:pt x="1153" y="564"/>
                    </a:cubicBezTo>
                    <a:close/>
                    <a:moveTo>
                      <a:pt x="958" y="378"/>
                    </a:moveTo>
                    <a:cubicBezTo>
                      <a:pt x="961" y="378"/>
                      <a:pt x="963" y="375"/>
                      <a:pt x="963" y="373"/>
                    </a:cubicBezTo>
                    <a:cubicBezTo>
                      <a:pt x="963" y="370"/>
                      <a:pt x="961" y="368"/>
                      <a:pt x="958" y="368"/>
                    </a:cubicBezTo>
                    <a:cubicBezTo>
                      <a:pt x="956" y="368"/>
                      <a:pt x="954" y="370"/>
                      <a:pt x="954" y="373"/>
                    </a:cubicBezTo>
                    <a:cubicBezTo>
                      <a:pt x="954" y="375"/>
                      <a:pt x="956" y="378"/>
                      <a:pt x="958" y="378"/>
                    </a:cubicBezTo>
                    <a:close/>
                    <a:moveTo>
                      <a:pt x="965" y="391"/>
                    </a:moveTo>
                    <a:cubicBezTo>
                      <a:pt x="967" y="391"/>
                      <a:pt x="969" y="389"/>
                      <a:pt x="969" y="387"/>
                    </a:cubicBezTo>
                    <a:cubicBezTo>
                      <a:pt x="969" y="384"/>
                      <a:pt x="967" y="382"/>
                      <a:pt x="965" y="382"/>
                    </a:cubicBezTo>
                    <a:cubicBezTo>
                      <a:pt x="962" y="382"/>
                      <a:pt x="960" y="384"/>
                      <a:pt x="960" y="387"/>
                    </a:cubicBezTo>
                    <a:cubicBezTo>
                      <a:pt x="960" y="389"/>
                      <a:pt x="962" y="391"/>
                      <a:pt x="965" y="391"/>
                    </a:cubicBezTo>
                    <a:close/>
                    <a:moveTo>
                      <a:pt x="940" y="373"/>
                    </a:moveTo>
                    <a:cubicBezTo>
                      <a:pt x="940" y="375"/>
                      <a:pt x="942" y="378"/>
                      <a:pt x="944" y="378"/>
                    </a:cubicBezTo>
                    <a:cubicBezTo>
                      <a:pt x="947" y="378"/>
                      <a:pt x="949" y="375"/>
                      <a:pt x="949" y="373"/>
                    </a:cubicBezTo>
                    <a:cubicBezTo>
                      <a:pt x="949" y="370"/>
                      <a:pt x="947" y="368"/>
                      <a:pt x="944" y="368"/>
                    </a:cubicBezTo>
                    <a:cubicBezTo>
                      <a:pt x="942" y="368"/>
                      <a:pt x="940" y="370"/>
                      <a:pt x="940" y="373"/>
                    </a:cubicBezTo>
                    <a:close/>
                    <a:moveTo>
                      <a:pt x="956" y="359"/>
                    </a:moveTo>
                    <a:cubicBezTo>
                      <a:pt x="956" y="357"/>
                      <a:pt x="954" y="355"/>
                      <a:pt x="951" y="355"/>
                    </a:cubicBezTo>
                    <a:cubicBezTo>
                      <a:pt x="949" y="355"/>
                      <a:pt x="947" y="357"/>
                      <a:pt x="947" y="359"/>
                    </a:cubicBezTo>
                    <a:cubicBezTo>
                      <a:pt x="947" y="362"/>
                      <a:pt x="949" y="364"/>
                      <a:pt x="951" y="364"/>
                    </a:cubicBezTo>
                    <a:cubicBezTo>
                      <a:pt x="954" y="364"/>
                      <a:pt x="956" y="362"/>
                      <a:pt x="956" y="359"/>
                    </a:cubicBezTo>
                    <a:close/>
                    <a:moveTo>
                      <a:pt x="972" y="432"/>
                    </a:moveTo>
                    <a:cubicBezTo>
                      <a:pt x="974" y="432"/>
                      <a:pt x="976" y="430"/>
                      <a:pt x="976" y="428"/>
                    </a:cubicBezTo>
                    <a:cubicBezTo>
                      <a:pt x="976" y="425"/>
                      <a:pt x="974" y="423"/>
                      <a:pt x="972" y="423"/>
                    </a:cubicBezTo>
                    <a:cubicBezTo>
                      <a:pt x="969" y="423"/>
                      <a:pt x="967" y="425"/>
                      <a:pt x="967" y="428"/>
                    </a:cubicBezTo>
                    <a:cubicBezTo>
                      <a:pt x="967" y="430"/>
                      <a:pt x="969" y="432"/>
                      <a:pt x="972" y="432"/>
                    </a:cubicBezTo>
                    <a:close/>
                    <a:moveTo>
                      <a:pt x="960" y="414"/>
                    </a:moveTo>
                    <a:cubicBezTo>
                      <a:pt x="960" y="416"/>
                      <a:pt x="962" y="418"/>
                      <a:pt x="965" y="418"/>
                    </a:cubicBezTo>
                    <a:cubicBezTo>
                      <a:pt x="967" y="418"/>
                      <a:pt x="969" y="416"/>
                      <a:pt x="969" y="414"/>
                    </a:cubicBezTo>
                    <a:cubicBezTo>
                      <a:pt x="969" y="411"/>
                      <a:pt x="967" y="409"/>
                      <a:pt x="965" y="409"/>
                    </a:cubicBezTo>
                    <a:cubicBezTo>
                      <a:pt x="962" y="409"/>
                      <a:pt x="960" y="411"/>
                      <a:pt x="960" y="414"/>
                    </a:cubicBezTo>
                    <a:close/>
                    <a:moveTo>
                      <a:pt x="931" y="323"/>
                    </a:moveTo>
                    <a:cubicBezTo>
                      <a:pt x="933" y="323"/>
                      <a:pt x="935" y="321"/>
                      <a:pt x="935" y="318"/>
                    </a:cubicBezTo>
                    <a:cubicBezTo>
                      <a:pt x="935" y="316"/>
                      <a:pt x="933" y="314"/>
                      <a:pt x="931" y="314"/>
                    </a:cubicBezTo>
                    <a:cubicBezTo>
                      <a:pt x="928" y="314"/>
                      <a:pt x="926" y="316"/>
                      <a:pt x="926" y="318"/>
                    </a:cubicBezTo>
                    <a:cubicBezTo>
                      <a:pt x="926" y="321"/>
                      <a:pt x="928" y="323"/>
                      <a:pt x="931" y="323"/>
                    </a:cubicBezTo>
                    <a:close/>
                    <a:moveTo>
                      <a:pt x="922" y="318"/>
                    </a:moveTo>
                    <a:cubicBezTo>
                      <a:pt x="922" y="316"/>
                      <a:pt x="920" y="314"/>
                      <a:pt x="917" y="314"/>
                    </a:cubicBezTo>
                    <a:cubicBezTo>
                      <a:pt x="915" y="314"/>
                      <a:pt x="913" y="316"/>
                      <a:pt x="913" y="318"/>
                    </a:cubicBezTo>
                    <a:cubicBezTo>
                      <a:pt x="913" y="321"/>
                      <a:pt x="915" y="323"/>
                      <a:pt x="917" y="323"/>
                    </a:cubicBezTo>
                    <a:cubicBezTo>
                      <a:pt x="920" y="323"/>
                      <a:pt x="922" y="321"/>
                      <a:pt x="922" y="318"/>
                    </a:cubicBezTo>
                    <a:close/>
                    <a:moveTo>
                      <a:pt x="944" y="350"/>
                    </a:moveTo>
                    <a:cubicBezTo>
                      <a:pt x="947" y="350"/>
                      <a:pt x="949" y="348"/>
                      <a:pt x="949" y="346"/>
                    </a:cubicBezTo>
                    <a:cubicBezTo>
                      <a:pt x="949" y="343"/>
                      <a:pt x="947" y="341"/>
                      <a:pt x="944" y="341"/>
                    </a:cubicBezTo>
                    <a:cubicBezTo>
                      <a:pt x="942" y="341"/>
                      <a:pt x="940" y="343"/>
                      <a:pt x="940" y="346"/>
                    </a:cubicBezTo>
                    <a:cubicBezTo>
                      <a:pt x="940" y="348"/>
                      <a:pt x="942" y="350"/>
                      <a:pt x="944" y="350"/>
                    </a:cubicBezTo>
                    <a:close/>
                    <a:moveTo>
                      <a:pt x="929" y="305"/>
                    </a:moveTo>
                    <a:cubicBezTo>
                      <a:pt x="929" y="302"/>
                      <a:pt x="926" y="300"/>
                      <a:pt x="924" y="300"/>
                    </a:cubicBezTo>
                    <a:cubicBezTo>
                      <a:pt x="921" y="300"/>
                      <a:pt x="919" y="302"/>
                      <a:pt x="919" y="305"/>
                    </a:cubicBezTo>
                    <a:cubicBezTo>
                      <a:pt x="919" y="307"/>
                      <a:pt x="921" y="309"/>
                      <a:pt x="924" y="309"/>
                    </a:cubicBezTo>
                    <a:cubicBezTo>
                      <a:pt x="926" y="309"/>
                      <a:pt x="929" y="307"/>
                      <a:pt x="929" y="305"/>
                    </a:cubicBezTo>
                    <a:close/>
                    <a:moveTo>
                      <a:pt x="915" y="332"/>
                    </a:moveTo>
                    <a:cubicBezTo>
                      <a:pt x="915" y="330"/>
                      <a:pt x="913" y="328"/>
                      <a:pt x="910" y="328"/>
                    </a:cubicBezTo>
                    <a:cubicBezTo>
                      <a:pt x="908" y="328"/>
                      <a:pt x="906" y="330"/>
                      <a:pt x="906" y="332"/>
                    </a:cubicBezTo>
                    <a:cubicBezTo>
                      <a:pt x="906" y="335"/>
                      <a:pt x="908" y="337"/>
                      <a:pt x="910" y="337"/>
                    </a:cubicBezTo>
                    <a:cubicBezTo>
                      <a:pt x="913" y="337"/>
                      <a:pt x="915" y="335"/>
                      <a:pt x="915" y="332"/>
                    </a:cubicBezTo>
                    <a:close/>
                    <a:moveTo>
                      <a:pt x="1078" y="550"/>
                    </a:moveTo>
                    <a:cubicBezTo>
                      <a:pt x="1078" y="548"/>
                      <a:pt x="1076" y="546"/>
                      <a:pt x="1074" y="546"/>
                    </a:cubicBezTo>
                    <a:cubicBezTo>
                      <a:pt x="1071" y="546"/>
                      <a:pt x="1069" y="548"/>
                      <a:pt x="1069" y="550"/>
                    </a:cubicBezTo>
                    <a:cubicBezTo>
                      <a:pt x="1069" y="553"/>
                      <a:pt x="1071" y="555"/>
                      <a:pt x="1074" y="555"/>
                    </a:cubicBezTo>
                    <a:cubicBezTo>
                      <a:pt x="1076" y="555"/>
                      <a:pt x="1078" y="553"/>
                      <a:pt x="1078" y="550"/>
                    </a:cubicBezTo>
                    <a:close/>
                    <a:moveTo>
                      <a:pt x="938" y="337"/>
                    </a:moveTo>
                    <a:cubicBezTo>
                      <a:pt x="940" y="337"/>
                      <a:pt x="942" y="335"/>
                      <a:pt x="942" y="332"/>
                    </a:cubicBezTo>
                    <a:cubicBezTo>
                      <a:pt x="942" y="330"/>
                      <a:pt x="940" y="328"/>
                      <a:pt x="938" y="328"/>
                    </a:cubicBezTo>
                    <a:cubicBezTo>
                      <a:pt x="935" y="328"/>
                      <a:pt x="933" y="330"/>
                      <a:pt x="933" y="332"/>
                    </a:cubicBezTo>
                    <a:cubicBezTo>
                      <a:pt x="933" y="335"/>
                      <a:pt x="935" y="337"/>
                      <a:pt x="938" y="337"/>
                    </a:cubicBezTo>
                    <a:close/>
                    <a:moveTo>
                      <a:pt x="978" y="446"/>
                    </a:moveTo>
                    <a:cubicBezTo>
                      <a:pt x="981" y="446"/>
                      <a:pt x="983" y="444"/>
                      <a:pt x="983" y="441"/>
                    </a:cubicBezTo>
                    <a:cubicBezTo>
                      <a:pt x="983" y="439"/>
                      <a:pt x="981" y="437"/>
                      <a:pt x="978" y="437"/>
                    </a:cubicBezTo>
                    <a:cubicBezTo>
                      <a:pt x="976" y="437"/>
                      <a:pt x="974" y="439"/>
                      <a:pt x="974" y="441"/>
                    </a:cubicBezTo>
                    <a:cubicBezTo>
                      <a:pt x="974" y="444"/>
                      <a:pt x="976" y="446"/>
                      <a:pt x="978" y="446"/>
                    </a:cubicBezTo>
                    <a:close/>
                    <a:moveTo>
                      <a:pt x="1033" y="582"/>
                    </a:moveTo>
                    <a:cubicBezTo>
                      <a:pt x="1035" y="582"/>
                      <a:pt x="1037" y="580"/>
                      <a:pt x="1037" y="578"/>
                    </a:cubicBezTo>
                    <a:cubicBezTo>
                      <a:pt x="1037" y="575"/>
                      <a:pt x="1035" y="573"/>
                      <a:pt x="1033" y="573"/>
                    </a:cubicBezTo>
                    <a:cubicBezTo>
                      <a:pt x="1030" y="573"/>
                      <a:pt x="1028" y="575"/>
                      <a:pt x="1028" y="578"/>
                    </a:cubicBezTo>
                    <a:cubicBezTo>
                      <a:pt x="1028" y="580"/>
                      <a:pt x="1030" y="582"/>
                      <a:pt x="1033" y="582"/>
                    </a:cubicBezTo>
                    <a:close/>
                    <a:moveTo>
                      <a:pt x="1044" y="564"/>
                    </a:moveTo>
                    <a:cubicBezTo>
                      <a:pt x="1044" y="561"/>
                      <a:pt x="1042" y="559"/>
                      <a:pt x="1040" y="559"/>
                    </a:cubicBezTo>
                    <a:cubicBezTo>
                      <a:pt x="1037" y="559"/>
                      <a:pt x="1035" y="561"/>
                      <a:pt x="1035" y="564"/>
                    </a:cubicBezTo>
                    <a:cubicBezTo>
                      <a:pt x="1035" y="566"/>
                      <a:pt x="1037" y="568"/>
                      <a:pt x="1040" y="568"/>
                    </a:cubicBezTo>
                    <a:cubicBezTo>
                      <a:pt x="1042" y="568"/>
                      <a:pt x="1044" y="566"/>
                      <a:pt x="1044" y="564"/>
                    </a:cubicBezTo>
                    <a:close/>
                    <a:moveTo>
                      <a:pt x="1053" y="568"/>
                    </a:moveTo>
                    <a:cubicBezTo>
                      <a:pt x="1056" y="568"/>
                      <a:pt x="1058" y="566"/>
                      <a:pt x="1058" y="564"/>
                    </a:cubicBezTo>
                    <a:cubicBezTo>
                      <a:pt x="1058" y="561"/>
                      <a:pt x="1056" y="559"/>
                      <a:pt x="1053" y="559"/>
                    </a:cubicBezTo>
                    <a:cubicBezTo>
                      <a:pt x="1051" y="559"/>
                      <a:pt x="1049" y="561"/>
                      <a:pt x="1049" y="564"/>
                    </a:cubicBezTo>
                    <a:cubicBezTo>
                      <a:pt x="1049" y="566"/>
                      <a:pt x="1051" y="568"/>
                      <a:pt x="1053" y="568"/>
                    </a:cubicBezTo>
                    <a:close/>
                    <a:moveTo>
                      <a:pt x="1051" y="550"/>
                    </a:moveTo>
                    <a:cubicBezTo>
                      <a:pt x="1051" y="548"/>
                      <a:pt x="1049" y="546"/>
                      <a:pt x="1047" y="546"/>
                    </a:cubicBezTo>
                    <a:cubicBezTo>
                      <a:pt x="1044" y="546"/>
                      <a:pt x="1042" y="548"/>
                      <a:pt x="1042" y="550"/>
                    </a:cubicBezTo>
                    <a:cubicBezTo>
                      <a:pt x="1042" y="553"/>
                      <a:pt x="1044" y="555"/>
                      <a:pt x="1047" y="555"/>
                    </a:cubicBezTo>
                    <a:cubicBezTo>
                      <a:pt x="1049" y="555"/>
                      <a:pt x="1051" y="553"/>
                      <a:pt x="1051" y="550"/>
                    </a:cubicBezTo>
                    <a:close/>
                    <a:moveTo>
                      <a:pt x="1065" y="550"/>
                    </a:moveTo>
                    <a:cubicBezTo>
                      <a:pt x="1065" y="548"/>
                      <a:pt x="1063" y="546"/>
                      <a:pt x="1060" y="546"/>
                    </a:cubicBezTo>
                    <a:cubicBezTo>
                      <a:pt x="1058" y="546"/>
                      <a:pt x="1056" y="548"/>
                      <a:pt x="1056" y="550"/>
                    </a:cubicBezTo>
                    <a:cubicBezTo>
                      <a:pt x="1056" y="553"/>
                      <a:pt x="1058" y="555"/>
                      <a:pt x="1060" y="555"/>
                    </a:cubicBezTo>
                    <a:cubicBezTo>
                      <a:pt x="1063" y="555"/>
                      <a:pt x="1065" y="553"/>
                      <a:pt x="1065" y="550"/>
                    </a:cubicBezTo>
                    <a:close/>
                    <a:moveTo>
                      <a:pt x="1067" y="568"/>
                    </a:moveTo>
                    <a:cubicBezTo>
                      <a:pt x="1070" y="568"/>
                      <a:pt x="1072" y="566"/>
                      <a:pt x="1072" y="564"/>
                    </a:cubicBezTo>
                    <a:cubicBezTo>
                      <a:pt x="1072" y="561"/>
                      <a:pt x="1070" y="559"/>
                      <a:pt x="1067" y="559"/>
                    </a:cubicBezTo>
                    <a:cubicBezTo>
                      <a:pt x="1064" y="559"/>
                      <a:pt x="1062" y="561"/>
                      <a:pt x="1062" y="564"/>
                    </a:cubicBezTo>
                    <a:cubicBezTo>
                      <a:pt x="1062" y="566"/>
                      <a:pt x="1064" y="568"/>
                      <a:pt x="1067" y="568"/>
                    </a:cubicBezTo>
                    <a:close/>
                    <a:moveTo>
                      <a:pt x="994" y="455"/>
                    </a:moveTo>
                    <a:cubicBezTo>
                      <a:pt x="994" y="457"/>
                      <a:pt x="996" y="459"/>
                      <a:pt x="999" y="459"/>
                    </a:cubicBezTo>
                    <a:cubicBezTo>
                      <a:pt x="1001" y="459"/>
                      <a:pt x="1003" y="457"/>
                      <a:pt x="1003" y="455"/>
                    </a:cubicBezTo>
                    <a:cubicBezTo>
                      <a:pt x="1003" y="452"/>
                      <a:pt x="1001" y="450"/>
                      <a:pt x="999" y="450"/>
                    </a:cubicBezTo>
                    <a:cubicBezTo>
                      <a:pt x="996" y="450"/>
                      <a:pt x="994" y="452"/>
                      <a:pt x="994" y="455"/>
                    </a:cubicBezTo>
                    <a:close/>
                    <a:moveTo>
                      <a:pt x="781" y="105"/>
                    </a:moveTo>
                    <a:cubicBezTo>
                      <a:pt x="784" y="105"/>
                      <a:pt x="786" y="103"/>
                      <a:pt x="786" y="100"/>
                    </a:cubicBezTo>
                    <a:cubicBezTo>
                      <a:pt x="786" y="98"/>
                      <a:pt x="784" y="96"/>
                      <a:pt x="781" y="96"/>
                    </a:cubicBezTo>
                    <a:cubicBezTo>
                      <a:pt x="778" y="96"/>
                      <a:pt x="776" y="98"/>
                      <a:pt x="776" y="100"/>
                    </a:cubicBezTo>
                    <a:cubicBezTo>
                      <a:pt x="776" y="103"/>
                      <a:pt x="778" y="105"/>
                      <a:pt x="781" y="105"/>
                    </a:cubicBezTo>
                    <a:close/>
                    <a:moveTo>
                      <a:pt x="997" y="387"/>
                    </a:moveTo>
                    <a:cubicBezTo>
                      <a:pt x="997" y="384"/>
                      <a:pt x="995" y="382"/>
                      <a:pt x="992" y="382"/>
                    </a:cubicBezTo>
                    <a:cubicBezTo>
                      <a:pt x="990" y="382"/>
                      <a:pt x="988" y="384"/>
                      <a:pt x="988" y="387"/>
                    </a:cubicBezTo>
                    <a:cubicBezTo>
                      <a:pt x="988" y="389"/>
                      <a:pt x="990" y="391"/>
                      <a:pt x="992" y="391"/>
                    </a:cubicBezTo>
                    <a:cubicBezTo>
                      <a:pt x="995" y="391"/>
                      <a:pt x="997" y="389"/>
                      <a:pt x="997" y="387"/>
                    </a:cubicBezTo>
                    <a:close/>
                    <a:moveTo>
                      <a:pt x="1010" y="441"/>
                    </a:moveTo>
                    <a:cubicBezTo>
                      <a:pt x="1010" y="439"/>
                      <a:pt x="1008" y="437"/>
                      <a:pt x="1006" y="437"/>
                    </a:cubicBezTo>
                    <a:cubicBezTo>
                      <a:pt x="1003" y="437"/>
                      <a:pt x="1001" y="439"/>
                      <a:pt x="1001" y="441"/>
                    </a:cubicBezTo>
                    <a:cubicBezTo>
                      <a:pt x="1001" y="444"/>
                      <a:pt x="1003" y="446"/>
                      <a:pt x="1006" y="446"/>
                    </a:cubicBezTo>
                    <a:cubicBezTo>
                      <a:pt x="1008" y="446"/>
                      <a:pt x="1010" y="444"/>
                      <a:pt x="1010" y="441"/>
                    </a:cubicBezTo>
                    <a:close/>
                    <a:moveTo>
                      <a:pt x="1019" y="555"/>
                    </a:moveTo>
                    <a:cubicBezTo>
                      <a:pt x="1022" y="555"/>
                      <a:pt x="1024" y="553"/>
                      <a:pt x="1024" y="550"/>
                    </a:cubicBezTo>
                    <a:cubicBezTo>
                      <a:pt x="1024" y="548"/>
                      <a:pt x="1022" y="546"/>
                      <a:pt x="1019" y="546"/>
                    </a:cubicBezTo>
                    <a:cubicBezTo>
                      <a:pt x="1017" y="546"/>
                      <a:pt x="1015" y="548"/>
                      <a:pt x="1015" y="550"/>
                    </a:cubicBezTo>
                    <a:cubicBezTo>
                      <a:pt x="1015" y="553"/>
                      <a:pt x="1017" y="555"/>
                      <a:pt x="1019" y="555"/>
                    </a:cubicBezTo>
                    <a:close/>
                    <a:moveTo>
                      <a:pt x="1013" y="459"/>
                    </a:moveTo>
                    <a:cubicBezTo>
                      <a:pt x="1015" y="459"/>
                      <a:pt x="1017" y="457"/>
                      <a:pt x="1017" y="455"/>
                    </a:cubicBezTo>
                    <a:cubicBezTo>
                      <a:pt x="1017" y="452"/>
                      <a:pt x="1015" y="450"/>
                      <a:pt x="1013" y="450"/>
                    </a:cubicBezTo>
                    <a:cubicBezTo>
                      <a:pt x="1010" y="450"/>
                      <a:pt x="1008" y="452"/>
                      <a:pt x="1008" y="455"/>
                    </a:cubicBezTo>
                    <a:cubicBezTo>
                      <a:pt x="1008" y="457"/>
                      <a:pt x="1010" y="459"/>
                      <a:pt x="1013" y="459"/>
                    </a:cubicBezTo>
                    <a:close/>
                    <a:moveTo>
                      <a:pt x="1026" y="568"/>
                    </a:moveTo>
                    <a:cubicBezTo>
                      <a:pt x="1029" y="568"/>
                      <a:pt x="1031" y="566"/>
                      <a:pt x="1031" y="564"/>
                    </a:cubicBezTo>
                    <a:cubicBezTo>
                      <a:pt x="1031" y="561"/>
                      <a:pt x="1029" y="559"/>
                      <a:pt x="1026" y="559"/>
                    </a:cubicBezTo>
                    <a:cubicBezTo>
                      <a:pt x="1024" y="559"/>
                      <a:pt x="1022" y="561"/>
                      <a:pt x="1022" y="564"/>
                    </a:cubicBezTo>
                    <a:cubicBezTo>
                      <a:pt x="1022" y="566"/>
                      <a:pt x="1024" y="568"/>
                      <a:pt x="1026" y="568"/>
                    </a:cubicBezTo>
                    <a:close/>
                    <a:moveTo>
                      <a:pt x="990" y="400"/>
                    </a:moveTo>
                    <a:cubicBezTo>
                      <a:pt x="990" y="398"/>
                      <a:pt x="988" y="396"/>
                      <a:pt x="985" y="396"/>
                    </a:cubicBezTo>
                    <a:cubicBezTo>
                      <a:pt x="983" y="396"/>
                      <a:pt x="981" y="398"/>
                      <a:pt x="981" y="400"/>
                    </a:cubicBezTo>
                    <a:cubicBezTo>
                      <a:pt x="981" y="403"/>
                      <a:pt x="983" y="405"/>
                      <a:pt x="985" y="405"/>
                    </a:cubicBezTo>
                    <a:cubicBezTo>
                      <a:pt x="988" y="405"/>
                      <a:pt x="990" y="403"/>
                      <a:pt x="990" y="400"/>
                    </a:cubicBezTo>
                    <a:close/>
                    <a:moveTo>
                      <a:pt x="883" y="91"/>
                    </a:moveTo>
                    <a:cubicBezTo>
                      <a:pt x="886" y="91"/>
                      <a:pt x="888" y="89"/>
                      <a:pt x="888" y="87"/>
                    </a:cubicBezTo>
                    <a:cubicBezTo>
                      <a:pt x="888" y="84"/>
                      <a:pt x="886" y="82"/>
                      <a:pt x="883" y="82"/>
                    </a:cubicBezTo>
                    <a:cubicBezTo>
                      <a:pt x="881" y="82"/>
                      <a:pt x="879" y="84"/>
                      <a:pt x="879" y="87"/>
                    </a:cubicBezTo>
                    <a:cubicBezTo>
                      <a:pt x="879" y="89"/>
                      <a:pt x="881" y="91"/>
                      <a:pt x="883" y="91"/>
                    </a:cubicBezTo>
                    <a:close/>
                    <a:moveTo>
                      <a:pt x="876" y="105"/>
                    </a:moveTo>
                    <a:cubicBezTo>
                      <a:pt x="879" y="105"/>
                      <a:pt x="881" y="103"/>
                      <a:pt x="881" y="100"/>
                    </a:cubicBezTo>
                    <a:cubicBezTo>
                      <a:pt x="881" y="98"/>
                      <a:pt x="879" y="96"/>
                      <a:pt x="876" y="96"/>
                    </a:cubicBezTo>
                    <a:cubicBezTo>
                      <a:pt x="874" y="96"/>
                      <a:pt x="872" y="98"/>
                      <a:pt x="872" y="100"/>
                    </a:cubicBezTo>
                    <a:cubicBezTo>
                      <a:pt x="872" y="103"/>
                      <a:pt x="874" y="105"/>
                      <a:pt x="876" y="105"/>
                    </a:cubicBezTo>
                    <a:close/>
                    <a:moveTo>
                      <a:pt x="1131" y="100"/>
                    </a:moveTo>
                    <a:cubicBezTo>
                      <a:pt x="1131" y="103"/>
                      <a:pt x="1133" y="105"/>
                      <a:pt x="1135" y="105"/>
                    </a:cubicBezTo>
                    <a:cubicBezTo>
                      <a:pt x="1138" y="105"/>
                      <a:pt x="1140" y="103"/>
                      <a:pt x="1140" y="100"/>
                    </a:cubicBezTo>
                    <a:cubicBezTo>
                      <a:pt x="1140" y="98"/>
                      <a:pt x="1138" y="96"/>
                      <a:pt x="1135" y="96"/>
                    </a:cubicBezTo>
                    <a:cubicBezTo>
                      <a:pt x="1133" y="96"/>
                      <a:pt x="1131" y="98"/>
                      <a:pt x="1131" y="100"/>
                    </a:cubicBezTo>
                    <a:close/>
                    <a:moveTo>
                      <a:pt x="863" y="77"/>
                    </a:moveTo>
                    <a:cubicBezTo>
                      <a:pt x="865" y="77"/>
                      <a:pt x="867" y="75"/>
                      <a:pt x="867" y="73"/>
                    </a:cubicBezTo>
                    <a:cubicBezTo>
                      <a:pt x="867" y="70"/>
                      <a:pt x="865" y="68"/>
                      <a:pt x="863" y="68"/>
                    </a:cubicBezTo>
                    <a:cubicBezTo>
                      <a:pt x="860" y="68"/>
                      <a:pt x="858" y="70"/>
                      <a:pt x="858" y="73"/>
                    </a:cubicBezTo>
                    <a:cubicBezTo>
                      <a:pt x="858" y="75"/>
                      <a:pt x="860" y="77"/>
                      <a:pt x="863" y="77"/>
                    </a:cubicBezTo>
                    <a:close/>
                    <a:moveTo>
                      <a:pt x="876" y="132"/>
                    </a:moveTo>
                    <a:cubicBezTo>
                      <a:pt x="879" y="132"/>
                      <a:pt x="881" y="130"/>
                      <a:pt x="881" y="127"/>
                    </a:cubicBezTo>
                    <a:cubicBezTo>
                      <a:pt x="881" y="125"/>
                      <a:pt x="879" y="123"/>
                      <a:pt x="876" y="123"/>
                    </a:cubicBezTo>
                    <a:cubicBezTo>
                      <a:pt x="874" y="123"/>
                      <a:pt x="872" y="125"/>
                      <a:pt x="872" y="127"/>
                    </a:cubicBezTo>
                    <a:cubicBezTo>
                      <a:pt x="872" y="130"/>
                      <a:pt x="874" y="132"/>
                      <a:pt x="876" y="132"/>
                    </a:cubicBezTo>
                    <a:close/>
                    <a:moveTo>
                      <a:pt x="865" y="141"/>
                    </a:moveTo>
                    <a:cubicBezTo>
                      <a:pt x="865" y="144"/>
                      <a:pt x="867" y="146"/>
                      <a:pt x="869" y="146"/>
                    </a:cubicBezTo>
                    <a:cubicBezTo>
                      <a:pt x="872" y="146"/>
                      <a:pt x="874" y="144"/>
                      <a:pt x="874" y="141"/>
                    </a:cubicBezTo>
                    <a:cubicBezTo>
                      <a:pt x="874" y="139"/>
                      <a:pt x="872" y="137"/>
                      <a:pt x="869" y="137"/>
                    </a:cubicBezTo>
                    <a:cubicBezTo>
                      <a:pt x="867" y="137"/>
                      <a:pt x="865" y="139"/>
                      <a:pt x="865" y="141"/>
                    </a:cubicBezTo>
                    <a:close/>
                    <a:moveTo>
                      <a:pt x="892" y="87"/>
                    </a:moveTo>
                    <a:cubicBezTo>
                      <a:pt x="892" y="89"/>
                      <a:pt x="894" y="91"/>
                      <a:pt x="897" y="91"/>
                    </a:cubicBezTo>
                    <a:cubicBezTo>
                      <a:pt x="899" y="91"/>
                      <a:pt x="901" y="89"/>
                      <a:pt x="901" y="87"/>
                    </a:cubicBezTo>
                    <a:cubicBezTo>
                      <a:pt x="901" y="84"/>
                      <a:pt x="899" y="82"/>
                      <a:pt x="897" y="82"/>
                    </a:cubicBezTo>
                    <a:cubicBezTo>
                      <a:pt x="894" y="82"/>
                      <a:pt x="892" y="84"/>
                      <a:pt x="892" y="87"/>
                    </a:cubicBezTo>
                    <a:close/>
                    <a:moveTo>
                      <a:pt x="904" y="77"/>
                    </a:moveTo>
                    <a:cubicBezTo>
                      <a:pt x="906" y="77"/>
                      <a:pt x="908" y="75"/>
                      <a:pt x="908" y="73"/>
                    </a:cubicBezTo>
                    <a:cubicBezTo>
                      <a:pt x="908" y="70"/>
                      <a:pt x="906" y="68"/>
                      <a:pt x="904" y="68"/>
                    </a:cubicBezTo>
                    <a:cubicBezTo>
                      <a:pt x="901" y="68"/>
                      <a:pt x="899" y="70"/>
                      <a:pt x="899" y="73"/>
                    </a:cubicBezTo>
                    <a:cubicBezTo>
                      <a:pt x="899" y="75"/>
                      <a:pt x="901" y="77"/>
                      <a:pt x="904" y="77"/>
                    </a:cubicBezTo>
                    <a:close/>
                    <a:moveTo>
                      <a:pt x="938" y="9"/>
                    </a:moveTo>
                    <a:cubicBezTo>
                      <a:pt x="940" y="9"/>
                      <a:pt x="942" y="7"/>
                      <a:pt x="942" y="5"/>
                    </a:cubicBezTo>
                    <a:cubicBezTo>
                      <a:pt x="942" y="2"/>
                      <a:pt x="940" y="0"/>
                      <a:pt x="938" y="0"/>
                    </a:cubicBezTo>
                    <a:cubicBezTo>
                      <a:pt x="935" y="0"/>
                      <a:pt x="933" y="2"/>
                      <a:pt x="933" y="5"/>
                    </a:cubicBezTo>
                    <a:cubicBezTo>
                      <a:pt x="933" y="7"/>
                      <a:pt x="935" y="9"/>
                      <a:pt x="938" y="9"/>
                    </a:cubicBezTo>
                    <a:close/>
                    <a:moveTo>
                      <a:pt x="311" y="282"/>
                    </a:moveTo>
                    <a:cubicBezTo>
                      <a:pt x="314" y="282"/>
                      <a:pt x="316" y="280"/>
                      <a:pt x="316" y="278"/>
                    </a:cubicBezTo>
                    <a:cubicBezTo>
                      <a:pt x="316" y="275"/>
                      <a:pt x="314" y="273"/>
                      <a:pt x="311" y="273"/>
                    </a:cubicBezTo>
                    <a:cubicBezTo>
                      <a:pt x="309" y="273"/>
                      <a:pt x="307" y="275"/>
                      <a:pt x="307" y="278"/>
                    </a:cubicBezTo>
                    <a:cubicBezTo>
                      <a:pt x="307" y="280"/>
                      <a:pt x="309" y="282"/>
                      <a:pt x="311" y="282"/>
                    </a:cubicBezTo>
                    <a:close/>
                    <a:moveTo>
                      <a:pt x="931" y="23"/>
                    </a:moveTo>
                    <a:cubicBezTo>
                      <a:pt x="933" y="23"/>
                      <a:pt x="935" y="21"/>
                      <a:pt x="935" y="18"/>
                    </a:cubicBezTo>
                    <a:cubicBezTo>
                      <a:pt x="935" y="16"/>
                      <a:pt x="933" y="14"/>
                      <a:pt x="931" y="14"/>
                    </a:cubicBezTo>
                    <a:cubicBezTo>
                      <a:pt x="928" y="14"/>
                      <a:pt x="926" y="16"/>
                      <a:pt x="926" y="18"/>
                    </a:cubicBezTo>
                    <a:cubicBezTo>
                      <a:pt x="926" y="21"/>
                      <a:pt x="928" y="23"/>
                      <a:pt x="931" y="23"/>
                    </a:cubicBezTo>
                    <a:close/>
                    <a:moveTo>
                      <a:pt x="906" y="87"/>
                    </a:moveTo>
                    <a:cubicBezTo>
                      <a:pt x="906" y="89"/>
                      <a:pt x="908" y="91"/>
                      <a:pt x="910" y="91"/>
                    </a:cubicBezTo>
                    <a:cubicBezTo>
                      <a:pt x="913" y="91"/>
                      <a:pt x="915" y="89"/>
                      <a:pt x="915" y="87"/>
                    </a:cubicBezTo>
                    <a:cubicBezTo>
                      <a:pt x="915" y="84"/>
                      <a:pt x="913" y="82"/>
                      <a:pt x="910" y="82"/>
                    </a:cubicBezTo>
                    <a:cubicBezTo>
                      <a:pt x="908" y="82"/>
                      <a:pt x="906" y="84"/>
                      <a:pt x="906" y="87"/>
                    </a:cubicBezTo>
                    <a:close/>
                    <a:moveTo>
                      <a:pt x="917" y="77"/>
                    </a:moveTo>
                    <a:cubicBezTo>
                      <a:pt x="920" y="77"/>
                      <a:pt x="922" y="75"/>
                      <a:pt x="922" y="73"/>
                    </a:cubicBezTo>
                    <a:cubicBezTo>
                      <a:pt x="922" y="70"/>
                      <a:pt x="920" y="68"/>
                      <a:pt x="917" y="68"/>
                    </a:cubicBezTo>
                    <a:cubicBezTo>
                      <a:pt x="915" y="68"/>
                      <a:pt x="913" y="70"/>
                      <a:pt x="913" y="73"/>
                    </a:cubicBezTo>
                    <a:cubicBezTo>
                      <a:pt x="913" y="75"/>
                      <a:pt x="915" y="77"/>
                      <a:pt x="917" y="77"/>
                    </a:cubicBezTo>
                    <a:close/>
                    <a:moveTo>
                      <a:pt x="795" y="77"/>
                    </a:moveTo>
                    <a:cubicBezTo>
                      <a:pt x="797" y="77"/>
                      <a:pt x="799" y="75"/>
                      <a:pt x="799" y="73"/>
                    </a:cubicBezTo>
                    <a:cubicBezTo>
                      <a:pt x="799" y="70"/>
                      <a:pt x="797" y="68"/>
                      <a:pt x="795" y="68"/>
                    </a:cubicBezTo>
                    <a:cubicBezTo>
                      <a:pt x="792" y="68"/>
                      <a:pt x="790" y="70"/>
                      <a:pt x="790" y="73"/>
                    </a:cubicBezTo>
                    <a:cubicBezTo>
                      <a:pt x="790" y="75"/>
                      <a:pt x="792" y="77"/>
                      <a:pt x="795" y="77"/>
                    </a:cubicBezTo>
                    <a:close/>
                    <a:moveTo>
                      <a:pt x="795" y="23"/>
                    </a:moveTo>
                    <a:cubicBezTo>
                      <a:pt x="797" y="23"/>
                      <a:pt x="799" y="21"/>
                      <a:pt x="799" y="18"/>
                    </a:cubicBezTo>
                    <a:cubicBezTo>
                      <a:pt x="799" y="16"/>
                      <a:pt x="797" y="14"/>
                      <a:pt x="795" y="14"/>
                    </a:cubicBezTo>
                    <a:cubicBezTo>
                      <a:pt x="792" y="14"/>
                      <a:pt x="790" y="16"/>
                      <a:pt x="790" y="18"/>
                    </a:cubicBezTo>
                    <a:cubicBezTo>
                      <a:pt x="790" y="21"/>
                      <a:pt x="792" y="23"/>
                      <a:pt x="795" y="23"/>
                    </a:cubicBezTo>
                    <a:close/>
                    <a:moveTo>
                      <a:pt x="940" y="18"/>
                    </a:moveTo>
                    <a:cubicBezTo>
                      <a:pt x="940" y="21"/>
                      <a:pt x="942" y="23"/>
                      <a:pt x="944" y="23"/>
                    </a:cubicBezTo>
                    <a:cubicBezTo>
                      <a:pt x="947" y="23"/>
                      <a:pt x="949" y="21"/>
                      <a:pt x="949" y="18"/>
                    </a:cubicBezTo>
                    <a:cubicBezTo>
                      <a:pt x="949" y="16"/>
                      <a:pt x="947" y="14"/>
                      <a:pt x="944" y="14"/>
                    </a:cubicBezTo>
                    <a:cubicBezTo>
                      <a:pt x="942" y="14"/>
                      <a:pt x="940" y="16"/>
                      <a:pt x="940" y="18"/>
                    </a:cubicBezTo>
                    <a:close/>
                    <a:moveTo>
                      <a:pt x="851" y="87"/>
                    </a:moveTo>
                    <a:cubicBezTo>
                      <a:pt x="851" y="89"/>
                      <a:pt x="853" y="91"/>
                      <a:pt x="856" y="91"/>
                    </a:cubicBezTo>
                    <a:cubicBezTo>
                      <a:pt x="858" y="91"/>
                      <a:pt x="860" y="89"/>
                      <a:pt x="860" y="87"/>
                    </a:cubicBezTo>
                    <a:cubicBezTo>
                      <a:pt x="860" y="84"/>
                      <a:pt x="858" y="82"/>
                      <a:pt x="856" y="82"/>
                    </a:cubicBezTo>
                    <a:cubicBezTo>
                      <a:pt x="853" y="82"/>
                      <a:pt x="851" y="84"/>
                      <a:pt x="851" y="87"/>
                    </a:cubicBezTo>
                    <a:close/>
                    <a:moveTo>
                      <a:pt x="801" y="9"/>
                    </a:moveTo>
                    <a:cubicBezTo>
                      <a:pt x="804" y="9"/>
                      <a:pt x="806" y="7"/>
                      <a:pt x="806" y="5"/>
                    </a:cubicBezTo>
                    <a:cubicBezTo>
                      <a:pt x="806" y="2"/>
                      <a:pt x="804" y="0"/>
                      <a:pt x="801" y="0"/>
                    </a:cubicBezTo>
                    <a:cubicBezTo>
                      <a:pt x="799" y="0"/>
                      <a:pt x="797" y="2"/>
                      <a:pt x="797" y="5"/>
                    </a:cubicBezTo>
                    <a:cubicBezTo>
                      <a:pt x="797" y="7"/>
                      <a:pt x="799" y="9"/>
                      <a:pt x="801" y="9"/>
                    </a:cubicBezTo>
                    <a:close/>
                    <a:moveTo>
                      <a:pt x="783" y="87"/>
                    </a:moveTo>
                    <a:cubicBezTo>
                      <a:pt x="783" y="89"/>
                      <a:pt x="785" y="91"/>
                      <a:pt x="788" y="91"/>
                    </a:cubicBezTo>
                    <a:cubicBezTo>
                      <a:pt x="790" y="91"/>
                      <a:pt x="792" y="89"/>
                      <a:pt x="792" y="87"/>
                    </a:cubicBezTo>
                    <a:cubicBezTo>
                      <a:pt x="792" y="84"/>
                      <a:pt x="790" y="82"/>
                      <a:pt x="788" y="82"/>
                    </a:cubicBezTo>
                    <a:cubicBezTo>
                      <a:pt x="785" y="82"/>
                      <a:pt x="783" y="84"/>
                      <a:pt x="783" y="87"/>
                    </a:cubicBezTo>
                    <a:close/>
                    <a:moveTo>
                      <a:pt x="781" y="23"/>
                    </a:moveTo>
                    <a:cubicBezTo>
                      <a:pt x="784" y="23"/>
                      <a:pt x="786" y="21"/>
                      <a:pt x="786" y="18"/>
                    </a:cubicBezTo>
                    <a:cubicBezTo>
                      <a:pt x="786" y="16"/>
                      <a:pt x="784" y="14"/>
                      <a:pt x="781" y="14"/>
                    </a:cubicBezTo>
                    <a:cubicBezTo>
                      <a:pt x="778" y="14"/>
                      <a:pt x="776" y="16"/>
                      <a:pt x="776" y="18"/>
                    </a:cubicBezTo>
                    <a:cubicBezTo>
                      <a:pt x="776" y="21"/>
                      <a:pt x="778" y="23"/>
                      <a:pt x="781" y="23"/>
                    </a:cubicBezTo>
                    <a:close/>
                    <a:moveTo>
                      <a:pt x="804" y="18"/>
                    </a:moveTo>
                    <a:cubicBezTo>
                      <a:pt x="804" y="21"/>
                      <a:pt x="806" y="23"/>
                      <a:pt x="808" y="23"/>
                    </a:cubicBezTo>
                    <a:cubicBezTo>
                      <a:pt x="811" y="23"/>
                      <a:pt x="813" y="21"/>
                      <a:pt x="813" y="18"/>
                    </a:cubicBezTo>
                    <a:cubicBezTo>
                      <a:pt x="813" y="16"/>
                      <a:pt x="811" y="14"/>
                      <a:pt x="808" y="14"/>
                    </a:cubicBezTo>
                    <a:cubicBezTo>
                      <a:pt x="806" y="14"/>
                      <a:pt x="804" y="16"/>
                      <a:pt x="804" y="18"/>
                    </a:cubicBezTo>
                    <a:close/>
                    <a:moveTo>
                      <a:pt x="842" y="9"/>
                    </a:moveTo>
                    <a:cubicBezTo>
                      <a:pt x="845" y="9"/>
                      <a:pt x="847" y="7"/>
                      <a:pt x="847" y="5"/>
                    </a:cubicBezTo>
                    <a:cubicBezTo>
                      <a:pt x="847" y="2"/>
                      <a:pt x="845" y="0"/>
                      <a:pt x="842" y="0"/>
                    </a:cubicBezTo>
                    <a:cubicBezTo>
                      <a:pt x="840" y="0"/>
                      <a:pt x="838" y="2"/>
                      <a:pt x="838" y="5"/>
                    </a:cubicBezTo>
                    <a:cubicBezTo>
                      <a:pt x="838" y="7"/>
                      <a:pt x="840" y="9"/>
                      <a:pt x="842" y="9"/>
                    </a:cubicBezTo>
                    <a:close/>
                    <a:moveTo>
                      <a:pt x="815" y="9"/>
                    </a:moveTo>
                    <a:cubicBezTo>
                      <a:pt x="818" y="9"/>
                      <a:pt x="820" y="7"/>
                      <a:pt x="820" y="5"/>
                    </a:cubicBezTo>
                    <a:cubicBezTo>
                      <a:pt x="820" y="2"/>
                      <a:pt x="818" y="0"/>
                      <a:pt x="815" y="0"/>
                    </a:cubicBezTo>
                    <a:cubicBezTo>
                      <a:pt x="813" y="0"/>
                      <a:pt x="810" y="2"/>
                      <a:pt x="810" y="5"/>
                    </a:cubicBezTo>
                    <a:cubicBezTo>
                      <a:pt x="810" y="7"/>
                      <a:pt x="813" y="9"/>
                      <a:pt x="815" y="9"/>
                    </a:cubicBezTo>
                    <a:close/>
                    <a:moveTo>
                      <a:pt x="845" y="46"/>
                    </a:moveTo>
                    <a:cubicBezTo>
                      <a:pt x="845" y="48"/>
                      <a:pt x="847" y="50"/>
                      <a:pt x="849" y="50"/>
                    </a:cubicBezTo>
                    <a:cubicBezTo>
                      <a:pt x="852" y="50"/>
                      <a:pt x="854" y="48"/>
                      <a:pt x="854" y="46"/>
                    </a:cubicBezTo>
                    <a:cubicBezTo>
                      <a:pt x="854" y="43"/>
                      <a:pt x="852" y="41"/>
                      <a:pt x="849" y="41"/>
                    </a:cubicBezTo>
                    <a:cubicBezTo>
                      <a:pt x="847" y="41"/>
                      <a:pt x="845" y="43"/>
                      <a:pt x="845" y="46"/>
                    </a:cubicBezTo>
                    <a:close/>
                    <a:moveTo>
                      <a:pt x="831" y="100"/>
                    </a:moveTo>
                    <a:cubicBezTo>
                      <a:pt x="831" y="103"/>
                      <a:pt x="833" y="105"/>
                      <a:pt x="835" y="105"/>
                    </a:cubicBezTo>
                    <a:cubicBezTo>
                      <a:pt x="838" y="105"/>
                      <a:pt x="840" y="103"/>
                      <a:pt x="840" y="100"/>
                    </a:cubicBezTo>
                    <a:cubicBezTo>
                      <a:pt x="840" y="98"/>
                      <a:pt x="838" y="96"/>
                      <a:pt x="835" y="96"/>
                    </a:cubicBezTo>
                    <a:cubicBezTo>
                      <a:pt x="833" y="96"/>
                      <a:pt x="831" y="98"/>
                      <a:pt x="831" y="100"/>
                    </a:cubicBezTo>
                    <a:close/>
                    <a:moveTo>
                      <a:pt x="817" y="18"/>
                    </a:moveTo>
                    <a:cubicBezTo>
                      <a:pt x="817" y="21"/>
                      <a:pt x="819" y="23"/>
                      <a:pt x="822" y="23"/>
                    </a:cubicBezTo>
                    <a:cubicBezTo>
                      <a:pt x="824" y="23"/>
                      <a:pt x="826" y="21"/>
                      <a:pt x="826" y="18"/>
                    </a:cubicBezTo>
                    <a:cubicBezTo>
                      <a:pt x="826" y="16"/>
                      <a:pt x="824" y="14"/>
                      <a:pt x="822" y="14"/>
                    </a:cubicBezTo>
                    <a:cubicBezTo>
                      <a:pt x="819" y="14"/>
                      <a:pt x="817" y="16"/>
                      <a:pt x="817" y="18"/>
                    </a:cubicBezTo>
                    <a:close/>
                    <a:moveTo>
                      <a:pt x="829" y="9"/>
                    </a:moveTo>
                    <a:cubicBezTo>
                      <a:pt x="831" y="9"/>
                      <a:pt x="833" y="7"/>
                      <a:pt x="833" y="5"/>
                    </a:cubicBezTo>
                    <a:cubicBezTo>
                      <a:pt x="833" y="2"/>
                      <a:pt x="831" y="0"/>
                      <a:pt x="829" y="0"/>
                    </a:cubicBezTo>
                    <a:cubicBezTo>
                      <a:pt x="826" y="0"/>
                      <a:pt x="824" y="2"/>
                      <a:pt x="824" y="5"/>
                    </a:cubicBezTo>
                    <a:cubicBezTo>
                      <a:pt x="824" y="7"/>
                      <a:pt x="826" y="9"/>
                      <a:pt x="829" y="9"/>
                    </a:cubicBezTo>
                    <a:close/>
                    <a:moveTo>
                      <a:pt x="890" y="77"/>
                    </a:moveTo>
                    <a:cubicBezTo>
                      <a:pt x="892" y="77"/>
                      <a:pt x="894" y="75"/>
                      <a:pt x="894" y="73"/>
                    </a:cubicBezTo>
                    <a:cubicBezTo>
                      <a:pt x="894" y="70"/>
                      <a:pt x="892" y="68"/>
                      <a:pt x="890" y="68"/>
                    </a:cubicBezTo>
                    <a:cubicBezTo>
                      <a:pt x="887" y="68"/>
                      <a:pt x="885" y="70"/>
                      <a:pt x="885" y="73"/>
                    </a:cubicBezTo>
                    <a:cubicBezTo>
                      <a:pt x="885" y="75"/>
                      <a:pt x="887" y="77"/>
                      <a:pt x="890" y="77"/>
                    </a:cubicBezTo>
                    <a:close/>
                    <a:moveTo>
                      <a:pt x="1076" y="100"/>
                    </a:moveTo>
                    <a:cubicBezTo>
                      <a:pt x="1076" y="103"/>
                      <a:pt x="1078" y="105"/>
                      <a:pt x="1081" y="105"/>
                    </a:cubicBezTo>
                    <a:cubicBezTo>
                      <a:pt x="1083" y="105"/>
                      <a:pt x="1085" y="103"/>
                      <a:pt x="1085" y="100"/>
                    </a:cubicBezTo>
                    <a:cubicBezTo>
                      <a:pt x="1085" y="98"/>
                      <a:pt x="1083" y="96"/>
                      <a:pt x="1081" y="96"/>
                    </a:cubicBezTo>
                    <a:cubicBezTo>
                      <a:pt x="1078" y="96"/>
                      <a:pt x="1076" y="98"/>
                      <a:pt x="1076" y="100"/>
                    </a:cubicBezTo>
                    <a:close/>
                    <a:moveTo>
                      <a:pt x="1062" y="100"/>
                    </a:moveTo>
                    <a:cubicBezTo>
                      <a:pt x="1062" y="103"/>
                      <a:pt x="1064" y="105"/>
                      <a:pt x="1067" y="105"/>
                    </a:cubicBezTo>
                    <a:cubicBezTo>
                      <a:pt x="1070" y="105"/>
                      <a:pt x="1072" y="103"/>
                      <a:pt x="1072" y="100"/>
                    </a:cubicBezTo>
                    <a:cubicBezTo>
                      <a:pt x="1072" y="98"/>
                      <a:pt x="1070" y="96"/>
                      <a:pt x="1067" y="96"/>
                    </a:cubicBezTo>
                    <a:cubicBezTo>
                      <a:pt x="1064" y="96"/>
                      <a:pt x="1062" y="98"/>
                      <a:pt x="1062" y="100"/>
                    </a:cubicBezTo>
                    <a:close/>
                    <a:moveTo>
                      <a:pt x="1087" y="91"/>
                    </a:moveTo>
                    <a:cubicBezTo>
                      <a:pt x="1090" y="91"/>
                      <a:pt x="1092" y="89"/>
                      <a:pt x="1092" y="87"/>
                    </a:cubicBezTo>
                    <a:cubicBezTo>
                      <a:pt x="1092" y="84"/>
                      <a:pt x="1090" y="82"/>
                      <a:pt x="1087" y="82"/>
                    </a:cubicBezTo>
                    <a:cubicBezTo>
                      <a:pt x="1085" y="82"/>
                      <a:pt x="1083" y="84"/>
                      <a:pt x="1083" y="87"/>
                    </a:cubicBezTo>
                    <a:cubicBezTo>
                      <a:pt x="1083" y="89"/>
                      <a:pt x="1085" y="91"/>
                      <a:pt x="1087" y="91"/>
                    </a:cubicBezTo>
                    <a:close/>
                    <a:moveTo>
                      <a:pt x="1053" y="77"/>
                    </a:moveTo>
                    <a:cubicBezTo>
                      <a:pt x="1056" y="77"/>
                      <a:pt x="1058" y="75"/>
                      <a:pt x="1058" y="73"/>
                    </a:cubicBezTo>
                    <a:cubicBezTo>
                      <a:pt x="1058" y="70"/>
                      <a:pt x="1056" y="68"/>
                      <a:pt x="1053" y="68"/>
                    </a:cubicBezTo>
                    <a:cubicBezTo>
                      <a:pt x="1051" y="68"/>
                      <a:pt x="1049" y="70"/>
                      <a:pt x="1049" y="73"/>
                    </a:cubicBezTo>
                    <a:cubicBezTo>
                      <a:pt x="1049" y="75"/>
                      <a:pt x="1051" y="77"/>
                      <a:pt x="1053" y="77"/>
                    </a:cubicBezTo>
                    <a:close/>
                    <a:moveTo>
                      <a:pt x="1090" y="100"/>
                    </a:moveTo>
                    <a:cubicBezTo>
                      <a:pt x="1090" y="103"/>
                      <a:pt x="1092" y="105"/>
                      <a:pt x="1094" y="105"/>
                    </a:cubicBezTo>
                    <a:cubicBezTo>
                      <a:pt x="1097" y="105"/>
                      <a:pt x="1099" y="103"/>
                      <a:pt x="1099" y="100"/>
                    </a:cubicBezTo>
                    <a:cubicBezTo>
                      <a:pt x="1099" y="98"/>
                      <a:pt x="1097" y="96"/>
                      <a:pt x="1094" y="96"/>
                    </a:cubicBezTo>
                    <a:cubicBezTo>
                      <a:pt x="1092" y="96"/>
                      <a:pt x="1090" y="98"/>
                      <a:pt x="1090" y="100"/>
                    </a:cubicBezTo>
                    <a:close/>
                    <a:moveTo>
                      <a:pt x="1056" y="87"/>
                    </a:moveTo>
                    <a:cubicBezTo>
                      <a:pt x="1056" y="89"/>
                      <a:pt x="1058" y="91"/>
                      <a:pt x="1060" y="91"/>
                    </a:cubicBezTo>
                    <a:cubicBezTo>
                      <a:pt x="1063" y="91"/>
                      <a:pt x="1065" y="89"/>
                      <a:pt x="1065" y="87"/>
                    </a:cubicBezTo>
                    <a:cubicBezTo>
                      <a:pt x="1065" y="84"/>
                      <a:pt x="1063" y="82"/>
                      <a:pt x="1060" y="82"/>
                    </a:cubicBezTo>
                    <a:cubicBezTo>
                      <a:pt x="1058" y="82"/>
                      <a:pt x="1056" y="84"/>
                      <a:pt x="1056" y="87"/>
                    </a:cubicBezTo>
                    <a:close/>
                    <a:moveTo>
                      <a:pt x="1115" y="64"/>
                    </a:moveTo>
                    <a:cubicBezTo>
                      <a:pt x="1117" y="64"/>
                      <a:pt x="1119" y="62"/>
                      <a:pt x="1119" y="59"/>
                    </a:cubicBezTo>
                    <a:cubicBezTo>
                      <a:pt x="1119" y="57"/>
                      <a:pt x="1117" y="55"/>
                      <a:pt x="1115" y="55"/>
                    </a:cubicBezTo>
                    <a:cubicBezTo>
                      <a:pt x="1112" y="55"/>
                      <a:pt x="1110" y="57"/>
                      <a:pt x="1110" y="59"/>
                    </a:cubicBezTo>
                    <a:cubicBezTo>
                      <a:pt x="1110" y="62"/>
                      <a:pt x="1112" y="64"/>
                      <a:pt x="1115" y="64"/>
                    </a:cubicBezTo>
                    <a:close/>
                    <a:moveTo>
                      <a:pt x="1117" y="73"/>
                    </a:moveTo>
                    <a:cubicBezTo>
                      <a:pt x="1117" y="75"/>
                      <a:pt x="1119" y="77"/>
                      <a:pt x="1121" y="77"/>
                    </a:cubicBezTo>
                    <a:cubicBezTo>
                      <a:pt x="1124" y="77"/>
                      <a:pt x="1126" y="75"/>
                      <a:pt x="1126" y="73"/>
                    </a:cubicBezTo>
                    <a:cubicBezTo>
                      <a:pt x="1126" y="70"/>
                      <a:pt x="1124" y="68"/>
                      <a:pt x="1121" y="68"/>
                    </a:cubicBezTo>
                    <a:cubicBezTo>
                      <a:pt x="1119" y="68"/>
                      <a:pt x="1117" y="70"/>
                      <a:pt x="1117" y="73"/>
                    </a:cubicBezTo>
                    <a:close/>
                    <a:moveTo>
                      <a:pt x="1042" y="87"/>
                    </a:moveTo>
                    <a:cubicBezTo>
                      <a:pt x="1042" y="89"/>
                      <a:pt x="1044" y="91"/>
                      <a:pt x="1047" y="91"/>
                    </a:cubicBezTo>
                    <a:cubicBezTo>
                      <a:pt x="1049" y="91"/>
                      <a:pt x="1051" y="89"/>
                      <a:pt x="1051" y="87"/>
                    </a:cubicBezTo>
                    <a:cubicBezTo>
                      <a:pt x="1051" y="84"/>
                      <a:pt x="1049" y="82"/>
                      <a:pt x="1047" y="82"/>
                    </a:cubicBezTo>
                    <a:cubicBezTo>
                      <a:pt x="1044" y="82"/>
                      <a:pt x="1042" y="84"/>
                      <a:pt x="1042" y="87"/>
                    </a:cubicBezTo>
                    <a:close/>
                    <a:moveTo>
                      <a:pt x="1128" y="64"/>
                    </a:moveTo>
                    <a:cubicBezTo>
                      <a:pt x="1131" y="64"/>
                      <a:pt x="1133" y="62"/>
                      <a:pt x="1133" y="59"/>
                    </a:cubicBezTo>
                    <a:cubicBezTo>
                      <a:pt x="1133" y="57"/>
                      <a:pt x="1131" y="55"/>
                      <a:pt x="1128" y="55"/>
                    </a:cubicBezTo>
                    <a:cubicBezTo>
                      <a:pt x="1126" y="55"/>
                      <a:pt x="1124" y="57"/>
                      <a:pt x="1124" y="59"/>
                    </a:cubicBezTo>
                    <a:cubicBezTo>
                      <a:pt x="1124" y="62"/>
                      <a:pt x="1126" y="64"/>
                      <a:pt x="1128" y="64"/>
                    </a:cubicBezTo>
                    <a:close/>
                    <a:moveTo>
                      <a:pt x="1101" y="91"/>
                    </a:moveTo>
                    <a:cubicBezTo>
                      <a:pt x="1104" y="91"/>
                      <a:pt x="1106" y="89"/>
                      <a:pt x="1106" y="87"/>
                    </a:cubicBezTo>
                    <a:cubicBezTo>
                      <a:pt x="1106" y="84"/>
                      <a:pt x="1104" y="82"/>
                      <a:pt x="1101" y="82"/>
                    </a:cubicBezTo>
                    <a:cubicBezTo>
                      <a:pt x="1099" y="82"/>
                      <a:pt x="1096" y="84"/>
                      <a:pt x="1096" y="87"/>
                    </a:cubicBezTo>
                    <a:cubicBezTo>
                      <a:pt x="1096" y="89"/>
                      <a:pt x="1099" y="91"/>
                      <a:pt x="1101" y="91"/>
                    </a:cubicBezTo>
                    <a:close/>
                    <a:moveTo>
                      <a:pt x="1103" y="73"/>
                    </a:moveTo>
                    <a:cubicBezTo>
                      <a:pt x="1103" y="75"/>
                      <a:pt x="1105" y="77"/>
                      <a:pt x="1108" y="77"/>
                    </a:cubicBezTo>
                    <a:cubicBezTo>
                      <a:pt x="1110" y="77"/>
                      <a:pt x="1112" y="75"/>
                      <a:pt x="1112" y="73"/>
                    </a:cubicBezTo>
                    <a:cubicBezTo>
                      <a:pt x="1112" y="70"/>
                      <a:pt x="1110" y="68"/>
                      <a:pt x="1108" y="68"/>
                    </a:cubicBezTo>
                    <a:cubicBezTo>
                      <a:pt x="1105" y="68"/>
                      <a:pt x="1103" y="70"/>
                      <a:pt x="1103" y="73"/>
                    </a:cubicBezTo>
                    <a:close/>
                    <a:moveTo>
                      <a:pt x="1101" y="64"/>
                    </a:moveTo>
                    <a:cubicBezTo>
                      <a:pt x="1104" y="64"/>
                      <a:pt x="1106" y="62"/>
                      <a:pt x="1106" y="59"/>
                    </a:cubicBezTo>
                    <a:cubicBezTo>
                      <a:pt x="1106" y="57"/>
                      <a:pt x="1104" y="55"/>
                      <a:pt x="1101" y="55"/>
                    </a:cubicBezTo>
                    <a:cubicBezTo>
                      <a:pt x="1099" y="55"/>
                      <a:pt x="1096" y="57"/>
                      <a:pt x="1096" y="59"/>
                    </a:cubicBezTo>
                    <a:cubicBezTo>
                      <a:pt x="1096" y="62"/>
                      <a:pt x="1099" y="64"/>
                      <a:pt x="1101" y="64"/>
                    </a:cubicBezTo>
                    <a:close/>
                    <a:moveTo>
                      <a:pt x="1015" y="87"/>
                    </a:moveTo>
                    <a:cubicBezTo>
                      <a:pt x="1015" y="89"/>
                      <a:pt x="1017" y="91"/>
                      <a:pt x="1019" y="91"/>
                    </a:cubicBezTo>
                    <a:cubicBezTo>
                      <a:pt x="1022" y="91"/>
                      <a:pt x="1024" y="89"/>
                      <a:pt x="1024" y="87"/>
                    </a:cubicBezTo>
                    <a:cubicBezTo>
                      <a:pt x="1024" y="84"/>
                      <a:pt x="1022" y="82"/>
                      <a:pt x="1019" y="82"/>
                    </a:cubicBezTo>
                    <a:cubicBezTo>
                      <a:pt x="1017" y="82"/>
                      <a:pt x="1015" y="84"/>
                      <a:pt x="1015" y="87"/>
                    </a:cubicBezTo>
                    <a:close/>
                    <a:moveTo>
                      <a:pt x="978" y="37"/>
                    </a:moveTo>
                    <a:cubicBezTo>
                      <a:pt x="981" y="37"/>
                      <a:pt x="983" y="34"/>
                      <a:pt x="983" y="32"/>
                    </a:cubicBezTo>
                    <a:cubicBezTo>
                      <a:pt x="983" y="29"/>
                      <a:pt x="981" y="27"/>
                      <a:pt x="978" y="27"/>
                    </a:cubicBezTo>
                    <a:cubicBezTo>
                      <a:pt x="976" y="27"/>
                      <a:pt x="974" y="29"/>
                      <a:pt x="974" y="32"/>
                    </a:cubicBezTo>
                    <a:cubicBezTo>
                      <a:pt x="974" y="34"/>
                      <a:pt x="976" y="37"/>
                      <a:pt x="978" y="37"/>
                    </a:cubicBezTo>
                    <a:close/>
                    <a:moveTo>
                      <a:pt x="981" y="46"/>
                    </a:moveTo>
                    <a:cubicBezTo>
                      <a:pt x="981" y="48"/>
                      <a:pt x="983" y="50"/>
                      <a:pt x="985" y="50"/>
                    </a:cubicBezTo>
                    <a:cubicBezTo>
                      <a:pt x="988" y="50"/>
                      <a:pt x="990" y="48"/>
                      <a:pt x="990" y="46"/>
                    </a:cubicBezTo>
                    <a:cubicBezTo>
                      <a:pt x="990" y="43"/>
                      <a:pt x="988" y="41"/>
                      <a:pt x="985" y="41"/>
                    </a:cubicBezTo>
                    <a:cubicBezTo>
                      <a:pt x="983" y="41"/>
                      <a:pt x="981" y="43"/>
                      <a:pt x="981" y="46"/>
                    </a:cubicBezTo>
                    <a:close/>
                    <a:moveTo>
                      <a:pt x="967" y="46"/>
                    </a:moveTo>
                    <a:cubicBezTo>
                      <a:pt x="967" y="48"/>
                      <a:pt x="969" y="50"/>
                      <a:pt x="972" y="50"/>
                    </a:cubicBezTo>
                    <a:cubicBezTo>
                      <a:pt x="974" y="50"/>
                      <a:pt x="976" y="48"/>
                      <a:pt x="976" y="46"/>
                    </a:cubicBezTo>
                    <a:cubicBezTo>
                      <a:pt x="976" y="43"/>
                      <a:pt x="974" y="41"/>
                      <a:pt x="972" y="41"/>
                    </a:cubicBezTo>
                    <a:cubicBezTo>
                      <a:pt x="969" y="41"/>
                      <a:pt x="967" y="43"/>
                      <a:pt x="967" y="46"/>
                    </a:cubicBezTo>
                    <a:close/>
                    <a:moveTo>
                      <a:pt x="954" y="18"/>
                    </a:moveTo>
                    <a:cubicBezTo>
                      <a:pt x="954" y="21"/>
                      <a:pt x="956" y="23"/>
                      <a:pt x="958" y="23"/>
                    </a:cubicBezTo>
                    <a:cubicBezTo>
                      <a:pt x="961" y="23"/>
                      <a:pt x="963" y="21"/>
                      <a:pt x="963" y="18"/>
                    </a:cubicBezTo>
                    <a:cubicBezTo>
                      <a:pt x="963" y="16"/>
                      <a:pt x="961" y="14"/>
                      <a:pt x="958" y="14"/>
                    </a:cubicBezTo>
                    <a:cubicBezTo>
                      <a:pt x="956" y="14"/>
                      <a:pt x="954" y="16"/>
                      <a:pt x="954" y="18"/>
                    </a:cubicBezTo>
                    <a:close/>
                    <a:moveTo>
                      <a:pt x="988" y="59"/>
                    </a:moveTo>
                    <a:cubicBezTo>
                      <a:pt x="988" y="62"/>
                      <a:pt x="990" y="64"/>
                      <a:pt x="992" y="64"/>
                    </a:cubicBezTo>
                    <a:cubicBezTo>
                      <a:pt x="995" y="64"/>
                      <a:pt x="997" y="62"/>
                      <a:pt x="997" y="59"/>
                    </a:cubicBezTo>
                    <a:cubicBezTo>
                      <a:pt x="997" y="57"/>
                      <a:pt x="995" y="55"/>
                      <a:pt x="992" y="55"/>
                    </a:cubicBezTo>
                    <a:cubicBezTo>
                      <a:pt x="990" y="55"/>
                      <a:pt x="988" y="57"/>
                      <a:pt x="988" y="59"/>
                    </a:cubicBezTo>
                    <a:close/>
                    <a:moveTo>
                      <a:pt x="960" y="32"/>
                    </a:moveTo>
                    <a:cubicBezTo>
                      <a:pt x="960" y="34"/>
                      <a:pt x="962" y="37"/>
                      <a:pt x="965" y="37"/>
                    </a:cubicBezTo>
                    <a:cubicBezTo>
                      <a:pt x="967" y="37"/>
                      <a:pt x="969" y="34"/>
                      <a:pt x="969" y="32"/>
                    </a:cubicBezTo>
                    <a:cubicBezTo>
                      <a:pt x="969" y="29"/>
                      <a:pt x="967" y="27"/>
                      <a:pt x="965" y="27"/>
                    </a:cubicBezTo>
                    <a:cubicBezTo>
                      <a:pt x="962" y="27"/>
                      <a:pt x="960" y="29"/>
                      <a:pt x="960" y="32"/>
                    </a:cubicBezTo>
                    <a:close/>
                    <a:moveTo>
                      <a:pt x="1001" y="59"/>
                    </a:moveTo>
                    <a:cubicBezTo>
                      <a:pt x="1001" y="62"/>
                      <a:pt x="1003" y="64"/>
                      <a:pt x="1006" y="64"/>
                    </a:cubicBezTo>
                    <a:cubicBezTo>
                      <a:pt x="1008" y="64"/>
                      <a:pt x="1010" y="62"/>
                      <a:pt x="1010" y="59"/>
                    </a:cubicBezTo>
                    <a:cubicBezTo>
                      <a:pt x="1010" y="57"/>
                      <a:pt x="1008" y="55"/>
                      <a:pt x="1006" y="55"/>
                    </a:cubicBezTo>
                    <a:cubicBezTo>
                      <a:pt x="1003" y="55"/>
                      <a:pt x="1001" y="57"/>
                      <a:pt x="1001" y="59"/>
                    </a:cubicBezTo>
                    <a:close/>
                    <a:moveTo>
                      <a:pt x="1026" y="77"/>
                    </a:moveTo>
                    <a:cubicBezTo>
                      <a:pt x="1029" y="77"/>
                      <a:pt x="1031" y="75"/>
                      <a:pt x="1031" y="73"/>
                    </a:cubicBezTo>
                    <a:cubicBezTo>
                      <a:pt x="1031" y="70"/>
                      <a:pt x="1029" y="68"/>
                      <a:pt x="1026" y="68"/>
                    </a:cubicBezTo>
                    <a:cubicBezTo>
                      <a:pt x="1024" y="68"/>
                      <a:pt x="1022" y="70"/>
                      <a:pt x="1022" y="73"/>
                    </a:cubicBezTo>
                    <a:cubicBezTo>
                      <a:pt x="1022" y="75"/>
                      <a:pt x="1024" y="77"/>
                      <a:pt x="1026" y="77"/>
                    </a:cubicBezTo>
                    <a:close/>
                    <a:moveTo>
                      <a:pt x="1028" y="87"/>
                    </a:moveTo>
                    <a:cubicBezTo>
                      <a:pt x="1028" y="89"/>
                      <a:pt x="1030" y="91"/>
                      <a:pt x="1033" y="91"/>
                    </a:cubicBezTo>
                    <a:cubicBezTo>
                      <a:pt x="1035" y="91"/>
                      <a:pt x="1037" y="89"/>
                      <a:pt x="1037" y="87"/>
                    </a:cubicBezTo>
                    <a:cubicBezTo>
                      <a:pt x="1037" y="84"/>
                      <a:pt x="1035" y="82"/>
                      <a:pt x="1033" y="82"/>
                    </a:cubicBezTo>
                    <a:cubicBezTo>
                      <a:pt x="1030" y="82"/>
                      <a:pt x="1028" y="84"/>
                      <a:pt x="1028" y="87"/>
                    </a:cubicBezTo>
                    <a:close/>
                    <a:moveTo>
                      <a:pt x="951" y="9"/>
                    </a:moveTo>
                    <a:cubicBezTo>
                      <a:pt x="954" y="9"/>
                      <a:pt x="956" y="7"/>
                      <a:pt x="956" y="5"/>
                    </a:cubicBezTo>
                    <a:cubicBezTo>
                      <a:pt x="956" y="2"/>
                      <a:pt x="954" y="0"/>
                      <a:pt x="951" y="0"/>
                    </a:cubicBezTo>
                    <a:cubicBezTo>
                      <a:pt x="949" y="0"/>
                      <a:pt x="947" y="2"/>
                      <a:pt x="947" y="5"/>
                    </a:cubicBezTo>
                    <a:cubicBezTo>
                      <a:pt x="947" y="7"/>
                      <a:pt x="949" y="9"/>
                      <a:pt x="951" y="9"/>
                    </a:cubicBezTo>
                    <a:close/>
                    <a:moveTo>
                      <a:pt x="1040" y="77"/>
                    </a:moveTo>
                    <a:cubicBezTo>
                      <a:pt x="1042" y="77"/>
                      <a:pt x="1044" y="75"/>
                      <a:pt x="1044" y="73"/>
                    </a:cubicBezTo>
                    <a:cubicBezTo>
                      <a:pt x="1044" y="70"/>
                      <a:pt x="1042" y="68"/>
                      <a:pt x="1040" y="68"/>
                    </a:cubicBezTo>
                    <a:cubicBezTo>
                      <a:pt x="1037" y="68"/>
                      <a:pt x="1035" y="70"/>
                      <a:pt x="1035" y="73"/>
                    </a:cubicBezTo>
                    <a:cubicBezTo>
                      <a:pt x="1035" y="75"/>
                      <a:pt x="1037" y="77"/>
                      <a:pt x="1040" y="77"/>
                    </a:cubicBezTo>
                    <a:close/>
                    <a:moveTo>
                      <a:pt x="1008" y="73"/>
                    </a:moveTo>
                    <a:cubicBezTo>
                      <a:pt x="1008" y="75"/>
                      <a:pt x="1010" y="77"/>
                      <a:pt x="1013" y="77"/>
                    </a:cubicBezTo>
                    <a:cubicBezTo>
                      <a:pt x="1015" y="77"/>
                      <a:pt x="1017" y="75"/>
                      <a:pt x="1017" y="73"/>
                    </a:cubicBezTo>
                    <a:cubicBezTo>
                      <a:pt x="1017" y="70"/>
                      <a:pt x="1015" y="68"/>
                      <a:pt x="1013" y="68"/>
                    </a:cubicBezTo>
                    <a:cubicBezTo>
                      <a:pt x="1010" y="68"/>
                      <a:pt x="1008" y="70"/>
                      <a:pt x="1008" y="73"/>
                    </a:cubicBezTo>
                    <a:close/>
                    <a:moveTo>
                      <a:pt x="999" y="50"/>
                    </a:moveTo>
                    <a:cubicBezTo>
                      <a:pt x="1001" y="50"/>
                      <a:pt x="1003" y="48"/>
                      <a:pt x="1003" y="46"/>
                    </a:cubicBezTo>
                    <a:cubicBezTo>
                      <a:pt x="1003" y="43"/>
                      <a:pt x="1001" y="41"/>
                      <a:pt x="999" y="41"/>
                    </a:cubicBezTo>
                    <a:cubicBezTo>
                      <a:pt x="996" y="41"/>
                      <a:pt x="994" y="43"/>
                      <a:pt x="994" y="46"/>
                    </a:cubicBezTo>
                    <a:cubicBezTo>
                      <a:pt x="994" y="48"/>
                      <a:pt x="996" y="50"/>
                      <a:pt x="999" y="50"/>
                    </a:cubicBezTo>
                    <a:close/>
                    <a:moveTo>
                      <a:pt x="924" y="64"/>
                    </a:moveTo>
                    <a:cubicBezTo>
                      <a:pt x="926" y="64"/>
                      <a:pt x="929" y="62"/>
                      <a:pt x="929" y="59"/>
                    </a:cubicBezTo>
                    <a:cubicBezTo>
                      <a:pt x="929" y="57"/>
                      <a:pt x="926" y="55"/>
                      <a:pt x="924" y="55"/>
                    </a:cubicBezTo>
                    <a:cubicBezTo>
                      <a:pt x="921" y="55"/>
                      <a:pt x="919" y="57"/>
                      <a:pt x="919" y="59"/>
                    </a:cubicBezTo>
                    <a:cubicBezTo>
                      <a:pt x="919" y="62"/>
                      <a:pt x="921" y="64"/>
                      <a:pt x="924" y="64"/>
                    </a:cubicBezTo>
                    <a:close/>
                    <a:moveTo>
                      <a:pt x="447" y="473"/>
                    </a:moveTo>
                    <a:cubicBezTo>
                      <a:pt x="450" y="473"/>
                      <a:pt x="452" y="471"/>
                      <a:pt x="452" y="468"/>
                    </a:cubicBezTo>
                    <a:cubicBezTo>
                      <a:pt x="452" y="466"/>
                      <a:pt x="450" y="464"/>
                      <a:pt x="447" y="464"/>
                    </a:cubicBezTo>
                    <a:cubicBezTo>
                      <a:pt x="445" y="464"/>
                      <a:pt x="443" y="466"/>
                      <a:pt x="443" y="468"/>
                    </a:cubicBezTo>
                    <a:cubicBezTo>
                      <a:pt x="443" y="471"/>
                      <a:pt x="445" y="473"/>
                      <a:pt x="447" y="473"/>
                    </a:cubicBezTo>
                    <a:close/>
                    <a:moveTo>
                      <a:pt x="445" y="155"/>
                    </a:moveTo>
                    <a:cubicBezTo>
                      <a:pt x="445" y="152"/>
                      <a:pt x="443" y="150"/>
                      <a:pt x="441" y="150"/>
                    </a:cubicBezTo>
                    <a:cubicBezTo>
                      <a:pt x="438" y="150"/>
                      <a:pt x="436" y="152"/>
                      <a:pt x="436" y="155"/>
                    </a:cubicBezTo>
                    <a:cubicBezTo>
                      <a:pt x="436" y="157"/>
                      <a:pt x="438" y="159"/>
                      <a:pt x="441" y="159"/>
                    </a:cubicBezTo>
                    <a:cubicBezTo>
                      <a:pt x="443" y="159"/>
                      <a:pt x="445" y="157"/>
                      <a:pt x="445" y="155"/>
                    </a:cubicBezTo>
                    <a:close/>
                    <a:moveTo>
                      <a:pt x="438" y="468"/>
                    </a:moveTo>
                    <a:cubicBezTo>
                      <a:pt x="438" y="466"/>
                      <a:pt x="436" y="464"/>
                      <a:pt x="434" y="464"/>
                    </a:cubicBezTo>
                    <a:cubicBezTo>
                      <a:pt x="431" y="464"/>
                      <a:pt x="429" y="466"/>
                      <a:pt x="429" y="468"/>
                    </a:cubicBezTo>
                    <a:cubicBezTo>
                      <a:pt x="429" y="471"/>
                      <a:pt x="431" y="473"/>
                      <a:pt x="434" y="473"/>
                    </a:cubicBezTo>
                    <a:cubicBezTo>
                      <a:pt x="436" y="473"/>
                      <a:pt x="438" y="471"/>
                      <a:pt x="438" y="468"/>
                    </a:cubicBezTo>
                    <a:close/>
                    <a:moveTo>
                      <a:pt x="431" y="482"/>
                    </a:moveTo>
                    <a:cubicBezTo>
                      <a:pt x="431" y="480"/>
                      <a:pt x="429" y="478"/>
                      <a:pt x="427" y="478"/>
                    </a:cubicBezTo>
                    <a:cubicBezTo>
                      <a:pt x="424" y="478"/>
                      <a:pt x="422" y="480"/>
                      <a:pt x="422" y="482"/>
                    </a:cubicBezTo>
                    <a:cubicBezTo>
                      <a:pt x="422" y="485"/>
                      <a:pt x="424" y="487"/>
                      <a:pt x="427" y="487"/>
                    </a:cubicBezTo>
                    <a:cubicBezTo>
                      <a:pt x="429" y="487"/>
                      <a:pt x="431" y="485"/>
                      <a:pt x="431" y="482"/>
                    </a:cubicBezTo>
                    <a:close/>
                    <a:moveTo>
                      <a:pt x="459" y="155"/>
                    </a:moveTo>
                    <a:cubicBezTo>
                      <a:pt x="459" y="152"/>
                      <a:pt x="457" y="150"/>
                      <a:pt x="454" y="150"/>
                    </a:cubicBezTo>
                    <a:cubicBezTo>
                      <a:pt x="452" y="150"/>
                      <a:pt x="450" y="152"/>
                      <a:pt x="450" y="155"/>
                    </a:cubicBezTo>
                    <a:cubicBezTo>
                      <a:pt x="450" y="157"/>
                      <a:pt x="452" y="159"/>
                      <a:pt x="454" y="159"/>
                    </a:cubicBezTo>
                    <a:cubicBezTo>
                      <a:pt x="457" y="159"/>
                      <a:pt x="459" y="157"/>
                      <a:pt x="459" y="155"/>
                    </a:cubicBezTo>
                    <a:close/>
                    <a:moveTo>
                      <a:pt x="459" y="100"/>
                    </a:moveTo>
                    <a:cubicBezTo>
                      <a:pt x="459" y="98"/>
                      <a:pt x="457" y="96"/>
                      <a:pt x="454" y="96"/>
                    </a:cubicBezTo>
                    <a:cubicBezTo>
                      <a:pt x="452" y="96"/>
                      <a:pt x="450" y="98"/>
                      <a:pt x="450" y="100"/>
                    </a:cubicBezTo>
                    <a:cubicBezTo>
                      <a:pt x="450" y="103"/>
                      <a:pt x="452" y="105"/>
                      <a:pt x="454" y="105"/>
                    </a:cubicBezTo>
                    <a:cubicBezTo>
                      <a:pt x="457" y="105"/>
                      <a:pt x="459" y="103"/>
                      <a:pt x="459" y="100"/>
                    </a:cubicBezTo>
                    <a:close/>
                    <a:moveTo>
                      <a:pt x="361" y="141"/>
                    </a:moveTo>
                    <a:cubicBezTo>
                      <a:pt x="361" y="144"/>
                      <a:pt x="363" y="146"/>
                      <a:pt x="366" y="146"/>
                    </a:cubicBezTo>
                    <a:cubicBezTo>
                      <a:pt x="368" y="146"/>
                      <a:pt x="370" y="144"/>
                      <a:pt x="370" y="141"/>
                    </a:cubicBezTo>
                    <a:cubicBezTo>
                      <a:pt x="370" y="139"/>
                      <a:pt x="368" y="137"/>
                      <a:pt x="366" y="137"/>
                    </a:cubicBezTo>
                    <a:cubicBezTo>
                      <a:pt x="363" y="137"/>
                      <a:pt x="361" y="139"/>
                      <a:pt x="361" y="141"/>
                    </a:cubicBezTo>
                    <a:close/>
                    <a:moveTo>
                      <a:pt x="418" y="509"/>
                    </a:moveTo>
                    <a:cubicBezTo>
                      <a:pt x="418" y="507"/>
                      <a:pt x="416" y="505"/>
                      <a:pt x="413" y="505"/>
                    </a:cubicBezTo>
                    <a:cubicBezTo>
                      <a:pt x="411" y="505"/>
                      <a:pt x="409" y="507"/>
                      <a:pt x="409" y="509"/>
                    </a:cubicBezTo>
                    <a:cubicBezTo>
                      <a:pt x="409" y="512"/>
                      <a:pt x="411" y="514"/>
                      <a:pt x="413" y="514"/>
                    </a:cubicBezTo>
                    <a:cubicBezTo>
                      <a:pt x="416" y="514"/>
                      <a:pt x="418" y="512"/>
                      <a:pt x="418" y="509"/>
                    </a:cubicBezTo>
                    <a:close/>
                    <a:moveTo>
                      <a:pt x="397" y="523"/>
                    </a:moveTo>
                    <a:cubicBezTo>
                      <a:pt x="397" y="521"/>
                      <a:pt x="395" y="519"/>
                      <a:pt x="393" y="519"/>
                    </a:cubicBezTo>
                    <a:cubicBezTo>
                      <a:pt x="390" y="519"/>
                      <a:pt x="388" y="521"/>
                      <a:pt x="388" y="523"/>
                    </a:cubicBezTo>
                    <a:cubicBezTo>
                      <a:pt x="388" y="526"/>
                      <a:pt x="390" y="528"/>
                      <a:pt x="393" y="528"/>
                    </a:cubicBezTo>
                    <a:cubicBezTo>
                      <a:pt x="395" y="528"/>
                      <a:pt x="397" y="526"/>
                      <a:pt x="397" y="523"/>
                    </a:cubicBezTo>
                    <a:close/>
                    <a:moveTo>
                      <a:pt x="404" y="509"/>
                    </a:moveTo>
                    <a:cubicBezTo>
                      <a:pt x="404" y="507"/>
                      <a:pt x="402" y="505"/>
                      <a:pt x="400" y="505"/>
                    </a:cubicBezTo>
                    <a:cubicBezTo>
                      <a:pt x="397" y="505"/>
                      <a:pt x="395" y="507"/>
                      <a:pt x="395" y="509"/>
                    </a:cubicBezTo>
                    <a:cubicBezTo>
                      <a:pt x="395" y="512"/>
                      <a:pt x="397" y="514"/>
                      <a:pt x="400" y="514"/>
                    </a:cubicBezTo>
                    <a:cubicBezTo>
                      <a:pt x="402" y="514"/>
                      <a:pt x="404" y="512"/>
                      <a:pt x="404" y="509"/>
                    </a:cubicBezTo>
                    <a:close/>
                    <a:moveTo>
                      <a:pt x="391" y="537"/>
                    </a:moveTo>
                    <a:cubicBezTo>
                      <a:pt x="391" y="534"/>
                      <a:pt x="389" y="532"/>
                      <a:pt x="386" y="532"/>
                    </a:cubicBezTo>
                    <a:cubicBezTo>
                      <a:pt x="384" y="532"/>
                      <a:pt x="381" y="534"/>
                      <a:pt x="381" y="537"/>
                    </a:cubicBezTo>
                    <a:cubicBezTo>
                      <a:pt x="381" y="539"/>
                      <a:pt x="384" y="541"/>
                      <a:pt x="386" y="541"/>
                    </a:cubicBezTo>
                    <a:cubicBezTo>
                      <a:pt x="389" y="541"/>
                      <a:pt x="391" y="539"/>
                      <a:pt x="391" y="537"/>
                    </a:cubicBezTo>
                    <a:close/>
                    <a:moveTo>
                      <a:pt x="406" y="528"/>
                    </a:moveTo>
                    <a:cubicBezTo>
                      <a:pt x="409" y="528"/>
                      <a:pt x="411" y="526"/>
                      <a:pt x="411" y="523"/>
                    </a:cubicBezTo>
                    <a:cubicBezTo>
                      <a:pt x="411" y="521"/>
                      <a:pt x="409" y="519"/>
                      <a:pt x="406" y="519"/>
                    </a:cubicBezTo>
                    <a:cubicBezTo>
                      <a:pt x="404" y="519"/>
                      <a:pt x="402" y="521"/>
                      <a:pt x="402" y="523"/>
                    </a:cubicBezTo>
                    <a:cubicBezTo>
                      <a:pt x="402" y="526"/>
                      <a:pt x="404" y="528"/>
                      <a:pt x="406" y="528"/>
                    </a:cubicBezTo>
                    <a:close/>
                    <a:moveTo>
                      <a:pt x="447" y="55"/>
                    </a:moveTo>
                    <a:cubicBezTo>
                      <a:pt x="445" y="55"/>
                      <a:pt x="443" y="57"/>
                      <a:pt x="443" y="59"/>
                    </a:cubicBezTo>
                    <a:cubicBezTo>
                      <a:pt x="443" y="62"/>
                      <a:pt x="445" y="64"/>
                      <a:pt x="447" y="64"/>
                    </a:cubicBezTo>
                    <a:cubicBezTo>
                      <a:pt x="450" y="64"/>
                      <a:pt x="452" y="62"/>
                      <a:pt x="452" y="59"/>
                    </a:cubicBezTo>
                    <a:cubicBezTo>
                      <a:pt x="452" y="57"/>
                      <a:pt x="450" y="55"/>
                      <a:pt x="447" y="55"/>
                    </a:cubicBezTo>
                    <a:close/>
                    <a:moveTo>
                      <a:pt x="425" y="496"/>
                    </a:moveTo>
                    <a:cubicBezTo>
                      <a:pt x="425" y="493"/>
                      <a:pt x="423" y="491"/>
                      <a:pt x="420" y="491"/>
                    </a:cubicBezTo>
                    <a:cubicBezTo>
                      <a:pt x="418" y="491"/>
                      <a:pt x="416" y="493"/>
                      <a:pt x="416" y="496"/>
                    </a:cubicBezTo>
                    <a:cubicBezTo>
                      <a:pt x="416" y="498"/>
                      <a:pt x="418" y="500"/>
                      <a:pt x="420" y="500"/>
                    </a:cubicBezTo>
                    <a:cubicBezTo>
                      <a:pt x="423" y="500"/>
                      <a:pt x="425" y="498"/>
                      <a:pt x="425" y="496"/>
                    </a:cubicBezTo>
                    <a:close/>
                    <a:moveTo>
                      <a:pt x="375" y="223"/>
                    </a:moveTo>
                    <a:cubicBezTo>
                      <a:pt x="375" y="225"/>
                      <a:pt x="377" y="227"/>
                      <a:pt x="379" y="227"/>
                    </a:cubicBezTo>
                    <a:cubicBezTo>
                      <a:pt x="382" y="227"/>
                      <a:pt x="384" y="225"/>
                      <a:pt x="384" y="223"/>
                    </a:cubicBezTo>
                    <a:cubicBezTo>
                      <a:pt x="384" y="220"/>
                      <a:pt x="382" y="218"/>
                      <a:pt x="379" y="218"/>
                    </a:cubicBezTo>
                    <a:cubicBezTo>
                      <a:pt x="377" y="218"/>
                      <a:pt x="375" y="220"/>
                      <a:pt x="375" y="223"/>
                    </a:cubicBezTo>
                    <a:close/>
                    <a:moveTo>
                      <a:pt x="384" y="550"/>
                    </a:moveTo>
                    <a:cubicBezTo>
                      <a:pt x="384" y="548"/>
                      <a:pt x="382" y="546"/>
                      <a:pt x="379" y="546"/>
                    </a:cubicBezTo>
                    <a:cubicBezTo>
                      <a:pt x="377" y="546"/>
                      <a:pt x="375" y="548"/>
                      <a:pt x="375" y="550"/>
                    </a:cubicBezTo>
                    <a:cubicBezTo>
                      <a:pt x="375" y="553"/>
                      <a:pt x="377" y="555"/>
                      <a:pt x="379" y="555"/>
                    </a:cubicBezTo>
                    <a:cubicBezTo>
                      <a:pt x="382" y="555"/>
                      <a:pt x="384" y="553"/>
                      <a:pt x="384" y="550"/>
                    </a:cubicBezTo>
                    <a:close/>
                    <a:moveTo>
                      <a:pt x="372" y="205"/>
                    </a:moveTo>
                    <a:cubicBezTo>
                      <a:pt x="370" y="205"/>
                      <a:pt x="368" y="207"/>
                      <a:pt x="368" y="209"/>
                    </a:cubicBezTo>
                    <a:cubicBezTo>
                      <a:pt x="368" y="212"/>
                      <a:pt x="370" y="214"/>
                      <a:pt x="372" y="214"/>
                    </a:cubicBezTo>
                    <a:cubicBezTo>
                      <a:pt x="375" y="214"/>
                      <a:pt x="377" y="212"/>
                      <a:pt x="377" y="209"/>
                    </a:cubicBezTo>
                    <a:cubicBezTo>
                      <a:pt x="377" y="207"/>
                      <a:pt x="375" y="205"/>
                      <a:pt x="372" y="205"/>
                    </a:cubicBezTo>
                    <a:close/>
                    <a:moveTo>
                      <a:pt x="436" y="73"/>
                    </a:moveTo>
                    <a:cubicBezTo>
                      <a:pt x="436" y="75"/>
                      <a:pt x="438" y="77"/>
                      <a:pt x="441" y="77"/>
                    </a:cubicBezTo>
                    <a:cubicBezTo>
                      <a:pt x="443" y="77"/>
                      <a:pt x="445" y="75"/>
                      <a:pt x="445" y="73"/>
                    </a:cubicBezTo>
                    <a:cubicBezTo>
                      <a:pt x="445" y="70"/>
                      <a:pt x="443" y="68"/>
                      <a:pt x="441" y="68"/>
                    </a:cubicBezTo>
                    <a:cubicBezTo>
                      <a:pt x="438" y="68"/>
                      <a:pt x="436" y="70"/>
                      <a:pt x="436" y="73"/>
                    </a:cubicBezTo>
                    <a:close/>
                    <a:moveTo>
                      <a:pt x="372" y="123"/>
                    </a:moveTo>
                    <a:cubicBezTo>
                      <a:pt x="370" y="123"/>
                      <a:pt x="368" y="125"/>
                      <a:pt x="368" y="127"/>
                    </a:cubicBezTo>
                    <a:cubicBezTo>
                      <a:pt x="368" y="130"/>
                      <a:pt x="370" y="132"/>
                      <a:pt x="372" y="132"/>
                    </a:cubicBezTo>
                    <a:cubicBezTo>
                      <a:pt x="375" y="132"/>
                      <a:pt x="377" y="130"/>
                      <a:pt x="377" y="127"/>
                    </a:cubicBezTo>
                    <a:cubicBezTo>
                      <a:pt x="377" y="125"/>
                      <a:pt x="375" y="123"/>
                      <a:pt x="372" y="123"/>
                    </a:cubicBezTo>
                    <a:close/>
                    <a:moveTo>
                      <a:pt x="388" y="196"/>
                    </a:moveTo>
                    <a:cubicBezTo>
                      <a:pt x="388" y="198"/>
                      <a:pt x="390" y="200"/>
                      <a:pt x="393" y="200"/>
                    </a:cubicBezTo>
                    <a:cubicBezTo>
                      <a:pt x="395" y="200"/>
                      <a:pt x="397" y="198"/>
                      <a:pt x="397" y="196"/>
                    </a:cubicBezTo>
                    <a:cubicBezTo>
                      <a:pt x="397" y="193"/>
                      <a:pt x="395" y="191"/>
                      <a:pt x="393" y="191"/>
                    </a:cubicBezTo>
                    <a:cubicBezTo>
                      <a:pt x="390" y="191"/>
                      <a:pt x="388" y="193"/>
                      <a:pt x="388" y="196"/>
                    </a:cubicBezTo>
                    <a:close/>
                    <a:moveTo>
                      <a:pt x="377" y="182"/>
                    </a:moveTo>
                    <a:cubicBezTo>
                      <a:pt x="377" y="179"/>
                      <a:pt x="375" y="177"/>
                      <a:pt x="372" y="177"/>
                    </a:cubicBezTo>
                    <a:cubicBezTo>
                      <a:pt x="370" y="177"/>
                      <a:pt x="368" y="179"/>
                      <a:pt x="368" y="182"/>
                    </a:cubicBezTo>
                    <a:cubicBezTo>
                      <a:pt x="368" y="185"/>
                      <a:pt x="370" y="187"/>
                      <a:pt x="372" y="187"/>
                    </a:cubicBezTo>
                    <a:cubicBezTo>
                      <a:pt x="375" y="187"/>
                      <a:pt x="377" y="185"/>
                      <a:pt x="377" y="182"/>
                    </a:cubicBezTo>
                    <a:close/>
                    <a:moveTo>
                      <a:pt x="381" y="209"/>
                    </a:moveTo>
                    <a:cubicBezTo>
                      <a:pt x="381" y="212"/>
                      <a:pt x="384" y="214"/>
                      <a:pt x="386" y="214"/>
                    </a:cubicBezTo>
                    <a:cubicBezTo>
                      <a:pt x="389" y="214"/>
                      <a:pt x="391" y="212"/>
                      <a:pt x="391" y="209"/>
                    </a:cubicBezTo>
                    <a:cubicBezTo>
                      <a:pt x="391" y="207"/>
                      <a:pt x="389" y="205"/>
                      <a:pt x="386" y="205"/>
                    </a:cubicBezTo>
                    <a:cubicBezTo>
                      <a:pt x="384" y="205"/>
                      <a:pt x="381" y="207"/>
                      <a:pt x="381" y="209"/>
                    </a:cubicBezTo>
                    <a:close/>
                    <a:moveTo>
                      <a:pt x="416" y="87"/>
                    </a:moveTo>
                    <a:cubicBezTo>
                      <a:pt x="416" y="89"/>
                      <a:pt x="418" y="91"/>
                      <a:pt x="420" y="91"/>
                    </a:cubicBezTo>
                    <a:cubicBezTo>
                      <a:pt x="423" y="91"/>
                      <a:pt x="425" y="89"/>
                      <a:pt x="425" y="87"/>
                    </a:cubicBezTo>
                    <a:cubicBezTo>
                      <a:pt x="425" y="84"/>
                      <a:pt x="423" y="82"/>
                      <a:pt x="420" y="82"/>
                    </a:cubicBezTo>
                    <a:cubicBezTo>
                      <a:pt x="418" y="82"/>
                      <a:pt x="416" y="84"/>
                      <a:pt x="416" y="87"/>
                    </a:cubicBezTo>
                    <a:close/>
                    <a:moveTo>
                      <a:pt x="422" y="73"/>
                    </a:moveTo>
                    <a:cubicBezTo>
                      <a:pt x="422" y="75"/>
                      <a:pt x="424" y="77"/>
                      <a:pt x="427" y="77"/>
                    </a:cubicBezTo>
                    <a:cubicBezTo>
                      <a:pt x="429" y="77"/>
                      <a:pt x="431" y="75"/>
                      <a:pt x="431" y="73"/>
                    </a:cubicBezTo>
                    <a:cubicBezTo>
                      <a:pt x="431" y="70"/>
                      <a:pt x="429" y="68"/>
                      <a:pt x="427" y="68"/>
                    </a:cubicBezTo>
                    <a:cubicBezTo>
                      <a:pt x="424" y="68"/>
                      <a:pt x="422" y="70"/>
                      <a:pt x="422" y="73"/>
                    </a:cubicBezTo>
                    <a:close/>
                    <a:moveTo>
                      <a:pt x="434" y="55"/>
                    </a:moveTo>
                    <a:cubicBezTo>
                      <a:pt x="431" y="55"/>
                      <a:pt x="429" y="57"/>
                      <a:pt x="429" y="59"/>
                    </a:cubicBezTo>
                    <a:cubicBezTo>
                      <a:pt x="429" y="62"/>
                      <a:pt x="431" y="64"/>
                      <a:pt x="434" y="64"/>
                    </a:cubicBezTo>
                    <a:cubicBezTo>
                      <a:pt x="436" y="64"/>
                      <a:pt x="438" y="62"/>
                      <a:pt x="438" y="59"/>
                    </a:cubicBezTo>
                    <a:cubicBezTo>
                      <a:pt x="438" y="57"/>
                      <a:pt x="436" y="55"/>
                      <a:pt x="434" y="55"/>
                    </a:cubicBezTo>
                    <a:close/>
                    <a:moveTo>
                      <a:pt x="402" y="87"/>
                    </a:moveTo>
                    <a:cubicBezTo>
                      <a:pt x="402" y="89"/>
                      <a:pt x="404" y="91"/>
                      <a:pt x="406" y="91"/>
                    </a:cubicBezTo>
                    <a:cubicBezTo>
                      <a:pt x="409" y="91"/>
                      <a:pt x="411" y="89"/>
                      <a:pt x="411" y="87"/>
                    </a:cubicBezTo>
                    <a:cubicBezTo>
                      <a:pt x="411" y="84"/>
                      <a:pt x="409" y="82"/>
                      <a:pt x="406" y="82"/>
                    </a:cubicBezTo>
                    <a:cubicBezTo>
                      <a:pt x="404" y="82"/>
                      <a:pt x="402" y="84"/>
                      <a:pt x="402" y="87"/>
                    </a:cubicBezTo>
                    <a:close/>
                    <a:moveTo>
                      <a:pt x="413" y="68"/>
                    </a:moveTo>
                    <a:cubicBezTo>
                      <a:pt x="411" y="68"/>
                      <a:pt x="409" y="70"/>
                      <a:pt x="409" y="73"/>
                    </a:cubicBezTo>
                    <a:cubicBezTo>
                      <a:pt x="409" y="75"/>
                      <a:pt x="411" y="77"/>
                      <a:pt x="413" y="77"/>
                    </a:cubicBezTo>
                    <a:cubicBezTo>
                      <a:pt x="416" y="77"/>
                      <a:pt x="418" y="75"/>
                      <a:pt x="418" y="73"/>
                    </a:cubicBezTo>
                    <a:cubicBezTo>
                      <a:pt x="418" y="70"/>
                      <a:pt x="416" y="68"/>
                      <a:pt x="413" y="68"/>
                    </a:cubicBezTo>
                    <a:close/>
                    <a:moveTo>
                      <a:pt x="400" y="68"/>
                    </a:moveTo>
                    <a:cubicBezTo>
                      <a:pt x="397" y="68"/>
                      <a:pt x="395" y="70"/>
                      <a:pt x="395" y="73"/>
                    </a:cubicBezTo>
                    <a:cubicBezTo>
                      <a:pt x="395" y="75"/>
                      <a:pt x="397" y="77"/>
                      <a:pt x="400" y="77"/>
                    </a:cubicBezTo>
                    <a:cubicBezTo>
                      <a:pt x="402" y="77"/>
                      <a:pt x="404" y="75"/>
                      <a:pt x="404" y="73"/>
                    </a:cubicBezTo>
                    <a:cubicBezTo>
                      <a:pt x="404" y="70"/>
                      <a:pt x="402" y="68"/>
                      <a:pt x="400" y="68"/>
                    </a:cubicBezTo>
                    <a:close/>
                    <a:moveTo>
                      <a:pt x="454" y="123"/>
                    </a:moveTo>
                    <a:cubicBezTo>
                      <a:pt x="452" y="123"/>
                      <a:pt x="450" y="125"/>
                      <a:pt x="450" y="127"/>
                    </a:cubicBezTo>
                    <a:cubicBezTo>
                      <a:pt x="450" y="130"/>
                      <a:pt x="452" y="132"/>
                      <a:pt x="454" y="132"/>
                    </a:cubicBezTo>
                    <a:cubicBezTo>
                      <a:pt x="457" y="132"/>
                      <a:pt x="459" y="130"/>
                      <a:pt x="459" y="127"/>
                    </a:cubicBezTo>
                    <a:cubicBezTo>
                      <a:pt x="459" y="125"/>
                      <a:pt x="457" y="123"/>
                      <a:pt x="454" y="123"/>
                    </a:cubicBezTo>
                    <a:close/>
                    <a:moveTo>
                      <a:pt x="309" y="209"/>
                    </a:moveTo>
                    <a:cubicBezTo>
                      <a:pt x="309" y="207"/>
                      <a:pt x="307" y="205"/>
                      <a:pt x="304" y="205"/>
                    </a:cubicBezTo>
                    <a:cubicBezTo>
                      <a:pt x="302" y="205"/>
                      <a:pt x="300" y="207"/>
                      <a:pt x="300" y="209"/>
                    </a:cubicBezTo>
                    <a:cubicBezTo>
                      <a:pt x="300" y="212"/>
                      <a:pt x="302" y="214"/>
                      <a:pt x="304" y="214"/>
                    </a:cubicBezTo>
                    <a:cubicBezTo>
                      <a:pt x="307" y="214"/>
                      <a:pt x="309" y="212"/>
                      <a:pt x="309" y="209"/>
                    </a:cubicBezTo>
                    <a:close/>
                    <a:moveTo>
                      <a:pt x="311" y="255"/>
                    </a:moveTo>
                    <a:cubicBezTo>
                      <a:pt x="314" y="255"/>
                      <a:pt x="316" y="253"/>
                      <a:pt x="316" y="250"/>
                    </a:cubicBezTo>
                    <a:cubicBezTo>
                      <a:pt x="316" y="248"/>
                      <a:pt x="314" y="246"/>
                      <a:pt x="311" y="246"/>
                    </a:cubicBezTo>
                    <a:cubicBezTo>
                      <a:pt x="309" y="246"/>
                      <a:pt x="307" y="248"/>
                      <a:pt x="307" y="250"/>
                    </a:cubicBezTo>
                    <a:cubicBezTo>
                      <a:pt x="307" y="253"/>
                      <a:pt x="309" y="255"/>
                      <a:pt x="311" y="255"/>
                    </a:cubicBezTo>
                    <a:close/>
                    <a:moveTo>
                      <a:pt x="297" y="218"/>
                    </a:moveTo>
                    <a:cubicBezTo>
                      <a:pt x="295" y="218"/>
                      <a:pt x="293" y="220"/>
                      <a:pt x="293" y="223"/>
                    </a:cubicBezTo>
                    <a:cubicBezTo>
                      <a:pt x="293" y="225"/>
                      <a:pt x="295" y="227"/>
                      <a:pt x="297" y="227"/>
                    </a:cubicBezTo>
                    <a:cubicBezTo>
                      <a:pt x="300" y="227"/>
                      <a:pt x="302" y="225"/>
                      <a:pt x="302" y="223"/>
                    </a:cubicBezTo>
                    <a:cubicBezTo>
                      <a:pt x="302" y="220"/>
                      <a:pt x="300" y="218"/>
                      <a:pt x="297" y="218"/>
                    </a:cubicBezTo>
                    <a:close/>
                    <a:moveTo>
                      <a:pt x="302" y="250"/>
                    </a:moveTo>
                    <a:cubicBezTo>
                      <a:pt x="302" y="248"/>
                      <a:pt x="300" y="246"/>
                      <a:pt x="297" y="246"/>
                    </a:cubicBezTo>
                    <a:cubicBezTo>
                      <a:pt x="295" y="246"/>
                      <a:pt x="293" y="248"/>
                      <a:pt x="293" y="250"/>
                    </a:cubicBezTo>
                    <a:cubicBezTo>
                      <a:pt x="293" y="253"/>
                      <a:pt x="295" y="255"/>
                      <a:pt x="297" y="255"/>
                    </a:cubicBezTo>
                    <a:cubicBezTo>
                      <a:pt x="300" y="255"/>
                      <a:pt x="302" y="253"/>
                      <a:pt x="302" y="250"/>
                    </a:cubicBezTo>
                    <a:close/>
                    <a:moveTo>
                      <a:pt x="338" y="418"/>
                    </a:moveTo>
                    <a:cubicBezTo>
                      <a:pt x="341" y="418"/>
                      <a:pt x="343" y="416"/>
                      <a:pt x="343" y="414"/>
                    </a:cubicBezTo>
                    <a:cubicBezTo>
                      <a:pt x="343" y="411"/>
                      <a:pt x="341" y="409"/>
                      <a:pt x="338" y="409"/>
                    </a:cubicBezTo>
                    <a:cubicBezTo>
                      <a:pt x="336" y="409"/>
                      <a:pt x="334" y="411"/>
                      <a:pt x="334" y="414"/>
                    </a:cubicBezTo>
                    <a:cubicBezTo>
                      <a:pt x="334" y="416"/>
                      <a:pt x="336" y="418"/>
                      <a:pt x="338" y="418"/>
                    </a:cubicBezTo>
                    <a:close/>
                    <a:moveTo>
                      <a:pt x="325" y="282"/>
                    </a:moveTo>
                    <a:cubicBezTo>
                      <a:pt x="327" y="282"/>
                      <a:pt x="329" y="280"/>
                      <a:pt x="329" y="278"/>
                    </a:cubicBezTo>
                    <a:cubicBezTo>
                      <a:pt x="329" y="275"/>
                      <a:pt x="327" y="273"/>
                      <a:pt x="325" y="273"/>
                    </a:cubicBezTo>
                    <a:cubicBezTo>
                      <a:pt x="322" y="273"/>
                      <a:pt x="320" y="275"/>
                      <a:pt x="320" y="278"/>
                    </a:cubicBezTo>
                    <a:cubicBezTo>
                      <a:pt x="320" y="280"/>
                      <a:pt x="322" y="282"/>
                      <a:pt x="325" y="282"/>
                    </a:cubicBezTo>
                    <a:close/>
                    <a:moveTo>
                      <a:pt x="261" y="223"/>
                    </a:moveTo>
                    <a:cubicBezTo>
                      <a:pt x="261" y="220"/>
                      <a:pt x="259" y="218"/>
                      <a:pt x="257" y="218"/>
                    </a:cubicBezTo>
                    <a:cubicBezTo>
                      <a:pt x="254" y="218"/>
                      <a:pt x="252" y="220"/>
                      <a:pt x="252" y="223"/>
                    </a:cubicBezTo>
                    <a:cubicBezTo>
                      <a:pt x="252" y="225"/>
                      <a:pt x="254" y="227"/>
                      <a:pt x="257" y="227"/>
                    </a:cubicBezTo>
                    <a:cubicBezTo>
                      <a:pt x="259" y="227"/>
                      <a:pt x="261" y="225"/>
                      <a:pt x="261" y="223"/>
                    </a:cubicBezTo>
                    <a:close/>
                    <a:moveTo>
                      <a:pt x="270" y="255"/>
                    </a:moveTo>
                    <a:cubicBezTo>
                      <a:pt x="273" y="255"/>
                      <a:pt x="275" y="253"/>
                      <a:pt x="275" y="250"/>
                    </a:cubicBezTo>
                    <a:cubicBezTo>
                      <a:pt x="275" y="248"/>
                      <a:pt x="273" y="246"/>
                      <a:pt x="270" y="246"/>
                    </a:cubicBezTo>
                    <a:cubicBezTo>
                      <a:pt x="268" y="246"/>
                      <a:pt x="266" y="248"/>
                      <a:pt x="266" y="250"/>
                    </a:cubicBezTo>
                    <a:cubicBezTo>
                      <a:pt x="266" y="253"/>
                      <a:pt x="268" y="255"/>
                      <a:pt x="270" y="255"/>
                    </a:cubicBezTo>
                    <a:close/>
                    <a:moveTo>
                      <a:pt x="263" y="241"/>
                    </a:moveTo>
                    <a:cubicBezTo>
                      <a:pt x="266" y="241"/>
                      <a:pt x="268" y="239"/>
                      <a:pt x="268" y="237"/>
                    </a:cubicBezTo>
                    <a:cubicBezTo>
                      <a:pt x="268" y="234"/>
                      <a:pt x="266" y="232"/>
                      <a:pt x="263" y="232"/>
                    </a:cubicBezTo>
                    <a:cubicBezTo>
                      <a:pt x="261" y="232"/>
                      <a:pt x="259" y="234"/>
                      <a:pt x="259" y="237"/>
                    </a:cubicBezTo>
                    <a:cubicBezTo>
                      <a:pt x="259" y="239"/>
                      <a:pt x="261" y="241"/>
                      <a:pt x="263" y="241"/>
                    </a:cubicBezTo>
                    <a:close/>
                    <a:moveTo>
                      <a:pt x="320" y="332"/>
                    </a:moveTo>
                    <a:cubicBezTo>
                      <a:pt x="320" y="335"/>
                      <a:pt x="322" y="337"/>
                      <a:pt x="325" y="337"/>
                    </a:cubicBezTo>
                    <a:cubicBezTo>
                      <a:pt x="327" y="337"/>
                      <a:pt x="329" y="335"/>
                      <a:pt x="329" y="332"/>
                    </a:cubicBezTo>
                    <a:cubicBezTo>
                      <a:pt x="329" y="330"/>
                      <a:pt x="327" y="328"/>
                      <a:pt x="325" y="328"/>
                    </a:cubicBezTo>
                    <a:cubicBezTo>
                      <a:pt x="322" y="328"/>
                      <a:pt x="320" y="330"/>
                      <a:pt x="320" y="332"/>
                    </a:cubicBezTo>
                    <a:close/>
                    <a:moveTo>
                      <a:pt x="284" y="282"/>
                    </a:moveTo>
                    <a:cubicBezTo>
                      <a:pt x="286" y="282"/>
                      <a:pt x="288" y="280"/>
                      <a:pt x="288" y="278"/>
                    </a:cubicBezTo>
                    <a:cubicBezTo>
                      <a:pt x="288" y="275"/>
                      <a:pt x="286" y="273"/>
                      <a:pt x="284" y="273"/>
                    </a:cubicBezTo>
                    <a:cubicBezTo>
                      <a:pt x="281" y="273"/>
                      <a:pt x="279" y="275"/>
                      <a:pt x="279" y="278"/>
                    </a:cubicBezTo>
                    <a:cubicBezTo>
                      <a:pt x="279" y="280"/>
                      <a:pt x="281" y="282"/>
                      <a:pt x="284" y="282"/>
                    </a:cubicBezTo>
                    <a:close/>
                    <a:moveTo>
                      <a:pt x="277" y="268"/>
                    </a:moveTo>
                    <a:cubicBezTo>
                      <a:pt x="280" y="268"/>
                      <a:pt x="282" y="266"/>
                      <a:pt x="282" y="264"/>
                    </a:cubicBezTo>
                    <a:cubicBezTo>
                      <a:pt x="282" y="261"/>
                      <a:pt x="280" y="259"/>
                      <a:pt x="277" y="259"/>
                    </a:cubicBezTo>
                    <a:cubicBezTo>
                      <a:pt x="275" y="259"/>
                      <a:pt x="273" y="261"/>
                      <a:pt x="273" y="264"/>
                    </a:cubicBezTo>
                    <a:cubicBezTo>
                      <a:pt x="273" y="266"/>
                      <a:pt x="275" y="268"/>
                      <a:pt x="277" y="268"/>
                    </a:cubicBezTo>
                    <a:close/>
                    <a:moveTo>
                      <a:pt x="295" y="264"/>
                    </a:moveTo>
                    <a:cubicBezTo>
                      <a:pt x="295" y="261"/>
                      <a:pt x="293" y="259"/>
                      <a:pt x="291" y="259"/>
                    </a:cubicBezTo>
                    <a:cubicBezTo>
                      <a:pt x="288" y="259"/>
                      <a:pt x="286" y="261"/>
                      <a:pt x="286" y="264"/>
                    </a:cubicBezTo>
                    <a:cubicBezTo>
                      <a:pt x="286" y="266"/>
                      <a:pt x="288" y="268"/>
                      <a:pt x="291" y="268"/>
                    </a:cubicBezTo>
                    <a:cubicBezTo>
                      <a:pt x="293" y="268"/>
                      <a:pt x="295" y="266"/>
                      <a:pt x="295" y="264"/>
                    </a:cubicBezTo>
                    <a:close/>
                    <a:moveTo>
                      <a:pt x="356" y="578"/>
                    </a:moveTo>
                    <a:cubicBezTo>
                      <a:pt x="356" y="575"/>
                      <a:pt x="354" y="573"/>
                      <a:pt x="352" y="573"/>
                    </a:cubicBezTo>
                    <a:cubicBezTo>
                      <a:pt x="349" y="573"/>
                      <a:pt x="347" y="575"/>
                      <a:pt x="347" y="578"/>
                    </a:cubicBezTo>
                    <a:cubicBezTo>
                      <a:pt x="347" y="580"/>
                      <a:pt x="349" y="582"/>
                      <a:pt x="352" y="582"/>
                    </a:cubicBezTo>
                    <a:cubicBezTo>
                      <a:pt x="354" y="582"/>
                      <a:pt x="356" y="580"/>
                      <a:pt x="356" y="578"/>
                    </a:cubicBezTo>
                    <a:close/>
                    <a:moveTo>
                      <a:pt x="372" y="568"/>
                    </a:moveTo>
                    <a:cubicBezTo>
                      <a:pt x="375" y="568"/>
                      <a:pt x="377" y="566"/>
                      <a:pt x="377" y="564"/>
                    </a:cubicBezTo>
                    <a:cubicBezTo>
                      <a:pt x="377" y="561"/>
                      <a:pt x="375" y="559"/>
                      <a:pt x="372" y="559"/>
                    </a:cubicBezTo>
                    <a:cubicBezTo>
                      <a:pt x="370" y="559"/>
                      <a:pt x="368" y="561"/>
                      <a:pt x="368" y="564"/>
                    </a:cubicBezTo>
                    <a:cubicBezTo>
                      <a:pt x="368" y="566"/>
                      <a:pt x="370" y="568"/>
                      <a:pt x="372" y="568"/>
                    </a:cubicBezTo>
                    <a:close/>
                    <a:moveTo>
                      <a:pt x="345" y="596"/>
                    </a:moveTo>
                    <a:cubicBezTo>
                      <a:pt x="348" y="596"/>
                      <a:pt x="350" y="594"/>
                      <a:pt x="350" y="591"/>
                    </a:cubicBezTo>
                    <a:cubicBezTo>
                      <a:pt x="350" y="589"/>
                      <a:pt x="348" y="587"/>
                      <a:pt x="345" y="587"/>
                    </a:cubicBezTo>
                    <a:cubicBezTo>
                      <a:pt x="343" y="587"/>
                      <a:pt x="341" y="589"/>
                      <a:pt x="341" y="591"/>
                    </a:cubicBezTo>
                    <a:cubicBezTo>
                      <a:pt x="341" y="594"/>
                      <a:pt x="343" y="596"/>
                      <a:pt x="345" y="596"/>
                    </a:cubicBezTo>
                    <a:close/>
                    <a:moveTo>
                      <a:pt x="345" y="568"/>
                    </a:moveTo>
                    <a:cubicBezTo>
                      <a:pt x="348" y="568"/>
                      <a:pt x="350" y="566"/>
                      <a:pt x="350" y="564"/>
                    </a:cubicBezTo>
                    <a:cubicBezTo>
                      <a:pt x="350" y="561"/>
                      <a:pt x="348" y="559"/>
                      <a:pt x="345" y="559"/>
                    </a:cubicBezTo>
                    <a:cubicBezTo>
                      <a:pt x="343" y="559"/>
                      <a:pt x="341" y="561"/>
                      <a:pt x="341" y="564"/>
                    </a:cubicBezTo>
                    <a:cubicBezTo>
                      <a:pt x="341" y="566"/>
                      <a:pt x="343" y="568"/>
                      <a:pt x="345" y="568"/>
                    </a:cubicBezTo>
                    <a:close/>
                    <a:moveTo>
                      <a:pt x="370" y="550"/>
                    </a:moveTo>
                    <a:cubicBezTo>
                      <a:pt x="370" y="548"/>
                      <a:pt x="368" y="546"/>
                      <a:pt x="366" y="546"/>
                    </a:cubicBezTo>
                    <a:cubicBezTo>
                      <a:pt x="363" y="546"/>
                      <a:pt x="361" y="548"/>
                      <a:pt x="361" y="550"/>
                    </a:cubicBezTo>
                    <a:cubicBezTo>
                      <a:pt x="361" y="553"/>
                      <a:pt x="363" y="555"/>
                      <a:pt x="366" y="555"/>
                    </a:cubicBezTo>
                    <a:cubicBezTo>
                      <a:pt x="368" y="555"/>
                      <a:pt x="370" y="553"/>
                      <a:pt x="370" y="550"/>
                    </a:cubicBezTo>
                    <a:close/>
                    <a:moveTo>
                      <a:pt x="363" y="564"/>
                    </a:moveTo>
                    <a:cubicBezTo>
                      <a:pt x="363" y="561"/>
                      <a:pt x="361" y="559"/>
                      <a:pt x="359" y="559"/>
                    </a:cubicBezTo>
                    <a:cubicBezTo>
                      <a:pt x="356" y="559"/>
                      <a:pt x="354" y="561"/>
                      <a:pt x="354" y="564"/>
                    </a:cubicBezTo>
                    <a:cubicBezTo>
                      <a:pt x="354" y="566"/>
                      <a:pt x="356" y="568"/>
                      <a:pt x="359" y="568"/>
                    </a:cubicBezTo>
                    <a:cubicBezTo>
                      <a:pt x="361" y="568"/>
                      <a:pt x="363" y="566"/>
                      <a:pt x="363" y="564"/>
                    </a:cubicBezTo>
                    <a:close/>
                    <a:moveTo>
                      <a:pt x="341" y="537"/>
                    </a:moveTo>
                    <a:cubicBezTo>
                      <a:pt x="341" y="539"/>
                      <a:pt x="343" y="541"/>
                      <a:pt x="345" y="541"/>
                    </a:cubicBezTo>
                    <a:cubicBezTo>
                      <a:pt x="348" y="541"/>
                      <a:pt x="350" y="539"/>
                      <a:pt x="350" y="537"/>
                    </a:cubicBezTo>
                    <a:cubicBezTo>
                      <a:pt x="350" y="534"/>
                      <a:pt x="348" y="532"/>
                      <a:pt x="345" y="532"/>
                    </a:cubicBezTo>
                    <a:cubicBezTo>
                      <a:pt x="343" y="532"/>
                      <a:pt x="341" y="534"/>
                      <a:pt x="341" y="537"/>
                    </a:cubicBezTo>
                    <a:close/>
                    <a:moveTo>
                      <a:pt x="341" y="482"/>
                    </a:moveTo>
                    <a:cubicBezTo>
                      <a:pt x="341" y="485"/>
                      <a:pt x="343" y="487"/>
                      <a:pt x="345" y="487"/>
                    </a:cubicBezTo>
                    <a:cubicBezTo>
                      <a:pt x="348" y="487"/>
                      <a:pt x="350" y="485"/>
                      <a:pt x="350" y="482"/>
                    </a:cubicBezTo>
                    <a:cubicBezTo>
                      <a:pt x="350" y="480"/>
                      <a:pt x="348" y="478"/>
                      <a:pt x="345" y="478"/>
                    </a:cubicBezTo>
                    <a:cubicBezTo>
                      <a:pt x="343" y="478"/>
                      <a:pt x="341" y="480"/>
                      <a:pt x="341" y="482"/>
                    </a:cubicBezTo>
                    <a:close/>
                    <a:moveTo>
                      <a:pt x="254" y="237"/>
                    </a:moveTo>
                    <a:cubicBezTo>
                      <a:pt x="254" y="234"/>
                      <a:pt x="252" y="232"/>
                      <a:pt x="250" y="232"/>
                    </a:cubicBezTo>
                    <a:cubicBezTo>
                      <a:pt x="247" y="232"/>
                      <a:pt x="245" y="234"/>
                      <a:pt x="245" y="237"/>
                    </a:cubicBezTo>
                    <a:cubicBezTo>
                      <a:pt x="245" y="239"/>
                      <a:pt x="247" y="241"/>
                      <a:pt x="250" y="241"/>
                    </a:cubicBezTo>
                    <a:cubicBezTo>
                      <a:pt x="252" y="241"/>
                      <a:pt x="254" y="239"/>
                      <a:pt x="254" y="237"/>
                    </a:cubicBezTo>
                    <a:close/>
                    <a:moveTo>
                      <a:pt x="338" y="446"/>
                    </a:moveTo>
                    <a:cubicBezTo>
                      <a:pt x="341" y="446"/>
                      <a:pt x="343" y="444"/>
                      <a:pt x="343" y="441"/>
                    </a:cubicBezTo>
                    <a:cubicBezTo>
                      <a:pt x="343" y="439"/>
                      <a:pt x="341" y="437"/>
                      <a:pt x="338" y="437"/>
                    </a:cubicBezTo>
                    <a:cubicBezTo>
                      <a:pt x="336" y="437"/>
                      <a:pt x="334" y="439"/>
                      <a:pt x="334" y="441"/>
                    </a:cubicBezTo>
                    <a:cubicBezTo>
                      <a:pt x="334" y="444"/>
                      <a:pt x="336" y="446"/>
                      <a:pt x="338" y="446"/>
                    </a:cubicBezTo>
                    <a:close/>
                    <a:moveTo>
                      <a:pt x="325" y="418"/>
                    </a:moveTo>
                    <a:cubicBezTo>
                      <a:pt x="327" y="418"/>
                      <a:pt x="329" y="416"/>
                      <a:pt x="329" y="414"/>
                    </a:cubicBezTo>
                    <a:cubicBezTo>
                      <a:pt x="329" y="411"/>
                      <a:pt x="327" y="409"/>
                      <a:pt x="325" y="409"/>
                    </a:cubicBezTo>
                    <a:cubicBezTo>
                      <a:pt x="322" y="409"/>
                      <a:pt x="320" y="411"/>
                      <a:pt x="320" y="414"/>
                    </a:cubicBezTo>
                    <a:cubicBezTo>
                      <a:pt x="320" y="416"/>
                      <a:pt x="322" y="418"/>
                      <a:pt x="325" y="418"/>
                    </a:cubicBezTo>
                    <a:close/>
                    <a:moveTo>
                      <a:pt x="341" y="509"/>
                    </a:moveTo>
                    <a:cubicBezTo>
                      <a:pt x="341" y="512"/>
                      <a:pt x="343" y="514"/>
                      <a:pt x="345" y="514"/>
                    </a:cubicBezTo>
                    <a:cubicBezTo>
                      <a:pt x="348" y="514"/>
                      <a:pt x="350" y="512"/>
                      <a:pt x="350" y="509"/>
                    </a:cubicBezTo>
                    <a:cubicBezTo>
                      <a:pt x="350" y="507"/>
                      <a:pt x="348" y="505"/>
                      <a:pt x="345" y="505"/>
                    </a:cubicBezTo>
                    <a:cubicBezTo>
                      <a:pt x="343" y="505"/>
                      <a:pt x="341" y="507"/>
                      <a:pt x="341" y="509"/>
                    </a:cubicBezTo>
                    <a:close/>
                    <a:moveTo>
                      <a:pt x="345" y="459"/>
                    </a:moveTo>
                    <a:cubicBezTo>
                      <a:pt x="348" y="459"/>
                      <a:pt x="350" y="457"/>
                      <a:pt x="350" y="455"/>
                    </a:cubicBezTo>
                    <a:cubicBezTo>
                      <a:pt x="350" y="452"/>
                      <a:pt x="348" y="450"/>
                      <a:pt x="345" y="450"/>
                    </a:cubicBezTo>
                    <a:cubicBezTo>
                      <a:pt x="343" y="450"/>
                      <a:pt x="341" y="452"/>
                      <a:pt x="341" y="455"/>
                    </a:cubicBezTo>
                    <a:cubicBezTo>
                      <a:pt x="341" y="457"/>
                      <a:pt x="343" y="459"/>
                      <a:pt x="345" y="459"/>
                    </a:cubicBezTo>
                    <a:close/>
                    <a:moveTo>
                      <a:pt x="325" y="364"/>
                    </a:moveTo>
                    <a:cubicBezTo>
                      <a:pt x="327" y="364"/>
                      <a:pt x="329" y="362"/>
                      <a:pt x="329" y="359"/>
                    </a:cubicBezTo>
                    <a:cubicBezTo>
                      <a:pt x="329" y="357"/>
                      <a:pt x="327" y="355"/>
                      <a:pt x="325" y="355"/>
                    </a:cubicBezTo>
                    <a:cubicBezTo>
                      <a:pt x="322" y="355"/>
                      <a:pt x="320" y="357"/>
                      <a:pt x="320" y="359"/>
                    </a:cubicBezTo>
                    <a:cubicBezTo>
                      <a:pt x="320" y="362"/>
                      <a:pt x="322" y="364"/>
                      <a:pt x="325" y="364"/>
                    </a:cubicBezTo>
                    <a:close/>
                    <a:moveTo>
                      <a:pt x="332" y="432"/>
                    </a:moveTo>
                    <a:cubicBezTo>
                      <a:pt x="334" y="432"/>
                      <a:pt x="336" y="430"/>
                      <a:pt x="336" y="428"/>
                    </a:cubicBezTo>
                    <a:cubicBezTo>
                      <a:pt x="336" y="425"/>
                      <a:pt x="334" y="423"/>
                      <a:pt x="332" y="423"/>
                    </a:cubicBezTo>
                    <a:cubicBezTo>
                      <a:pt x="329" y="423"/>
                      <a:pt x="327" y="425"/>
                      <a:pt x="327" y="428"/>
                    </a:cubicBezTo>
                    <a:cubicBezTo>
                      <a:pt x="327" y="430"/>
                      <a:pt x="329" y="432"/>
                      <a:pt x="332" y="432"/>
                    </a:cubicBezTo>
                    <a:close/>
                    <a:moveTo>
                      <a:pt x="182" y="268"/>
                    </a:moveTo>
                    <a:cubicBezTo>
                      <a:pt x="184" y="268"/>
                      <a:pt x="186" y="266"/>
                      <a:pt x="186" y="264"/>
                    </a:cubicBezTo>
                    <a:cubicBezTo>
                      <a:pt x="186" y="261"/>
                      <a:pt x="184" y="259"/>
                      <a:pt x="182" y="259"/>
                    </a:cubicBezTo>
                    <a:cubicBezTo>
                      <a:pt x="179" y="259"/>
                      <a:pt x="177" y="261"/>
                      <a:pt x="177" y="264"/>
                    </a:cubicBezTo>
                    <a:cubicBezTo>
                      <a:pt x="177" y="266"/>
                      <a:pt x="179" y="268"/>
                      <a:pt x="182" y="268"/>
                    </a:cubicBezTo>
                    <a:close/>
                    <a:moveTo>
                      <a:pt x="223" y="296"/>
                    </a:moveTo>
                    <a:cubicBezTo>
                      <a:pt x="225" y="296"/>
                      <a:pt x="227" y="294"/>
                      <a:pt x="227" y="291"/>
                    </a:cubicBezTo>
                    <a:cubicBezTo>
                      <a:pt x="227" y="289"/>
                      <a:pt x="225" y="287"/>
                      <a:pt x="223" y="287"/>
                    </a:cubicBezTo>
                    <a:cubicBezTo>
                      <a:pt x="220" y="287"/>
                      <a:pt x="218" y="289"/>
                      <a:pt x="218" y="291"/>
                    </a:cubicBezTo>
                    <a:cubicBezTo>
                      <a:pt x="218" y="294"/>
                      <a:pt x="220" y="296"/>
                      <a:pt x="223" y="296"/>
                    </a:cubicBezTo>
                    <a:close/>
                    <a:moveTo>
                      <a:pt x="193" y="250"/>
                    </a:moveTo>
                    <a:cubicBezTo>
                      <a:pt x="193" y="248"/>
                      <a:pt x="191" y="246"/>
                      <a:pt x="189" y="246"/>
                    </a:cubicBezTo>
                    <a:cubicBezTo>
                      <a:pt x="186" y="246"/>
                      <a:pt x="184" y="248"/>
                      <a:pt x="184" y="250"/>
                    </a:cubicBezTo>
                    <a:cubicBezTo>
                      <a:pt x="184" y="253"/>
                      <a:pt x="186" y="255"/>
                      <a:pt x="189" y="255"/>
                    </a:cubicBezTo>
                    <a:cubicBezTo>
                      <a:pt x="191" y="255"/>
                      <a:pt x="193" y="253"/>
                      <a:pt x="193" y="250"/>
                    </a:cubicBezTo>
                    <a:close/>
                    <a:moveTo>
                      <a:pt x="195" y="268"/>
                    </a:moveTo>
                    <a:cubicBezTo>
                      <a:pt x="198" y="268"/>
                      <a:pt x="200" y="266"/>
                      <a:pt x="200" y="264"/>
                    </a:cubicBezTo>
                    <a:cubicBezTo>
                      <a:pt x="200" y="261"/>
                      <a:pt x="198" y="259"/>
                      <a:pt x="195" y="259"/>
                    </a:cubicBezTo>
                    <a:cubicBezTo>
                      <a:pt x="193" y="259"/>
                      <a:pt x="191" y="261"/>
                      <a:pt x="191" y="264"/>
                    </a:cubicBezTo>
                    <a:cubicBezTo>
                      <a:pt x="191" y="266"/>
                      <a:pt x="193" y="268"/>
                      <a:pt x="195" y="268"/>
                    </a:cubicBezTo>
                    <a:close/>
                    <a:moveTo>
                      <a:pt x="209" y="268"/>
                    </a:moveTo>
                    <a:cubicBezTo>
                      <a:pt x="211" y="268"/>
                      <a:pt x="214" y="266"/>
                      <a:pt x="214" y="264"/>
                    </a:cubicBezTo>
                    <a:cubicBezTo>
                      <a:pt x="214" y="261"/>
                      <a:pt x="211" y="259"/>
                      <a:pt x="209" y="259"/>
                    </a:cubicBezTo>
                    <a:cubicBezTo>
                      <a:pt x="206" y="259"/>
                      <a:pt x="204" y="261"/>
                      <a:pt x="204" y="264"/>
                    </a:cubicBezTo>
                    <a:cubicBezTo>
                      <a:pt x="204" y="266"/>
                      <a:pt x="206" y="268"/>
                      <a:pt x="209" y="268"/>
                    </a:cubicBezTo>
                    <a:close/>
                    <a:moveTo>
                      <a:pt x="216" y="282"/>
                    </a:moveTo>
                    <a:cubicBezTo>
                      <a:pt x="218" y="282"/>
                      <a:pt x="220" y="280"/>
                      <a:pt x="220" y="278"/>
                    </a:cubicBezTo>
                    <a:cubicBezTo>
                      <a:pt x="220" y="275"/>
                      <a:pt x="218" y="273"/>
                      <a:pt x="216" y="273"/>
                    </a:cubicBezTo>
                    <a:cubicBezTo>
                      <a:pt x="213" y="273"/>
                      <a:pt x="211" y="275"/>
                      <a:pt x="211" y="278"/>
                    </a:cubicBezTo>
                    <a:cubicBezTo>
                      <a:pt x="211" y="280"/>
                      <a:pt x="213" y="282"/>
                      <a:pt x="216" y="282"/>
                    </a:cubicBezTo>
                    <a:close/>
                    <a:moveTo>
                      <a:pt x="207" y="250"/>
                    </a:moveTo>
                    <a:cubicBezTo>
                      <a:pt x="207" y="248"/>
                      <a:pt x="205" y="246"/>
                      <a:pt x="202" y="246"/>
                    </a:cubicBezTo>
                    <a:cubicBezTo>
                      <a:pt x="200" y="246"/>
                      <a:pt x="198" y="248"/>
                      <a:pt x="198" y="250"/>
                    </a:cubicBezTo>
                    <a:cubicBezTo>
                      <a:pt x="198" y="253"/>
                      <a:pt x="200" y="255"/>
                      <a:pt x="202" y="255"/>
                    </a:cubicBezTo>
                    <a:cubicBezTo>
                      <a:pt x="205" y="255"/>
                      <a:pt x="207" y="253"/>
                      <a:pt x="207" y="250"/>
                    </a:cubicBezTo>
                    <a:close/>
                    <a:moveTo>
                      <a:pt x="175" y="255"/>
                    </a:moveTo>
                    <a:cubicBezTo>
                      <a:pt x="177" y="255"/>
                      <a:pt x="179" y="253"/>
                      <a:pt x="179" y="250"/>
                    </a:cubicBezTo>
                    <a:cubicBezTo>
                      <a:pt x="179" y="248"/>
                      <a:pt x="177" y="246"/>
                      <a:pt x="175" y="246"/>
                    </a:cubicBezTo>
                    <a:cubicBezTo>
                      <a:pt x="172" y="246"/>
                      <a:pt x="170" y="248"/>
                      <a:pt x="170" y="250"/>
                    </a:cubicBezTo>
                    <a:cubicBezTo>
                      <a:pt x="170" y="253"/>
                      <a:pt x="172" y="255"/>
                      <a:pt x="175" y="255"/>
                    </a:cubicBezTo>
                    <a:close/>
                    <a:moveTo>
                      <a:pt x="157" y="168"/>
                    </a:moveTo>
                    <a:cubicBezTo>
                      <a:pt x="157" y="171"/>
                      <a:pt x="159" y="173"/>
                      <a:pt x="161" y="173"/>
                    </a:cubicBezTo>
                    <a:cubicBezTo>
                      <a:pt x="164" y="173"/>
                      <a:pt x="166" y="171"/>
                      <a:pt x="166" y="168"/>
                    </a:cubicBezTo>
                    <a:cubicBezTo>
                      <a:pt x="166" y="166"/>
                      <a:pt x="164" y="164"/>
                      <a:pt x="161" y="164"/>
                    </a:cubicBezTo>
                    <a:cubicBezTo>
                      <a:pt x="159" y="164"/>
                      <a:pt x="157" y="166"/>
                      <a:pt x="157" y="168"/>
                    </a:cubicBezTo>
                    <a:close/>
                    <a:moveTo>
                      <a:pt x="164" y="155"/>
                    </a:moveTo>
                    <a:cubicBezTo>
                      <a:pt x="164" y="157"/>
                      <a:pt x="166" y="159"/>
                      <a:pt x="168" y="159"/>
                    </a:cubicBezTo>
                    <a:cubicBezTo>
                      <a:pt x="171" y="159"/>
                      <a:pt x="173" y="157"/>
                      <a:pt x="173" y="155"/>
                    </a:cubicBezTo>
                    <a:cubicBezTo>
                      <a:pt x="173" y="152"/>
                      <a:pt x="171" y="150"/>
                      <a:pt x="168" y="150"/>
                    </a:cubicBezTo>
                    <a:cubicBezTo>
                      <a:pt x="166" y="150"/>
                      <a:pt x="164" y="152"/>
                      <a:pt x="164" y="155"/>
                    </a:cubicBezTo>
                    <a:close/>
                    <a:moveTo>
                      <a:pt x="170" y="141"/>
                    </a:moveTo>
                    <a:cubicBezTo>
                      <a:pt x="170" y="144"/>
                      <a:pt x="172" y="146"/>
                      <a:pt x="175" y="146"/>
                    </a:cubicBezTo>
                    <a:cubicBezTo>
                      <a:pt x="177" y="146"/>
                      <a:pt x="179" y="144"/>
                      <a:pt x="179" y="141"/>
                    </a:cubicBezTo>
                    <a:cubicBezTo>
                      <a:pt x="179" y="139"/>
                      <a:pt x="177" y="137"/>
                      <a:pt x="175" y="137"/>
                    </a:cubicBezTo>
                    <a:cubicBezTo>
                      <a:pt x="172" y="137"/>
                      <a:pt x="170" y="139"/>
                      <a:pt x="170" y="141"/>
                    </a:cubicBezTo>
                    <a:close/>
                    <a:moveTo>
                      <a:pt x="161" y="200"/>
                    </a:moveTo>
                    <a:cubicBezTo>
                      <a:pt x="164" y="200"/>
                      <a:pt x="166" y="198"/>
                      <a:pt x="166" y="196"/>
                    </a:cubicBezTo>
                    <a:cubicBezTo>
                      <a:pt x="166" y="193"/>
                      <a:pt x="164" y="191"/>
                      <a:pt x="161" y="191"/>
                    </a:cubicBezTo>
                    <a:cubicBezTo>
                      <a:pt x="159" y="191"/>
                      <a:pt x="157" y="193"/>
                      <a:pt x="157" y="196"/>
                    </a:cubicBezTo>
                    <a:cubicBezTo>
                      <a:pt x="157" y="198"/>
                      <a:pt x="159" y="200"/>
                      <a:pt x="161" y="200"/>
                    </a:cubicBezTo>
                    <a:close/>
                    <a:moveTo>
                      <a:pt x="168" y="241"/>
                    </a:moveTo>
                    <a:cubicBezTo>
                      <a:pt x="171" y="241"/>
                      <a:pt x="173" y="239"/>
                      <a:pt x="173" y="237"/>
                    </a:cubicBezTo>
                    <a:cubicBezTo>
                      <a:pt x="173" y="234"/>
                      <a:pt x="171" y="232"/>
                      <a:pt x="168" y="232"/>
                    </a:cubicBezTo>
                    <a:cubicBezTo>
                      <a:pt x="166" y="232"/>
                      <a:pt x="164" y="234"/>
                      <a:pt x="164" y="237"/>
                    </a:cubicBezTo>
                    <a:cubicBezTo>
                      <a:pt x="164" y="239"/>
                      <a:pt x="166" y="241"/>
                      <a:pt x="168" y="241"/>
                    </a:cubicBezTo>
                    <a:close/>
                    <a:moveTo>
                      <a:pt x="150" y="182"/>
                    </a:moveTo>
                    <a:cubicBezTo>
                      <a:pt x="150" y="185"/>
                      <a:pt x="152" y="187"/>
                      <a:pt x="154" y="187"/>
                    </a:cubicBezTo>
                    <a:cubicBezTo>
                      <a:pt x="157" y="187"/>
                      <a:pt x="159" y="185"/>
                      <a:pt x="159" y="182"/>
                    </a:cubicBezTo>
                    <a:cubicBezTo>
                      <a:pt x="159" y="179"/>
                      <a:pt x="157" y="177"/>
                      <a:pt x="154" y="177"/>
                    </a:cubicBezTo>
                    <a:cubicBezTo>
                      <a:pt x="152" y="177"/>
                      <a:pt x="150" y="179"/>
                      <a:pt x="150" y="182"/>
                    </a:cubicBezTo>
                    <a:close/>
                    <a:moveTo>
                      <a:pt x="295" y="291"/>
                    </a:moveTo>
                    <a:cubicBezTo>
                      <a:pt x="295" y="289"/>
                      <a:pt x="293" y="287"/>
                      <a:pt x="291" y="287"/>
                    </a:cubicBezTo>
                    <a:cubicBezTo>
                      <a:pt x="288" y="287"/>
                      <a:pt x="286" y="289"/>
                      <a:pt x="286" y="291"/>
                    </a:cubicBezTo>
                    <a:cubicBezTo>
                      <a:pt x="286" y="294"/>
                      <a:pt x="288" y="296"/>
                      <a:pt x="291" y="296"/>
                    </a:cubicBezTo>
                    <a:cubicBezTo>
                      <a:pt x="293" y="296"/>
                      <a:pt x="295" y="294"/>
                      <a:pt x="295" y="291"/>
                    </a:cubicBezTo>
                    <a:close/>
                    <a:moveTo>
                      <a:pt x="284" y="309"/>
                    </a:moveTo>
                    <a:cubicBezTo>
                      <a:pt x="286" y="309"/>
                      <a:pt x="288" y="307"/>
                      <a:pt x="288" y="305"/>
                    </a:cubicBezTo>
                    <a:cubicBezTo>
                      <a:pt x="288" y="302"/>
                      <a:pt x="286" y="300"/>
                      <a:pt x="284" y="300"/>
                    </a:cubicBezTo>
                    <a:cubicBezTo>
                      <a:pt x="281" y="300"/>
                      <a:pt x="279" y="302"/>
                      <a:pt x="279" y="305"/>
                    </a:cubicBezTo>
                    <a:cubicBezTo>
                      <a:pt x="279" y="307"/>
                      <a:pt x="281" y="309"/>
                      <a:pt x="284" y="309"/>
                    </a:cubicBezTo>
                    <a:close/>
                    <a:moveTo>
                      <a:pt x="277" y="296"/>
                    </a:moveTo>
                    <a:cubicBezTo>
                      <a:pt x="280" y="296"/>
                      <a:pt x="282" y="294"/>
                      <a:pt x="282" y="291"/>
                    </a:cubicBezTo>
                    <a:cubicBezTo>
                      <a:pt x="282" y="289"/>
                      <a:pt x="280" y="287"/>
                      <a:pt x="277" y="287"/>
                    </a:cubicBezTo>
                    <a:cubicBezTo>
                      <a:pt x="275" y="287"/>
                      <a:pt x="273" y="289"/>
                      <a:pt x="273" y="291"/>
                    </a:cubicBezTo>
                    <a:cubicBezTo>
                      <a:pt x="273" y="294"/>
                      <a:pt x="275" y="296"/>
                      <a:pt x="277" y="296"/>
                    </a:cubicBezTo>
                    <a:close/>
                    <a:moveTo>
                      <a:pt x="309" y="264"/>
                    </a:moveTo>
                    <a:cubicBezTo>
                      <a:pt x="309" y="261"/>
                      <a:pt x="307" y="259"/>
                      <a:pt x="304" y="259"/>
                    </a:cubicBezTo>
                    <a:cubicBezTo>
                      <a:pt x="302" y="259"/>
                      <a:pt x="300" y="261"/>
                      <a:pt x="300" y="264"/>
                    </a:cubicBezTo>
                    <a:cubicBezTo>
                      <a:pt x="300" y="266"/>
                      <a:pt x="302" y="268"/>
                      <a:pt x="304" y="268"/>
                    </a:cubicBezTo>
                    <a:cubicBezTo>
                      <a:pt x="307" y="268"/>
                      <a:pt x="309" y="266"/>
                      <a:pt x="309" y="264"/>
                    </a:cubicBezTo>
                    <a:close/>
                    <a:moveTo>
                      <a:pt x="302" y="278"/>
                    </a:moveTo>
                    <a:cubicBezTo>
                      <a:pt x="302" y="275"/>
                      <a:pt x="300" y="273"/>
                      <a:pt x="297" y="273"/>
                    </a:cubicBezTo>
                    <a:cubicBezTo>
                      <a:pt x="295" y="273"/>
                      <a:pt x="293" y="275"/>
                      <a:pt x="293" y="278"/>
                    </a:cubicBezTo>
                    <a:cubicBezTo>
                      <a:pt x="293" y="280"/>
                      <a:pt x="295" y="282"/>
                      <a:pt x="297" y="282"/>
                    </a:cubicBezTo>
                    <a:cubicBezTo>
                      <a:pt x="300" y="282"/>
                      <a:pt x="302" y="280"/>
                      <a:pt x="302" y="278"/>
                    </a:cubicBezTo>
                    <a:close/>
                    <a:moveTo>
                      <a:pt x="229" y="309"/>
                    </a:moveTo>
                    <a:cubicBezTo>
                      <a:pt x="232" y="309"/>
                      <a:pt x="234" y="307"/>
                      <a:pt x="234" y="305"/>
                    </a:cubicBezTo>
                    <a:cubicBezTo>
                      <a:pt x="234" y="302"/>
                      <a:pt x="232" y="300"/>
                      <a:pt x="229" y="300"/>
                    </a:cubicBezTo>
                    <a:cubicBezTo>
                      <a:pt x="227" y="300"/>
                      <a:pt x="225" y="302"/>
                      <a:pt x="225" y="305"/>
                    </a:cubicBezTo>
                    <a:cubicBezTo>
                      <a:pt x="225" y="307"/>
                      <a:pt x="227" y="309"/>
                      <a:pt x="229" y="309"/>
                    </a:cubicBezTo>
                    <a:close/>
                    <a:moveTo>
                      <a:pt x="270" y="282"/>
                    </a:moveTo>
                    <a:cubicBezTo>
                      <a:pt x="273" y="282"/>
                      <a:pt x="275" y="280"/>
                      <a:pt x="275" y="278"/>
                    </a:cubicBezTo>
                    <a:cubicBezTo>
                      <a:pt x="275" y="275"/>
                      <a:pt x="273" y="273"/>
                      <a:pt x="270" y="273"/>
                    </a:cubicBezTo>
                    <a:cubicBezTo>
                      <a:pt x="268" y="273"/>
                      <a:pt x="266" y="275"/>
                      <a:pt x="266" y="278"/>
                    </a:cubicBezTo>
                    <a:cubicBezTo>
                      <a:pt x="266" y="280"/>
                      <a:pt x="268" y="282"/>
                      <a:pt x="270" y="282"/>
                    </a:cubicBezTo>
                    <a:close/>
                    <a:moveTo>
                      <a:pt x="248" y="278"/>
                    </a:moveTo>
                    <a:cubicBezTo>
                      <a:pt x="248" y="275"/>
                      <a:pt x="246" y="273"/>
                      <a:pt x="243" y="273"/>
                    </a:cubicBezTo>
                    <a:cubicBezTo>
                      <a:pt x="240" y="273"/>
                      <a:pt x="238" y="275"/>
                      <a:pt x="238" y="278"/>
                    </a:cubicBezTo>
                    <a:cubicBezTo>
                      <a:pt x="238" y="280"/>
                      <a:pt x="240" y="282"/>
                      <a:pt x="243" y="282"/>
                    </a:cubicBezTo>
                    <a:cubicBezTo>
                      <a:pt x="246" y="282"/>
                      <a:pt x="248" y="280"/>
                      <a:pt x="248" y="278"/>
                    </a:cubicBezTo>
                    <a:close/>
                    <a:moveTo>
                      <a:pt x="241" y="291"/>
                    </a:moveTo>
                    <a:cubicBezTo>
                      <a:pt x="241" y="289"/>
                      <a:pt x="239" y="287"/>
                      <a:pt x="236" y="287"/>
                    </a:cubicBezTo>
                    <a:cubicBezTo>
                      <a:pt x="234" y="287"/>
                      <a:pt x="232" y="289"/>
                      <a:pt x="232" y="291"/>
                    </a:cubicBezTo>
                    <a:cubicBezTo>
                      <a:pt x="232" y="294"/>
                      <a:pt x="234" y="296"/>
                      <a:pt x="236" y="296"/>
                    </a:cubicBezTo>
                    <a:cubicBezTo>
                      <a:pt x="239" y="296"/>
                      <a:pt x="241" y="294"/>
                      <a:pt x="241" y="291"/>
                    </a:cubicBezTo>
                    <a:close/>
                    <a:moveTo>
                      <a:pt x="236" y="323"/>
                    </a:moveTo>
                    <a:cubicBezTo>
                      <a:pt x="239" y="323"/>
                      <a:pt x="241" y="321"/>
                      <a:pt x="241" y="318"/>
                    </a:cubicBezTo>
                    <a:cubicBezTo>
                      <a:pt x="241" y="316"/>
                      <a:pt x="239" y="314"/>
                      <a:pt x="236" y="314"/>
                    </a:cubicBezTo>
                    <a:cubicBezTo>
                      <a:pt x="234" y="314"/>
                      <a:pt x="232" y="316"/>
                      <a:pt x="232" y="318"/>
                    </a:cubicBezTo>
                    <a:cubicBezTo>
                      <a:pt x="232" y="321"/>
                      <a:pt x="234" y="323"/>
                      <a:pt x="236" y="323"/>
                    </a:cubicBezTo>
                    <a:close/>
                    <a:moveTo>
                      <a:pt x="261" y="250"/>
                    </a:moveTo>
                    <a:cubicBezTo>
                      <a:pt x="261" y="248"/>
                      <a:pt x="259" y="246"/>
                      <a:pt x="257" y="246"/>
                    </a:cubicBezTo>
                    <a:cubicBezTo>
                      <a:pt x="254" y="246"/>
                      <a:pt x="252" y="248"/>
                      <a:pt x="252" y="250"/>
                    </a:cubicBezTo>
                    <a:cubicBezTo>
                      <a:pt x="252" y="253"/>
                      <a:pt x="254" y="255"/>
                      <a:pt x="257" y="255"/>
                    </a:cubicBezTo>
                    <a:cubicBezTo>
                      <a:pt x="259" y="255"/>
                      <a:pt x="261" y="253"/>
                      <a:pt x="261" y="250"/>
                    </a:cubicBezTo>
                    <a:close/>
                    <a:moveTo>
                      <a:pt x="263" y="268"/>
                    </a:moveTo>
                    <a:cubicBezTo>
                      <a:pt x="266" y="268"/>
                      <a:pt x="268" y="266"/>
                      <a:pt x="268" y="264"/>
                    </a:cubicBezTo>
                    <a:cubicBezTo>
                      <a:pt x="268" y="261"/>
                      <a:pt x="266" y="259"/>
                      <a:pt x="263" y="259"/>
                    </a:cubicBezTo>
                    <a:cubicBezTo>
                      <a:pt x="261" y="259"/>
                      <a:pt x="259" y="261"/>
                      <a:pt x="259" y="264"/>
                    </a:cubicBezTo>
                    <a:cubicBezTo>
                      <a:pt x="259" y="266"/>
                      <a:pt x="261" y="268"/>
                      <a:pt x="263" y="268"/>
                    </a:cubicBezTo>
                    <a:close/>
                    <a:moveTo>
                      <a:pt x="254" y="264"/>
                    </a:moveTo>
                    <a:cubicBezTo>
                      <a:pt x="254" y="261"/>
                      <a:pt x="252" y="259"/>
                      <a:pt x="250" y="259"/>
                    </a:cubicBezTo>
                    <a:cubicBezTo>
                      <a:pt x="247" y="259"/>
                      <a:pt x="245" y="261"/>
                      <a:pt x="245" y="264"/>
                    </a:cubicBezTo>
                    <a:cubicBezTo>
                      <a:pt x="245" y="266"/>
                      <a:pt x="247" y="268"/>
                      <a:pt x="250" y="268"/>
                    </a:cubicBezTo>
                    <a:cubicBezTo>
                      <a:pt x="252" y="268"/>
                      <a:pt x="254" y="266"/>
                      <a:pt x="254" y="264"/>
                    </a:cubicBezTo>
                    <a:close/>
                    <a:moveTo>
                      <a:pt x="291" y="68"/>
                    </a:moveTo>
                    <a:cubicBezTo>
                      <a:pt x="288" y="68"/>
                      <a:pt x="286" y="70"/>
                      <a:pt x="286" y="73"/>
                    </a:cubicBezTo>
                    <a:cubicBezTo>
                      <a:pt x="286" y="75"/>
                      <a:pt x="288" y="77"/>
                      <a:pt x="291" y="77"/>
                    </a:cubicBezTo>
                    <a:cubicBezTo>
                      <a:pt x="293" y="77"/>
                      <a:pt x="295" y="75"/>
                      <a:pt x="295" y="73"/>
                    </a:cubicBezTo>
                    <a:cubicBezTo>
                      <a:pt x="295" y="70"/>
                      <a:pt x="293" y="68"/>
                      <a:pt x="291" y="68"/>
                    </a:cubicBezTo>
                    <a:close/>
                    <a:moveTo>
                      <a:pt x="293" y="87"/>
                    </a:moveTo>
                    <a:cubicBezTo>
                      <a:pt x="293" y="89"/>
                      <a:pt x="295" y="91"/>
                      <a:pt x="297" y="91"/>
                    </a:cubicBezTo>
                    <a:cubicBezTo>
                      <a:pt x="300" y="91"/>
                      <a:pt x="302" y="89"/>
                      <a:pt x="302" y="87"/>
                    </a:cubicBezTo>
                    <a:cubicBezTo>
                      <a:pt x="302" y="84"/>
                      <a:pt x="300" y="82"/>
                      <a:pt x="297" y="82"/>
                    </a:cubicBezTo>
                    <a:cubicBezTo>
                      <a:pt x="295" y="82"/>
                      <a:pt x="293" y="84"/>
                      <a:pt x="293" y="87"/>
                    </a:cubicBezTo>
                    <a:close/>
                    <a:moveTo>
                      <a:pt x="304" y="68"/>
                    </a:moveTo>
                    <a:cubicBezTo>
                      <a:pt x="302" y="68"/>
                      <a:pt x="300" y="70"/>
                      <a:pt x="300" y="73"/>
                    </a:cubicBezTo>
                    <a:cubicBezTo>
                      <a:pt x="300" y="75"/>
                      <a:pt x="302" y="77"/>
                      <a:pt x="304" y="77"/>
                    </a:cubicBezTo>
                    <a:cubicBezTo>
                      <a:pt x="307" y="77"/>
                      <a:pt x="309" y="75"/>
                      <a:pt x="309" y="73"/>
                    </a:cubicBezTo>
                    <a:cubicBezTo>
                      <a:pt x="309" y="70"/>
                      <a:pt x="307" y="68"/>
                      <a:pt x="304" y="68"/>
                    </a:cubicBezTo>
                    <a:close/>
                    <a:moveTo>
                      <a:pt x="273" y="127"/>
                    </a:moveTo>
                    <a:cubicBezTo>
                      <a:pt x="273" y="130"/>
                      <a:pt x="275" y="132"/>
                      <a:pt x="277" y="132"/>
                    </a:cubicBezTo>
                    <a:cubicBezTo>
                      <a:pt x="280" y="132"/>
                      <a:pt x="282" y="130"/>
                      <a:pt x="282" y="127"/>
                    </a:cubicBezTo>
                    <a:cubicBezTo>
                      <a:pt x="282" y="125"/>
                      <a:pt x="280" y="123"/>
                      <a:pt x="277" y="123"/>
                    </a:cubicBezTo>
                    <a:cubicBezTo>
                      <a:pt x="275" y="123"/>
                      <a:pt x="273" y="125"/>
                      <a:pt x="273" y="127"/>
                    </a:cubicBezTo>
                    <a:close/>
                    <a:moveTo>
                      <a:pt x="311" y="82"/>
                    </a:moveTo>
                    <a:cubicBezTo>
                      <a:pt x="309" y="82"/>
                      <a:pt x="307" y="84"/>
                      <a:pt x="307" y="87"/>
                    </a:cubicBezTo>
                    <a:cubicBezTo>
                      <a:pt x="307" y="89"/>
                      <a:pt x="309" y="91"/>
                      <a:pt x="311" y="91"/>
                    </a:cubicBezTo>
                    <a:cubicBezTo>
                      <a:pt x="314" y="91"/>
                      <a:pt x="316" y="89"/>
                      <a:pt x="316" y="87"/>
                    </a:cubicBezTo>
                    <a:cubicBezTo>
                      <a:pt x="316" y="84"/>
                      <a:pt x="314" y="82"/>
                      <a:pt x="311" y="82"/>
                    </a:cubicBezTo>
                    <a:close/>
                    <a:moveTo>
                      <a:pt x="279" y="114"/>
                    </a:moveTo>
                    <a:cubicBezTo>
                      <a:pt x="279" y="116"/>
                      <a:pt x="281" y="118"/>
                      <a:pt x="284" y="118"/>
                    </a:cubicBezTo>
                    <a:cubicBezTo>
                      <a:pt x="286" y="118"/>
                      <a:pt x="288" y="116"/>
                      <a:pt x="288" y="114"/>
                    </a:cubicBezTo>
                    <a:cubicBezTo>
                      <a:pt x="288" y="111"/>
                      <a:pt x="286" y="109"/>
                      <a:pt x="284" y="109"/>
                    </a:cubicBezTo>
                    <a:cubicBezTo>
                      <a:pt x="281" y="109"/>
                      <a:pt x="279" y="111"/>
                      <a:pt x="279" y="114"/>
                    </a:cubicBezTo>
                    <a:close/>
                    <a:moveTo>
                      <a:pt x="286" y="100"/>
                    </a:moveTo>
                    <a:cubicBezTo>
                      <a:pt x="286" y="103"/>
                      <a:pt x="288" y="105"/>
                      <a:pt x="291" y="105"/>
                    </a:cubicBezTo>
                    <a:cubicBezTo>
                      <a:pt x="293" y="105"/>
                      <a:pt x="295" y="103"/>
                      <a:pt x="295" y="100"/>
                    </a:cubicBezTo>
                    <a:cubicBezTo>
                      <a:pt x="295" y="98"/>
                      <a:pt x="293" y="96"/>
                      <a:pt x="291" y="96"/>
                    </a:cubicBezTo>
                    <a:cubicBezTo>
                      <a:pt x="288" y="96"/>
                      <a:pt x="286" y="98"/>
                      <a:pt x="286" y="100"/>
                    </a:cubicBezTo>
                    <a:close/>
                    <a:moveTo>
                      <a:pt x="359" y="123"/>
                    </a:moveTo>
                    <a:cubicBezTo>
                      <a:pt x="356" y="123"/>
                      <a:pt x="354" y="125"/>
                      <a:pt x="354" y="127"/>
                    </a:cubicBezTo>
                    <a:cubicBezTo>
                      <a:pt x="354" y="130"/>
                      <a:pt x="356" y="132"/>
                      <a:pt x="359" y="132"/>
                    </a:cubicBezTo>
                    <a:cubicBezTo>
                      <a:pt x="361" y="132"/>
                      <a:pt x="363" y="130"/>
                      <a:pt x="363" y="127"/>
                    </a:cubicBezTo>
                    <a:cubicBezTo>
                      <a:pt x="363" y="125"/>
                      <a:pt x="361" y="123"/>
                      <a:pt x="359" y="123"/>
                    </a:cubicBezTo>
                    <a:close/>
                    <a:moveTo>
                      <a:pt x="345" y="96"/>
                    </a:moveTo>
                    <a:cubicBezTo>
                      <a:pt x="343" y="96"/>
                      <a:pt x="341" y="98"/>
                      <a:pt x="341" y="100"/>
                    </a:cubicBezTo>
                    <a:cubicBezTo>
                      <a:pt x="341" y="103"/>
                      <a:pt x="343" y="105"/>
                      <a:pt x="345" y="105"/>
                    </a:cubicBezTo>
                    <a:cubicBezTo>
                      <a:pt x="348" y="105"/>
                      <a:pt x="350" y="103"/>
                      <a:pt x="350" y="100"/>
                    </a:cubicBezTo>
                    <a:cubicBezTo>
                      <a:pt x="350" y="98"/>
                      <a:pt x="348" y="96"/>
                      <a:pt x="345" y="96"/>
                    </a:cubicBezTo>
                    <a:close/>
                    <a:moveTo>
                      <a:pt x="352" y="109"/>
                    </a:moveTo>
                    <a:cubicBezTo>
                      <a:pt x="349" y="109"/>
                      <a:pt x="347" y="111"/>
                      <a:pt x="347" y="114"/>
                    </a:cubicBezTo>
                    <a:cubicBezTo>
                      <a:pt x="347" y="116"/>
                      <a:pt x="349" y="118"/>
                      <a:pt x="352" y="118"/>
                    </a:cubicBezTo>
                    <a:cubicBezTo>
                      <a:pt x="354" y="118"/>
                      <a:pt x="356" y="116"/>
                      <a:pt x="356" y="114"/>
                    </a:cubicBezTo>
                    <a:cubicBezTo>
                      <a:pt x="356" y="111"/>
                      <a:pt x="354" y="109"/>
                      <a:pt x="352" y="109"/>
                    </a:cubicBezTo>
                    <a:close/>
                    <a:moveTo>
                      <a:pt x="313" y="100"/>
                    </a:moveTo>
                    <a:cubicBezTo>
                      <a:pt x="313" y="103"/>
                      <a:pt x="315" y="105"/>
                      <a:pt x="318" y="105"/>
                    </a:cubicBezTo>
                    <a:cubicBezTo>
                      <a:pt x="320" y="105"/>
                      <a:pt x="322" y="103"/>
                      <a:pt x="322" y="100"/>
                    </a:cubicBezTo>
                    <a:cubicBezTo>
                      <a:pt x="322" y="98"/>
                      <a:pt x="320" y="96"/>
                      <a:pt x="318" y="96"/>
                    </a:cubicBezTo>
                    <a:cubicBezTo>
                      <a:pt x="315" y="96"/>
                      <a:pt x="313" y="98"/>
                      <a:pt x="313" y="100"/>
                    </a:cubicBezTo>
                    <a:close/>
                    <a:moveTo>
                      <a:pt x="334" y="114"/>
                    </a:moveTo>
                    <a:cubicBezTo>
                      <a:pt x="334" y="116"/>
                      <a:pt x="336" y="118"/>
                      <a:pt x="338" y="118"/>
                    </a:cubicBezTo>
                    <a:cubicBezTo>
                      <a:pt x="341" y="118"/>
                      <a:pt x="343" y="116"/>
                      <a:pt x="343" y="114"/>
                    </a:cubicBezTo>
                    <a:cubicBezTo>
                      <a:pt x="343" y="111"/>
                      <a:pt x="341" y="109"/>
                      <a:pt x="338" y="109"/>
                    </a:cubicBezTo>
                    <a:cubicBezTo>
                      <a:pt x="336" y="109"/>
                      <a:pt x="334" y="111"/>
                      <a:pt x="334" y="114"/>
                    </a:cubicBezTo>
                    <a:close/>
                    <a:moveTo>
                      <a:pt x="327" y="127"/>
                    </a:moveTo>
                    <a:cubicBezTo>
                      <a:pt x="327" y="130"/>
                      <a:pt x="329" y="132"/>
                      <a:pt x="332" y="132"/>
                    </a:cubicBezTo>
                    <a:cubicBezTo>
                      <a:pt x="334" y="132"/>
                      <a:pt x="336" y="130"/>
                      <a:pt x="336" y="127"/>
                    </a:cubicBezTo>
                    <a:cubicBezTo>
                      <a:pt x="336" y="125"/>
                      <a:pt x="334" y="123"/>
                      <a:pt x="332" y="123"/>
                    </a:cubicBezTo>
                    <a:cubicBezTo>
                      <a:pt x="329" y="123"/>
                      <a:pt x="327" y="125"/>
                      <a:pt x="327" y="127"/>
                    </a:cubicBezTo>
                    <a:close/>
                    <a:moveTo>
                      <a:pt x="329" y="87"/>
                    </a:moveTo>
                    <a:cubicBezTo>
                      <a:pt x="329" y="84"/>
                      <a:pt x="327" y="82"/>
                      <a:pt x="325" y="82"/>
                    </a:cubicBezTo>
                    <a:cubicBezTo>
                      <a:pt x="322" y="82"/>
                      <a:pt x="320" y="84"/>
                      <a:pt x="320" y="87"/>
                    </a:cubicBezTo>
                    <a:cubicBezTo>
                      <a:pt x="320" y="89"/>
                      <a:pt x="322" y="91"/>
                      <a:pt x="325" y="91"/>
                    </a:cubicBezTo>
                    <a:cubicBezTo>
                      <a:pt x="327" y="91"/>
                      <a:pt x="329" y="89"/>
                      <a:pt x="329" y="87"/>
                    </a:cubicBezTo>
                    <a:close/>
                    <a:moveTo>
                      <a:pt x="195" y="123"/>
                    </a:moveTo>
                    <a:cubicBezTo>
                      <a:pt x="193" y="123"/>
                      <a:pt x="191" y="125"/>
                      <a:pt x="191" y="127"/>
                    </a:cubicBezTo>
                    <a:cubicBezTo>
                      <a:pt x="191" y="130"/>
                      <a:pt x="193" y="132"/>
                      <a:pt x="195" y="132"/>
                    </a:cubicBezTo>
                    <a:cubicBezTo>
                      <a:pt x="198" y="132"/>
                      <a:pt x="200" y="130"/>
                      <a:pt x="200" y="127"/>
                    </a:cubicBezTo>
                    <a:cubicBezTo>
                      <a:pt x="200" y="125"/>
                      <a:pt x="198" y="123"/>
                      <a:pt x="195" y="123"/>
                    </a:cubicBezTo>
                    <a:close/>
                    <a:moveTo>
                      <a:pt x="198" y="168"/>
                    </a:moveTo>
                    <a:cubicBezTo>
                      <a:pt x="198" y="171"/>
                      <a:pt x="200" y="173"/>
                      <a:pt x="202" y="173"/>
                    </a:cubicBezTo>
                    <a:cubicBezTo>
                      <a:pt x="205" y="173"/>
                      <a:pt x="207" y="171"/>
                      <a:pt x="207" y="168"/>
                    </a:cubicBezTo>
                    <a:cubicBezTo>
                      <a:pt x="207" y="166"/>
                      <a:pt x="205" y="164"/>
                      <a:pt x="202" y="164"/>
                    </a:cubicBezTo>
                    <a:cubicBezTo>
                      <a:pt x="200" y="164"/>
                      <a:pt x="198" y="166"/>
                      <a:pt x="198" y="168"/>
                    </a:cubicBezTo>
                    <a:close/>
                    <a:moveTo>
                      <a:pt x="204" y="155"/>
                    </a:moveTo>
                    <a:cubicBezTo>
                      <a:pt x="204" y="157"/>
                      <a:pt x="206" y="159"/>
                      <a:pt x="209" y="159"/>
                    </a:cubicBezTo>
                    <a:cubicBezTo>
                      <a:pt x="211" y="159"/>
                      <a:pt x="214" y="157"/>
                      <a:pt x="214" y="155"/>
                    </a:cubicBezTo>
                    <a:cubicBezTo>
                      <a:pt x="214" y="152"/>
                      <a:pt x="211" y="150"/>
                      <a:pt x="209" y="150"/>
                    </a:cubicBezTo>
                    <a:cubicBezTo>
                      <a:pt x="206" y="150"/>
                      <a:pt x="204" y="152"/>
                      <a:pt x="204" y="155"/>
                    </a:cubicBezTo>
                    <a:close/>
                    <a:moveTo>
                      <a:pt x="211" y="141"/>
                    </a:moveTo>
                    <a:cubicBezTo>
                      <a:pt x="211" y="144"/>
                      <a:pt x="213" y="146"/>
                      <a:pt x="216" y="146"/>
                    </a:cubicBezTo>
                    <a:cubicBezTo>
                      <a:pt x="218" y="146"/>
                      <a:pt x="220" y="144"/>
                      <a:pt x="220" y="141"/>
                    </a:cubicBezTo>
                    <a:cubicBezTo>
                      <a:pt x="220" y="139"/>
                      <a:pt x="218" y="137"/>
                      <a:pt x="216" y="137"/>
                    </a:cubicBezTo>
                    <a:cubicBezTo>
                      <a:pt x="213" y="137"/>
                      <a:pt x="211" y="139"/>
                      <a:pt x="211" y="141"/>
                    </a:cubicBezTo>
                    <a:close/>
                    <a:moveTo>
                      <a:pt x="223" y="123"/>
                    </a:moveTo>
                    <a:cubicBezTo>
                      <a:pt x="220" y="123"/>
                      <a:pt x="218" y="125"/>
                      <a:pt x="218" y="127"/>
                    </a:cubicBezTo>
                    <a:cubicBezTo>
                      <a:pt x="218" y="130"/>
                      <a:pt x="220" y="132"/>
                      <a:pt x="223" y="132"/>
                    </a:cubicBezTo>
                    <a:cubicBezTo>
                      <a:pt x="225" y="132"/>
                      <a:pt x="227" y="130"/>
                      <a:pt x="227" y="127"/>
                    </a:cubicBezTo>
                    <a:cubicBezTo>
                      <a:pt x="227" y="125"/>
                      <a:pt x="225" y="123"/>
                      <a:pt x="223" y="123"/>
                    </a:cubicBezTo>
                    <a:close/>
                    <a:moveTo>
                      <a:pt x="189" y="109"/>
                    </a:moveTo>
                    <a:cubicBezTo>
                      <a:pt x="186" y="109"/>
                      <a:pt x="184" y="111"/>
                      <a:pt x="184" y="114"/>
                    </a:cubicBezTo>
                    <a:cubicBezTo>
                      <a:pt x="184" y="116"/>
                      <a:pt x="186" y="118"/>
                      <a:pt x="189" y="118"/>
                    </a:cubicBezTo>
                    <a:cubicBezTo>
                      <a:pt x="191" y="118"/>
                      <a:pt x="193" y="116"/>
                      <a:pt x="193" y="114"/>
                    </a:cubicBezTo>
                    <a:cubicBezTo>
                      <a:pt x="193" y="111"/>
                      <a:pt x="191" y="109"/>
                      <a:pt x="189" y="109"/>
                    </a:cubicBezTo>
                    <a:close/>
                    <a:moveTo>
                      <a:pt x="177" y="127"/>
                    </a:moveTo>
                    <a:cubicBezTo>
                      <a:pt x="177" y="130"/>
                      <a:pt x="179" y="132"/>
                      <a:pt x="182" y="132"/>
                    </a:cubicBezTo>
                    <a:cubicBezTo>
                      <a:pt x="184" y="132"/>
                      <a:pt x="186" y="130"/>
                      <a:pt x="186" y="127"/>
                    </a:cubicBezTo>
                    <a:cubicBezTo>
                      <a:pt x="186" y="125"/>
                      <a:pt x="184" y="123"/>
                      <a:pt x="182" y="123"/>
                    </a:cubicBezTo>
                    <a:cubicBezTo>
                      <a:pt x="179" y="123"/>
                      <a:pt x="177" y="125"/>
                      <a:pt x="177" y="127"/>
                    </a:cubicBezTo>
                    <a:close/>
                    <a:moveTo>
                      <a:pt x="252" y="114"/>
                    </a:moveTo>
                    <a:cubicBezTo>
                      <a:pt x="252" y="116"/>
                      <a:pt x="254" y="118"/>
                      <a:pt x="257" y="118"/>
                    </a:cubicBezTo>
                    <a:cubicBezTo>
                      <a:pt x="259" y="118"/>
                      <a:pt x="261" y="116"/>
                      <a:pt x="261" y="114"/>
                    </a:cubicBezTo>
                    <a:cubicBezTo>
                      <a:pt x="261" y="111"/>
                      <a:pt x="259" y="109"/>
                      <a:pt x="257" y="109"/>
                    </a:cubicBezTo>
                    <a:cubicBezTo>
                      <a:pt x="254" y="109"/>
                      <a:pt x="252" y="111"/>
                      <a:pt x="252" y="114"/>
                    </a:cubicBezTo>
                    <a:close/>
                    <a:moveTo>
                      <a:pt x="225" y="141"/>
                    </a:moveTo>
                    <a:cubicBezTo>
                      <a:pt x="225" y="144"/>
                      <a:pt x="227" y="146"/>
                      <a:pt x="229" y="146"/>
                    </a:cubicBezTo>
                    <a:cubicBezTo>
                      <a:pt x="232" y="146"/>
                      <a:pt x="234" y="144"/>
                      <a:pt x="234" y="141"/>
                    </a:cubicBezTo>
                    <a:cubicBezTo>
                      <a:pt x="234" y="139"/>
                      <a:pt x="232" y="137"/>
                      <a:pt x="229" y="137"/>
                    </a:cubicBezTo>
                    <a:cubicBezTo>
                      <a:pt x="227" y="137"/>
                      <a:pt x="225" y="139"/>
                      <a:pt x="225" y="141"/>
                    </a:cubicBezTo>
                    <a:close/>
                    <a:moveTo>
                      <a:pt x="275" y="87"/>
                    </a:moveTo>
                    <a:cubicBezTo>
                      <a:pt x="275" y="84"/>
                      <a:pt x="273" y="82"/>
                      <a:pt x="270" y="82"/>
                    </a:cubicBezTo>
                    <a:cubicBezTo>
                      <a:pt x="268" y="82"/>
                      <a:pt x="266" y="84"/>
                      <a:pt x="266" y="87"/>
                    </a:cubicBezTo>
                    <a:cubicBezTo>
                      <a:pt x="266" y="89"/>
                      <a:pt x="268" y="91"/>
                      <a:pt x="270" y="91"/>
                    </a:cubicBezTo>
                    <a:cubicBezTo>
                      <a:pt x="273" y="91"/>
                      <a:pt x="275" y="89"/>
                      <a:pt x="275" y="87"/>
                    </a:cubicBezTo>
                    <a:close/>
                    <a:moveTo>
                      <a:pt x="270" y="109"/>
                    </a:moveTo>
                    <a:cubicBezTo>
                      <a:pt x="268" y="109"/>
                      <a:pt x="266" y="111"/>
                      <a:pt x="266" y="114"/>
                    </a:cubicBezTo>
                    <a:cubicBezTo>
                      <a:pt x="266" y="116"/>
                      <a:pt x="268" y="118"/>
                      <a:pt x="270" y="118"/>
                    </a:cubicBezTo>
                    <a:cubicBezTo>
                      <a:pt x="273" y="118"/>
                      <a:pt x="275" y="116"/>
                      <a:pt x="275" y="114"/>
                    </a:cubicBezTo>
                    <a:cubicBezTo>
                      <a:pt x="275" y="111"/>
                      <a:pt x="273" y="109"/>
                      <a:pt x="270" y="109"/>
                    </a:cubicBezTo>
                    <a:close/>
                    <a:moveTo>
                      <a:pt x="259" y="100"/>
                    </a:moveTo>
                    <a:cubicBezTo>
                      <a:pt x="259" y="103"/>
                      <a:pt x="261" y="105"/>
                      <a:pt x="263" y="105"/>
                    </a:cubicBezTo>
                    <a:cubicBezTo>
                      <a:pt x="266" y="105"/>
                      <a:pt x="268" y="103"/>
                      <a:pt x="268" y="100"/>
                    </a:cubicBezTo>
                    <a:cubicBezTo>
                      <a:pt x="268" y="98"/>
                      <a:pt x="266" y="96"/>
                      <a:pt x="263" y="96"/>
                    </a:cubicBezTo>
                    <a:cubicBezTo>
                      <a:pt x="261" y="96"/>
                      <a:pt x="259" y="98"/>
                      <a:pt x="259" y="100"/>
                    </a:cubicBezTo>
                    <a:close/>
                    <a:moveTo>
                      <a:pt x="232" y="127"/>
                    </a:moveTo>
                    <a:cubicBezTo>
                      <a:pt x="232" y="130"/>
                      <a:pt x="234" y="132"/>
                      <a:pt x="236" y="132"/>
                    </a:cubicBezTo>
                    <a:cubicBezTo>
                      <a:pt x="239" y="132"/>
                      <a:pt x="241" y="130"/>
                      <a:pt x="241" y="127"/>
                    </a:cubicBezTo>
                    <a:cubicBezTo>
                      <a:pt x="241" y="125"/>
                      <a:pt x="239" y="123"/>
                      <a:pt x="236" y="123"/>
                    </a:cubicBezTo>
                    <a:cubicBezTo>
                      <a:pt x="234" y="123"/>
                      <a:pt x="232" y="125"/>
                      <a:pt x="232" y="127"/>
                    </a:cubicBezTo>
                    <a:close/>
                    <a:moveTo>
                      <a:pt x="245" y="127"/>
                    </a:moveTo>
                    <a:cubicBezTo>
                      <a:pt x="245" y="130"/>
                      <a:pt x="247" y="132"/>
                      <a:pt x="250" y="132"/>
                    </a:cubicBezTo>
                    <a:cubicBezTo>
                      <a:pt x="252" y="132"/>
                      <a:pt x="254" y="130"/>
                      <a:pt x="254" y="127"/>
                    </a:cubicBezTo>
                    <a:cubicBezTo>
                      <a:pt x="254" y="125"/>
                      <a:pt x="252" y="123"/>
                      <a:pt x="250" y="123"/>
                    </a:cubicBezTo>
                    <a:cubicBezTo>
                      <a:pt x="247" y="123"/>
                      <a:pt x="245" y="125"/>
                      <a:pt x="245" y="127"/>
                    </a:cubicBezTo>
                    <a:close/>
                    <a:moveTo>
                      <a:pt x="318" y="268"/>
                    </a:moveTo>
                    <a:cubicBezTo>
                      <a:pt x="320" y="268"/>
                      <a:pt x="322" y="266"/>
                      <a:pt x="322" y="264"/>
                    </a:cubicBezTo>
                    <a:cubicBezTo>
                      <a:pt x="322" y="261"/>
                      <a:pt x="320" y="259"/>
                      <a:pt x="318" y="259"/>
                    </a:cubicBezTo>
                    <a:cubicBezTo>
                      <a:pt x="315" y="259"/>
                      <a:pt x="313" y="261"/>
                      <a:pt x="313" y="264"/>
                    </a:cubicBezTo>
                    <a:cubicBezTo>
                      <a:pt x="313" y="266"/>
                      <a:pt x="315" y="268"/>
                      <a:pt x="318" y="268"/>
                    </a:cubicBezTo>
                    <a:close/>
                    <a:moveTo>
                      <a:pt x="370" y="196"/>
                    </a:moveTo>
                    <a:cubicBezTo>
                      <a:pt x="370" y="193"/>
                      <a:pt x="368" y="191"/>
                      <a:pt x="366" y="191"/>
                    </a:cubicBezTo>
                    <a:cubicBezTo>
                      <a:pt x="363" y="191"/>
                      <a:pt x="361" y="193"/>
                      <a:pt x="361" y="196"/>
                    </a:cubicBezTo>
                    <a:cubicBezTo>
                      <a:pt x="361" y="198"/>
                      <a:pt x="363" y="200"/>
                      <a:pt x="366" y="200"/>
                    </a:cubicBezTo>
                    <a:cubicBezTo>
                      <a:pt x="368" y="200"/>
                      <a:pt x="370" y="198"/>
                      <a:pt x="370" y="196"/>
                    </a:cubicBezTo>
                    <a:close/>
                    <a:moveTo>
                      <a:pt x="366" y="218"/>
                    </a:moveTo>
                    <a:cubicBezTo>
                      <a:pt x="363" y="218"/>
                      <a:pt x="361" y="220"/>
                      <a:pt x="361" y="223"/>
                    </a:cubicBezTo>
                    <a:cubicBezTo>
                      <a:pt x="361" y="225"/>
                      <a:pt x="363" y="227"/>
                      <a:pt x="366" y="227"/>
                    </a:cubicBezTo>
                    <a:cubicBezTo>
                      <a:pt x="368" y="227"/>
                      <a:pt x="370" y="225"/>
                      <a:pt x="370" y="223"/>
                    </a:cubicBezTo>
                    <a:cubicBezTo>
                      <a:pt x="370" y="220"/>
                      <a:pt x="368" y="218"/>
                      <a:pt x="366" y="218"/>
                    </a:cubicBezTo>
                    <a:close/>
                    <a:moveTo>
                      <a:pt x="370" y="168"/>
                    </a:moveTo>
                    <a:cubicBezTo>
                      <a:pt x="370" y="166"/>
                      <a:pt x="368" y="164"/>
                      <a:pt x="366" y="164"/>
                    </a:cubicBezTo>
                    <a:cubicBezTo>
                      <a:pt x="363" y="164"/>
                      <a:pt x="361" y="166"/>
                      <a:pt x="361" y="168"/>
                    </a:cubicBezTo>
                    <a:cubicBezTo>
                      <a:pt x="361" y="171"/>
                      <a:pt x="363" y="173"/>
                      <a:pt x="366" y="173"/>
                    </a:cubicBezTo>
                    <a:cubicBezTo>
                      <a:pt x="368" y="173"/>
                      <a:pt x="370" y="171"/>
                      <a:pt x="370" y="168"/>
                    </a:cubicBezTo>
                    <a:close/>
                    <a:moveTo>
                      <a:pt x="345" y="123"/>
                    </a:moveTo>
                    <a:cubicBezTo>
                      <a:pt x="343" y="123"/>
                      <a:pt x="341" y="125"/>
                      <a:pt x="341" y="127"/>
                    </a:cubicBezTo>
                    <a:cubicBezTo>
                      <a:pt x="341" y="130"/>
                      <a:pt x="343" y="132"/>
                      <a:pt x="345" y="132"/>
                    </a:cubicBezTo>
                    <a:cubicBezTo>
                      <a:pt x="348" y="132"/>
                      <a:pt x="350" y="130"/>
                      <a:pt x="350" y="127"/>
                    </a:cubicBezTo>
                    <a:cubicBezTo>
                      <a:pt x="350" y="125"/>
                      <a:pt x="348" y="123"/>
                      <a:pt x="345" y="123"/>
                    </a:cubicBezTo>
                    <a:close/>
                    <a:moveTo>
                      <a:pt x="352" y="137"/>
                    </a:moveTo>
                    <a:cubicBezTo>
                      <a:pt x="349" y="137"/>
                      <a:pt x="347" y="139"/>
                      <a:pt x="347" y="141"/>
                    </a:cubicBezTo>
                    <a:cubicBezTo>
                      <a:pt x="347" y="144"/>
                      <a:pt x="349" y="146"/>
                      <a:pt x="352" y="146"/>
                    </a:cubicBezTo>
                    <a:cubicBezTo>
                      <a:pt x="354" y="146"/>
                      <a:pt x="356" y="144"/>
                      <a:pt x="356" y="141"/>
                    </a:cubicBezTo>
                    <a:cubicBezTo>
                      <a:pt x="356" y="139"/>
                      <a:pt x="354" y="137"/>
                      <a:pt x="352" y="137"/>
                    </a:cubicBezTo>
                    <a:close/>
                    <a:moveTo>
                      <a:pt x="372" y="232"/>
                    </a:moveTo>
                    <a:cubicBezTo>
                      <a:pt x="370" y="232"/>
                      <a:pt x="368" y="234"/>
                      <a:pt x="368" y="237"/>
                    </a:cubicBezTo>
                    <a:cubicBezTo>
                      <a:pt x="368" y="239"/>
                      <a:pt x="370" y="241"/>
                      <a:pt x="372" y="241"/>
                    </a:cubicBezTo>
                    <a:cubicBezTo>
                      <a:pt x="375" y="241"/>
                      <a:pt x="377" y="239"/>
                      <a:pt x="377" y="237"/>
                    </a:cubicBezTo>
                    <a:cubicBezTo>
                      <a:pt x="377" y="234"/>
                      <a:pt x="375" y="232"/>
                      <a:pt x="372" y="232"/>
                    </a:cubicBezTo>
                    <a:close/>
                    <a:moveTo>
                      <a:pt x="354" y="182"/>
                    </a:moveTo>
                    <a:cubicBezTo>
                      <a:pt x="354" y="185"/>
                      <a:pt x="356" y="187"/>
                      <a:pt x="359" y="187"/>
                    </a:cubicBezTo>
                    <a:cubicBezTo>
                      <a:pt x="361" y="187"/>
                      <a:pt x="363" y="185"/>
                      <a:pt x="363" y="182"/>
                    </a:cubicBezTo>
                    <a:cubicBezTo>
                      <a:pt x="363" y="179"/>
                      <a:pt x="361" y="177"/>
                      <a:pt x="359" y="177"/>
                    </a:cubicBezTo>
                    <a:cubicBezTo>
                      <a:pt x="356" y="177"/>
                      <a:pt x="354" y="179"/>
                      <a:pt x="354" y="182"/>
                    </a:cubicBezTo>
                    <a:close/>
                    <a:moveTo>
                      <a:pt x="402" y="223"/>
                    </a:moveTo>
                    <a:cubicBezTo>
                      <a:pt x="402" y="225"/>
                      <a:pt x="404" y="227"/>
                      <a:pt x="406" y="227"/>
                    </a:cubicBezTo>
                    <a:cubicBezTo>
                      <a:pt x="409" y="227"/>
                      <a:pt x="411" y="225"/>
                      <a:pt x="411" y="223"/>
                    </a:cubicBezTo>
                    <a:cubicBezTo>
                      <a:pt x="411" y="220"/>
                      <a:pt x="409" y="218"/>
                      <a:pt x="406" y="218"/>
                    </a:cubicBezTo>
                    <a:cubicBezTo>
                      <a:pt x="404" y="218"/>
                      <a:pt x="402" y="220"/>
                      <a:pt x="402" y="223"/>
                    </a:cubicBezTo>
                    <a:close/>
                    <a:moveTo>
                      <a:pt x="413" y="132"/>
                    </a:moveTo>
                    <a:cubicBezTo>
                      <a:pt x="416" y="132"/>
                      <a:pt x="418" y="130"/>
                      <a:pt x="418" y="127"/>
                    </a:cubicBezTo>
                    <a:cubicBezTo>
                      <a:pt x="418" y="125"/>
                      <a:pt x="416" y="123"/>
                      <a:pt x="413" y="123"/>
                    </a:cubicBezTo>
                    <a:cubicBezTo>
                      <a:pt x="411" y="123"/>
                      <a:pt x="409" y="125"/>
                      <a:pt x="409" y="127"/>
                    </a:cubicBezTo>
                    <a:cubicBezTo>
                      <a:pt x="409" y="130"/>
                      <a:pt x="411" y="132"/>
                      <a:pt x="413" y="132"/>
                    </a:cubicBezTo>
                    <a:close/>
                    <a:moveTo>
                      <a:pt x="375" y="414"/>
                    </a:moveTo>
                    <a:cubicBezTo>
                      <a:pt x="375" y="416"/>
                      <a:pt x="377" y="418"/>
                      <a:pt x="379" y="418"/>
                    </a:cubicBezTo>
                    <a:cubicBezTo>
                      <a:pt x="382" y="418"/>
                      <a:pt x="384" y="416"/>
                      <a:pt x="384" y="414"/>
                    </a:cubicBezTo>
                    <a:cubicBezTo>
                      <a:pt x="384" y="411"/>
                      <a:pt x="382" y="409"/>
                      <a:pt x="379" y="409"/>
                    </a:cubicBezTo>
                    <a:cubicBezTo>
                      <a:pt x="377" y="409"/>
                      <a:pt x="375" y="411"/>
                      <a:pt x="375" y="414"/>
                    </a:cubicBezTo>
                    <a:close/>
                    <a:moveTo>
                      <a:pt x="400" y="205"/>
                    </a:moveTo>
                    <a:cubicBezTo>
                      <a:pt x="397" y="205"/>
                      <a:pt x="395" y="207"/>
                      <a:pt x="395" y="209"/>
                    </a:cubicBezTo>
                    <a:cubicBezTo>
                      <a:pt x="395" y="212"/>
                      <a:pt x="397" y="214"/>
                      <a:pt x="400" y="214"/>
                    </a:cubicBezTo>
                    <a:cubicBezTo>
                      <a:pt x="402" y="214"/>
                      <a:pt x="404" y="212"/>
                      <a:pt x="404" y="209"/>
                    </a:cubicBezTo>
                    <a:cubicBezTo>
                      <a:pt x="404" y="207"/>
                      <a:pt x="402" y="205"/>
                      <a:pt x="400" y="205"/>
                    </a:cubicBezTo>
                    <a:close/>
                    <a:moveTo>
                      <a:pt x="388" y="223"/>
                    </a:moveTo>
                    <a:cubicBezTo>
                      <a:pt x="388" y="225"/>
                      <a:pt x="390" y="227"/>
                      <a:pt x="393" y="227"/>
                    </a:cubicBezTo>
                    <a:cubicBezTo>
                      <a:pt x="395" y="227"/>
                      <a:pt x="397" y="225"/>
                      <a:pt x="397" y="223"/>
                    </a:cubicBezTo>
                    <a:cubicBezTo>
                      <a:pt x="397" y="220"/>
                      <a:pt x="395" y="218"/>
                      <a:pt x="393" y="218"/>
                    </a:cubicBezTo>
                    <a:cubicBezTo>
                      <a:pt x="390" y="218"/>
                      <a:pt x="388" y="220"/>
                      <a:pt x="388" y="223"/>
                    </a:cubicBezTo>
                    <a:close/>
                    <a:moveTo>
                      <a:pt x="248" y="250"/>
                    </a:moveTo>
                    <a:cubicBezTo>
                      <a:pt x="248" y="248"/>
                      <a:pt x="246" y="246"/>
                      <a:pt x="243" y="246"/>
                    </a:cubicBezTo>
                    <a:cubicBezTo>
                      <a:pt x="240" y="246"/>
                      <a:pt x="238" y="248"/>
                      <a:pt x="238" y="250"/>
                    </a:cubicBezTo>
                    <a:cubicBezTo>
                      <a:pt x="238" y="253"/>
                      <a:pt x="240" y="255"/>
                      <a:pt x="243" y="255"/>
                    </a:cubicBezTo>
                    <a:cubicBezTo>
                      <a:pt x="246" y="255"/>
                      <a:pt x="248" y="253"/>
                      <a:pt x="248" y="250"/>
                    </a:cubicBezTo>
                    <a:close/>
                    <a:moveTo>
                      <a:pt x="345" y="159"/>
                    </a:moveTo>
                    <a:cubicBezTo>
                      <a:pt x="348" y="159"/>
                      <a:pt x="350" y="157"/>
                      <a:pt x="350" y="155"/>
                    </a:cubicBezTo>
                    <a:cubicBezTo>
                      <a:pt x="350" y="152"/>
                      <a:pt x="348" y="150"/>
                      <a:pt x="345" y="150"/>
                    </a:cubicBezTo>
                    <a:cubicBezTo>
                      <a:pt x="343" y="150"/>
                      <a:pt x="341" y="152"/>
                      <a:pt x="341" y="155"/>
                    </a:cubicBezTo>
                    <a:cubicBezTo>
                      <a:pt x="341" y="157"/>
                      <a:pt x="343" y="159"/>
                      <a:pt x="345" y="159"/>
                    </a:cubicBezTo>
                    <a:close/>
                    <a:moveTo>
                      <a:pt x="277" y="214"/>
                    </a:moveTo>
                    <a:cubicBezTo>
                      <a:pt x="280" y="214"/>
                      <a:pt x="282" y="212"/>
                      <a:pt x="282" y="209"/>
                    </a:cubicBezTo>
                    <a:cubicBezTo>
                      <a:pt x="282" y="207"/>
                      <a:pt x="280" y="205"/>
                      <a:pt x="277" y="205"/>
                    </a:cubicBezTo>
                    <a:cubicBezTo>
                      <a:pt x="275" y="205"/>
                      <a:pt x="273" y="207"/>
                      <a:pt x="273" y="209"/>
                    </a:cubicBezTo>
                    <a:cubicBezTo>
                      <a:pt x="273" y="212"/>
                      <a:pt x="275" y="214"/>
                      <a:pt x="277" y="214"/>
                    </a:cubicBezTo>
                    <a:close/>
                    <a:moveTo>
                      <a:pt x="413" y="96"/>
                    </a:moveTo>
                    <a:cubicBezTo>
                      <a:pt x="411" y="96"/>
                      <a:pt x="409" y="98"/>
                      <a:pt x="409" y="100"/>
                    </a:cubicBezTo>
                    <a:cubicBezTo>
                      <a:pt x="409" y="103"/>
                      <a:pt x="411" y="105"/>
                      <a:pt x="413" y="105"/>
                    </a:cubicBezTo>
                    <a:cubicBezTo>
                      <a:pt x="416" y="105"/>
                      <a:pt x="418" y="103"/>
                      <a:pt x="418" y="100"/>
                    </a:cubicBezTo>
                    <a:cubicBezTo>
                      <a:pt x="418" y="98"/>
                      <a:pt x="416" y="96"/>
                      <a:pt x="413" y="96"/>
                    </a:cubicBezTo>
                    <a:close/>
                    <a:moveTo>
                      <a:pt x="270" y="191"/>
                    </a:moveTo>
                    <a:cubicBezTo>
                      <a:pt x="268" y="191"/>
                      <a:pt x="266" y="193"/>
                      <a:pt x="266" y="196"/>
                    </a:cubicBezTo>
                    <a:cubicBezTo>
                      <a:pt x="266" y="198"/>
                      <a:pt x="268" y="200"/>
                      <a:pt x="270" y="200"/>
                    </a:cubicBezTo>
                    <a:cubicBezTo>
                      <a:pt x="273" y="200"/>
                      <a:pt x="275" y="198"/>
                      <a:pt x="275" y="196"/>
                    </a:cubicBezTo>
                    <a:cubicBezTo>
                      <a:pt x="275" y="193"/>
                      <a:pt x="273" y="191"/>
                      <a:pt x="270" y="191"/>
                    </a:cubicBezTo>
                    <a:close/>
                    <a:moveTo>
                      <a:pt x="263" y="177"/>
                    </a:moveTo>
                    <a:cubicBezTo>
                      <a:pt x="261" y="177"/>
                      <a:pt x="259" y="179"/>
                      <a:pt x="259" y="182"/>
                    </a:cubicBezTo>
                    <a:cubicBezTo>
                      <a:pt x="259" y="185"/>
                      <a:pt x="261" y="187"/>
                      <a:pt x="263" y="187"/>
                    </a:cubicBezTo>
                    <a:cubicBezTo>
                      <a:pt x="266" y="187"/>
                      <a:pt x="268" y="185"/>
                      <a:pt x="268" y="182"/>
                    </a:cubicBezTo>
                    <a:cubicBezTo>
                      <a:pt x="268" y="179"/>
                      <a:pt x="266" y="177"/>
                      <a:pt x="263" y="177"/>
                    </a:cubicBezTo>
                    <a:close/>
                    <a:moveTo>
                      <a:pt x="245" y="182"/>
                    </a:moveTo>
                    <a:cubicBezTo>
                      <a:pt x="245" y="185"/>
                      <a:pt x="247" y="187"/>
                      <a:pt x="250" y="187"/>
                    </a:cubicBezTo>
                    <a:cubicBezTo>
                      <a:pt x="252" y="187"/>
                      <a:pt x="254" y="185"/>
                      <a:pt x="254" y="182"/>
                    </a:cubicBezTo>
                    <a:cubicBezTo>
                      <a:pt x="254" y="179"/>
                      <a:pt x="252" y="177"/>
                      <a:pt x="250" y="177"/>
                    </a:cubicBezTo>
                    <a:cubicBezTo>
                      <a:pt x="247" y="177"/>
                      <a:pt x="245" y="179"/>
                      <a:pt x="245" y="182"/>
                    </a:cubicBezTo>
                    <a:close/>
                    <a:moveTo>
                      <a:pt x="257" y="164"/>
                    </a:moveTo>
                    <a:cubicBezTo>
                      <a:pt x="254" y="164"/>
                      <a:pt x="252" y="166"/>
                      <a:pt x="252" y="168"/>
                    </a:cubicBezTo>
                    <a:cubicBezTo>
                      <a:pt x="252" y="171"/>
                      <a:pt x="254" y="173"/>
                      <a:pt x="257" y="173"/>
                    </a:cubicBezTo>
                    <a:cubicBezTo>
                      <a:pt x="259" y="173"/>
                      <a:pt x="261" y="171"/>
                      <a:pt x="261" y="168"/>
                    </a:cubicBezTo>
                    <a:cubicBezTo>
                      <a:pt x="261" y="166"/>
                      <a:pt x="259" y="164"/>
                      <a:pt x="257" y="164"/>
                    </a:cubicBezTo>
                    <a:close/>
                    <a:moveTo>
                      <a:pt x="293" y="114"/>
                    </a:moveTo>
                    <a:cubicBezTo>
                      <a:pt x="293" y="116"/>
                      <a:pt x="295" y="118"/>
                      <a:pt x="297" y="118"/>
                    </a:cubicBezTo>
                    <a:cubicBezTo>
                      <a:pt x="300" y="118"/>
                      <a:pt x="302" y="116"/>
                      <a:pt x="302" y="114"/>
                    </a:cubicBezTo>
                    <a:cubicBezTo>
                      <a:pt x="302" y="111"/>
                      <a:pt x="300" y="109"/>
                      <a:pt x="297" y="109"/>
                    </a:cubicBezTo>
                    <a:cubicBezTo>
                      <a:pt x="295" y="109"/>
                      <a:pt x="293" y="111"/>
                      <a:pt x="293" y="114"/>
                    </a:cubicBezTo>
                    <a:close/>
                    <a:moveTo>
                      <a:pt x="320" y="168"/>
                    </a:moveTo>
                    <a:cubicBezTo>
                      <a:pt x="320" y="171"/>
                      <a:pt x="322" y="173"/>
                      <a:pt x="325" y="173"/>
                    </a:cubicBezTo>
                    <a:cubicBezTo>
                      <a:pt x="327" y="173"/>
                      <a:pt x="329" y="171"/>
                      <a:pt x="329" y="168"/>
                    </a:cubicBezTo>
                    <a:cubicBezTo>
                      <a:pt x="329" y="166"/>
                      <a:pt x="327" y="164"/>
                      <a:pt x="325" y="164"/>
                    </a:cubicBezTo>
                    <a:cubicBezTo>
                      <a:pt x="322" y="164"/>
                      <a:pt x="320" y="166"/>
                      <a:pt x="320" y="168"/>
                    </a:cubicBezTo>
                    <a:close/>
                    <a:moveTo>
                      <a:pt x="304" y="96"/>
                    </a:moveTo>
                    <a:cubicBezTo>
                      <a:pt x="302" y="96"/>
                      <a:pt x="300" y="98"/>
                      <a:pt x="300" y="100"/>
                    </a:cubicBezTo>
                    <a:cubicBezTo>
                      <a:pt x="300" y="103"/>
                      <a:pt x="302" y="105"/>
                      <a:pt x="304" y="105"/>
                    </a:cubicBezTo>
                    <a:cubicBezTo>
                      <a:pt x="307" y="105"/>
                      <a:pt x="309" y="103"/>
                      <a:pt x="309" y="100"/>
                    </a:cubicBezTo>
                    <a:cubicBezTo>
                      <a:pt x="309" y="98"/>
                      <a:pt x="307" y="96"/>
                      <a:pt x="304" y="96"/>
                    </a:cubicBezTo>
                    <a:close/>
                    <a:moveTo>
                      <a:pt x="334" y="168"/>
                    </a:moveTo>
                    <a:cubicBezTo>
                      <a:pt x="334" y="171"/>
                      <a:pt x="336" y="173"/>
                      <a:pt x="338" y="173"/>
                    </a:cubicBezTo>
                    <a:cubicBezTo>
                      <a:pt x="341" y="173"/>
                      <a:pt x="343" y="171"/>
                      <a:pt x="343" y="168"/>
                    </a:cubicBezTo>
                    <a:cubicBezTo>
                      <a:pt x="343" y="166"/>
                      <a:pt x="341" y="164"/>
                      <a:pt x="338" y="164"/>
                    </a:cubicBezTo>
                    <a:cubicBezTo>
                      <a:pt x="336" y="164"/>
                      <a:pt x="334" y="166"/>
                      <a:pt x="334" y="168"/>
                    </a:cubicBezTo>
                    <a:close/>
                    <a:moveTo>
                      <a:pt x="332" y="150"/>
                    </a:moveTo>
                    <a:cubicBezTo>
                      <a:pt x="329" y="150"/>
                      <a:pt x="327" y="152"/>
                      <a:pt x="327" y="155"/>
                    </a:cubicBezTo>
                    <a:cubicBezTo>
                      <a:pt x="327" y="157"/>
                      <a:pt x="329" y="159"/>
                      <a:pt x="332" y="159"/>
                    </a:cubicBezTo>
                    <a:cubicBezTo>
                      <a:pt x="334" y="159"/>
                      <a:pt x="336" y="157"/>
                      <a:pt x="336" y="155"/>
                    </a:cubicBezTo>
                    <a:cubicBezTo>
                      <a:pt x="336" y="152"/>
                      <a:pt x="334" y="150"/>
                      <a:pt x="332" y="150"/>
                    </a:cubicBezTo>
                    <a:close/>
                    <a:moveTo>
                      <a:pt x="318" y="150"/>
                    </a:moveTo>
                    <a:cubicBezTo>
                      <a:pt x="315" y="150"/>
                      <a:pt x="313" y="152"/>
                      <a:pt x="313" y="155"/>
                    </a:cubicBezTo>
                    <a:cubicBezTo>
                      <a:pt x="313" y="157"/>
                      <a:pt x="315" y="159"/>
                      <a:pt x="318" y="159"/>
                    </a:cubicBezTo>
                    <a:cubicBezTo>
                      <a:pt x="320" y="159"/>
                      <a:pt x="322" y="157"/>
                      <a:pt x="322" y="155"/>
                    </a:cubicBezTo>
                    <a:cubicBezTo>
                      <a:pt x="322" y="152"/>
                      <a:pt x="320" y="150"/>
                      <a:pt x="318" y="150"/>
                    </a:cubicBezTo>
                    <a:close/>
                    <a:moveTo>
                      <a:pt x="311" y="137"/>
                    </a:moveTo>
                    <a:cubicBezTo>
                      <a:pt x="309" y="137"/>
                      <a:pt x="307" y="139"/>
                      <a:pt x="307" y="141"/>
                    </a:cubicBezTo>
                    <a:cubicBezTo>
                      <a:pt x="307" y="144"/>
                      <a:pt x="309" y="146"/>
                      <a:pt x="311" y="146"/>
                    </a:cubicBezTo>
                    <a:cubicBezTo>
                      <a:pt x="314" y="146"/>
                      <a:pt x="316" y="144"/>
                      <a:pt x="316" y="141"/>
                    </a:cubicBezTo>
                    <a:cubicBezTo>
                      <a:pt x="316" y="139"/>
                      <a:pt x="314" y="137"/>
                      <a:pt x="311" y="137"/>
                    </a:cubicBezTo>
                    <a:close/>
                    <a:moveTo>
                      <a:pt x="438" y="141"/>
                    </a:moveTo>
                    <a:cubicBezTo>
                      <a:pt x="438" y="139"/>
                      <a:pt x="436" y="137"/>
                      <a:pt x="434" y="137"/>
                    </a:cubicBezTo>
                    <a:cubicBezTo>
                      <a:pt x="431" y="137"/>
                      <a:pt x="429" y="139"/>
                      <a:pt x="429" y="141"/>
                    </a:cubicBezTo>
                    <a:cubicBezTo>
                      <a:pt x="429" y="144"/>
                      <a:pt x="431" y="146"/>
                      <a:pt x="434" y="146"/>
                    </a:cubicBezTo>
                    <a:cubicBezTo>
                      <a:pt x="436" y="146"/>
                      <a:pt x="438" y="144"/>
                      <a:pt x="438" y="141"/>
                    </a:cubicBezTo>
                    <a:close/>
                    <a:moveTo>
                      <a:pt x="372" y="541"/>
                    </a:moveTo>
                    <a:cubicBezTo>
                      <a:pt x="375" y="541"/>
                      <a:pt x="377" y="539"/>
                      <a:pt x="377" y="537"/>
                    </a:cubicBezTo>
                    <a:cubicBezTo>
                      <a:pt x="377" y="534"/>
                      <a:pt x="375" y="532"/>
                      <a:pt x="372" y="532"/>
                    </a:cubicBezTo>
                    <a:cubicBezTo>
                      <a:pt x="370" y="532"/>
                      <a:pt x="368" y="534"/>
                      <a:pt x="368" y="537"/>
                    </a:cubicBezTo>
                    <a:cubicBezTo>
                      <a:pt x="368" y="539"/>
                      <a:pt x="370" y="541"/>
                      <a:pt x="372" y="541"/>
                    </a:cubicBezTo>
                    <a:close/>
                    <a:moveTo>
                      <a:pt x="384" y="523"/>
                    </a:moveTo>
                    <a:cubicBezTo>
                      <a:pt x="384" y="521"/>
                      <a:pt x="382" y="519"/>
                      <a:pt x="379" y="519"/>
                    </a:cubicBezTo>
                    <a:cubicBezTo>
                      <a:pt x="377" y="519"/>
                      <a:pt x="375" y="521"/>
                      <a:pt x="375" y="523"/>
                    </a:cubicBezTo>
                    <a:cubicBezTo>
                      <a:pt x="375" y="526"/>
                      <a:pt x="377" y="528"/>
                      <a:pt x="379" y="528"/>
                    </a:cubicBezTo>
                    <a:cubicBezTo>
                      <a:pt x="382" y="528"/>
                      <a:pt x="384" y="526"/>
                      <a:pt x="384" y="523"/>
                    </a:cubicBezTo>
                    <a:close/>
                    <a:moveTo>
                      <a:pt x="370" y="523"/>
                    </a:moveTo>
                    <a:cubicBezTo>
                      <a:pt x="370" y="521"/>
                      <a:pt x="368" y="519"/>
                      <a:pt x="366" y="519"/>
                    </a:cubicBezTo>
                    <a:cubicBezTo>
                      <a:pt x="363" y="519"/>
                      <a:pt x="361" y="521"/>
                      <a:pt x="361" y="523"/>
                    </a:cubicBezTo>
                    <a:cubicBezTo>
                      <a:pt x="361" y="526"/>
                      <a:pt x="363" y="528"/>
                      <a:pt x="366" y="528"/>
                    </a:cubicBezTo>
                    <a:cubicBezTo>
                      <a:pt x="368" y="528"/>
                      <a:pt x="370" y="526"/>
                      <a:pt x="370" y="523"/>
                    </a:cubicBezTo>
                    <a:close/>
                    <a:moveTo>
                      <a:pt x="404" y="482"/>
                    </a:moveTo>
                    <a:cubicBezTo>
                      <a:pt x="404" y="480"/>
                      <a:pt x="402" y="478"/>
                      <a:pt x="400" y="478"/>
                    </a:cubicBezTo>
                    <a:cubicBezTo>
                      <a:pt x="397" y="478"/>
                      <a:pt x="395" y="480"/>
                      <a:pt x="395" y="482"/>
                    </a:cubicBezTo>
                    <a:cubicBezTo>
                      <a:pt x="395" y="485"/>
                      <a:pt x="397" y="487"/>
                      <a:pt x="400" y="487"/>
                    </a:cubicBezTo>
                    <a:cubicBezTo>
                      <a:pt x="402" y="487"/>
                      <a:pt x="404" y="485"/>
                      <a:pt x="404" y="482"/>
                    </a:cubicBezTo>
                    <a:close/>
                    <a:moveTo>
                      <a:pt x="391" y="509"/>
                    </a:moveTo>
                    <a:cubicBezTo>
                      <a:pt x="391" y="507"/>
                      <a:pt x="389" y="505"/>
                      <a:pt x="386" y="505"/>
                    </a:cubicBezTo>
                    <a:cubicBezTo>
                      <a:pt x="384" y="505"/>
                      <a:pt x="381" y="507"/>
                      <a:pt x="381" y="509"/>
                    </a:cubicBezTo>
                    <a:cubicBezTo>
                      <a:pt x="381" y="512"/>
                      <a:pt x="384" y="514"/>
                      <a:pt x="386" y="514"/>
                    </a:cubicBezTo>
                    <a:cubicBezTo>
                      <a:pt x="389" y="514"/>
                      <a:pt x="391" y="512"/>
                      <a:pt x="391" y="509"/>
                    </a:cubicBezTo>
                    <a:close/>
                    <a:moveTo>
                      <a:pt x="363" y="537"/>
                    </a:moveTo>
                    <a:cubicBezTo>
                      <a:pt x="363" y="534"/>
                      <a:pt x="361" y="532"/>
                      <a:pt x="359" y="532"/>
                    </a:cubicBezTo>
                    <a:cubicBezTo>
                      <a:pt x="356" y="532"/>
                      <a:pt x="354" y="534"/>
                      <a:pt x="354" y="537"/>
                    </a:cubicBezTo>
                    <a:cubicBezTo>
                      <a:pt x="354" y="539"/>
                      <a:pt x="356" y="541"/>
                      <a:pt x="359" y="541"/>
                    </a:cubicBezTo>
                    <a:cubicBezTo>
                      <a:pt x="361" y="541"/>
                      <a:pt x="363" y="539"/>
                      <a:pt x="363" y="537"/>
                    </a:cubicBezTo>
                    <a:close/>
                    <a:moveTo>
                      <a:pt x="397" y="496"/>
                    </a:moveTo>
                    <a:cubicBezTo>
                      <a:pt x="397" y="493"/>
                      <a:pt x="395" y="491"/>
                      <a:pt x="393" y="491"/>
                    </a:cubicBezTo>
                    <a:cubicBezTo>
                      <a:pt x="390" y="491"/>
                      <a:pt x="388" y="493"/>
                      <a:pt x="388" y="496"/>
                    </a:cubicBezTo>
                    <a:cubicBezTo>
                      <a:pt x="388" y="498"/>
                      <a:pt x="390" y="500"/>
                      <a:pt x="393" y="500"/>
                    </a:cubicBezTo>
                    <a:cubicBezTo>
                      <a:pt x="395" y="500"/>
                      <a:pt x="397" y="498"/>
                      <a:pt x="397" y="496"/>
                    </a:cubicBezTo>
                    <a:close/>
                    <a:moveTo>
                      <a:pt x="347" y="468"/>
                    </a:moveTo>
                    <a:cubicBezTo>
                      <a:pt x="347" y="471"/>
                      <a:pt x="349" y="473"/>
                      <a:pt x="352" y="473"/>
                    </a:cubicBezTo>
                    <a:cubicBezTo>
                      <a:pt x="354" y="473"/>
                      <a:pt x="356" y="471"/>
                      <a:pt x="356" y="468"/>
                    </a:cubicBezTo>
                    <a:cubicBezTo>
                      <a:pt x="356" y="466"/>
                      <a:pt x="354" y="464"/>
                      <a:pt x="352" y="464"/>
                    </a:cubicBezTo>
                    <a:cubicBezTo>
                      <a:pt x="349" y="464"/>
                      <a:pt x="347" y="466"/>
                      <a:pt x="347" y="468"/>
                    </a:cubicBezTo>
                    <a:close/>
                    <a:moveTo>
                      <a:pt x="352" y="446"/>
                    </a:moveTo>
                    <a:cubicBezTo>
                      <a:pt x="354" y="446"/>
                      <a:pt x="356" y="444"/>
                      <a:pt x="356" y="441"/>
                    </a:cubicBezTo>
                    <a:cubicBezTo>
                      <a:pt x="356" y="439"/>
                      <a:pt x="354" y="437"/>
                      <a:pt x="352" y="437"/>
                    </a:cubicBezTo>
                    <a:cubicBezTo>
                      <a:pt x="349" y="437"/>
                      <a:pt x="347" y="439"/>
                      <a:pt x="347" y="441"/>
                    </a:cubicBezTo>
                    <a:cubicBezTo>
                      <a:pt x="347" y="444"/>
                      <a:pt x="349" y="446"/>
                      <a:pt x="352" y="446"/>
                    </a:cubicBezTo>
                    <a:close/>
                    <a:moveTo>
                      <a:pt x="345" y="432"/>
                    </a:moveTo>
                    <a:cubicBezTo>
                      <a:pt x="348" y="432"/>
                      <a:pt x="350" y="430"/>
                      <a:pt x="350" y="428"/>
                    </a:cubicBezTo>
                    <a:cubicBezTo>
                      <a:pt x="350" y="425"/>
                      <a:pt x="348" y="423"/>
                      <a:pt x="345" y="423"/>
                    </a:cubicBezTo>
                    <a:cubicBezTo>
                      <a:pt x="343" y="423"/>
                      <a:pt x="341" y="425"/>
                      <a:pt x="341" y="428"/>
                    </a:cubicBezTo>
                    <a:cubicBezTo>
                      <a:pt x="341" y="430"/>
                      <a:pt x="343" y="432"/>
                      <a:pt x="345" y="432"/>
                    </a:cubicBezTo>
                    <a:close/>
                    <a:moveTo>
                      <a:pt x="347" y="550"/>
                    </a:moveTo>
                    <a:cubicBezTo>
                      <a:pt x="347" y="553"/>
                      <a:pt x="349" y="555"/>
                      <a:pt x="352" y="555"/>
                    </a:cubicBezTo>
                    <a:cubicBezTo>
                      <a:pt x="354" y="555"/>
                      <a:pt x="356" y="553"/>
                      <a:pt x="356" y="550"/>
                    </a:cubicBezTo>
                    <a:cubicBezTo>
                      <a:pt x="356" y="548"/>
                      <a:pt x="354" y="546"/>
                      <a:pt x="352" y="546"/>
                    </a:cubicBezTo>
                    <a:cubicBezTo>
                      <a:pt x="349" y="546"/>
                      <a:pt x="347" y="548"/>
                      <a:pt x="347" y="550"/>
                    </a:cubicBezTo>
                    <a:close/>
                    <a:moveTo>
                      <a:pt x="416" y="114"/>
                    </a:moveTo>
                    <a:cubicBezTo>
                      <a:pt x="416" y="116"/>
                      <a:pt x="418" y="118"/>
                      <a:pt x="420" y="118"/>
                    </a:cubicBezTo>
                    <a:cubicBezTo>
                      <a:pt x="423" y="118"/>
                      <a:pt x="425" y="116"/>
                      <a:pt x="425" y="114"/>
                    </a:cubicBezTo>
                    <a:cubicBezTo>
                      <a:pt x="425" y="111"/>
                      <a:pt x="423" y="109"/>
                      <a:pt x="420" y="109"/>
                    </a:cubicBezTo>
                    <a:cubicBezTo>
                      <a:pt x="418" y="109"/>
                      <a:pt x="416" y="111"/>
                      <a:pt x="416" y="114"/>
                    </a:cubicBezTo>
                    <a:close/>
                    <a:moveTo>
                      <a:pt x="347" y="496"/>
                    </a:moveTo>
                    <a:cubicBezTo>
                      <a:pt x="347" y="498"/>
                      <a:pt x="349" y="500"/>
                      <a:pt x="352" y="500"/>
                    </a:cubicBezTo>
                    <a:cubicBezTo>
                      <a:pt x="354" y="500"/>
                      <a:pt x="356" y="498"/>
                      <a:pt x="356" y="496"/>
                    </a:cubicBezTo>
                    <a:cubicBezTo>
                      <a:pt x="356" y="493"/>
                      <a:pt x="354" y="491"/>
                      <a:pt x="352" y="491"/>
                    </a:cubicBezTo>
                    <a:cubicBezTo>
                      <a:pt x="349" y="491"/>
                      <a:pt x="347" y="493"/>
                      <a:pt x="347" y="496"/>
                    </a:cubicBezTo>
                    <a:close/>
                    <a:moveTo>
                      <a:pt x="347" y="523"/>
                    </a:moveTo>
                    <a:cubicBezTo>
                      <a:pt x="347" y="526"/>
                      <a:pt x="349" y="528"/>
                      <a:pt x="352" y="528"/>
                    </a:cubicBezTo>
                    <a:cubicBezTo>
                      <a:pt x="354" y="528"/>
                      <a:pt x="356" y="526"/>
                      <a:pt x="356" y="523"/>
                    </a:cubicBezTo>
                    <a:cubicBezTo>
                      <a:pt x="356" y="521"/>
                      <a:pt x="354" y="519"/>
                      <a:pt x="352" y="519"/>
                    </a:cubicBezTo>
                    <a:cubicBezTo>
                      <a:pt x="349" y="519"/>
                      <a:pt x="347" y="521"/>
                      <a:pt x="347" y="523"/>
                    </a:cubicBezTo>
                    <a:close/>
                    <a:moveTo>
                      <a:pt x="452" y="87"/>
                    </a:moveTo>
                    <a:cubicBezTo>
                      <a:pt x="452" y="84"/>
                      <a:pt x="450" y="82"/>
                      <a:pt x="447" y="82"/>
                    </a:cubicBezTo>
                    <a:cubicBezTo>
                      <a:pt x="445" y="82"/>
                      <a:pt x="443" y="84"/>
                      <a:pt x="443" y="87"/>
                    </a:cubicBezTo>
                    <a:cubicBezTo>
                      <a:pt x="443" y="89"/>
                      <a:pt x="445" y="91"/>
                      <a:pt x="447" y="91"/>
                    </a:cubicBezTo>
                    <a:cubicBezTo>
                      <a:pt x="450" y="91"/>
                      <a:pt x="452" y="89"/>
                      <a:pt x="452" y="87"/>
                    </a:cubicBezTo>
                    <a:close/>
                    <a:moveTo>
                      <a:pt x="436" y="100"/>
                    </a:moveTo>
                    <a:cubicBezTo>
                      <a:pt x="436" y="103"/>
                      <a:pt x="438" y="105"/>
                      <a:pt x="441" y="105"/>
                    </a:cubicBezTo>
                    <a:cubicBezTo>
                      <a:pt x="443" y="105"/>
                      <a:pt x="445" y="103"/>
                      <a:pt x="445" y="100"/>
                    </a:cubicBezTo>
                    <a:cubicBezTo>
                      <a:pt x="445" y="98"/>
                      <a:pt x="443" y="96"/>
                      <a:pt x="441" y="96"/>
                    </a:cubicBezTo>
                    <a:cubicBezTo>
                      <a:pt x="438" y="96"/>
                      <a:pt x="436" y="98"/>
                      <a:pt x="436" y="100"/>
                    </a:cubicBezTo>
                    <a:close/>
                    <a:moveTo>
                      <a:pt x="447" y="146"/>
                    </a:moveTo>
                    <a:cubicBezTo>
                      <a:pt x="450" y="146"/>
                      <a:pt x="452" y="144"/>
                      <a:pt x="452" y="141"/>
                    </a:cubicBezTo>
                    <a:cubicBezTo>
                      <a:pt x="452" y="139"/>
                      <a:pt x="450" y="137"/>
                      <a:pt x="447" y="137"/>
                    </a:cubicBezTo>
                    <a:cubicBezTo>
                      <a:pt x="445" y="137"/>
                      <a:pt x="443" y="139"/>
                      <a:pt x="443" y="141"/>
                    </a:cubicBezTo>
                    <a:cubicBezTo>
                      <a:pt x="443" y="144"/>
                      <a:pt x="445" y="146"/>
                      <a:pt x="447" y="146"/>
                    </a:cubicBezTo>
                    <a:close/>
                    <a:moveTo>
                      <a:pt x="452" y="114"/>
                    </a:moveTo>
                    <a:cubicBezTo>
                      <a:pt x="452" y="111"/>
                      <a:pt x="450" y="109"/>
                      <a:pt x="447" y="109"/>
                    </a:cubicBezTo>
                    <a:cubicBezTo>
                      <a:pt x="445" y="109"/>
                      <a:pt x="443" y="111"/>
                      <a:pt x="443" y="114"/>
                    </a:cubicBezTo>
                    <a:cubicBezTo>
                      <a:pt x="443" y="116"/>
                      <a:pt x="445" y="118"/>
                      <a:pt x="447" y="118"/>
                    </a:cubicBezTo>
                    <a:cubicBezTo>
                      <a:pt x="450" y="118"/>
                      <a:pt x="452" y="116"/>
                      <a:pt x="452" y="114"/>
                    </a:cubicBezTo>
                    <a:close/>
                    <a:moveTo>
                      <a:pt x="422" y="100"/>
                    </a:moveTo>
                    <a:cubicBezTo>
                      <a:pt x="422" y="103"/>
                      <a:pt x="424" y="105"/>
                      <a:pt x="427" y="105"/>
                    </a:cubicBezTo>
                    <a:cubicBezTo>
                      <a:pt x="429" y="105"/>
                      <a:pt x="431" y="103"/>
                      <a:pt x="431" y="100"/>
                    </a:cubicBezTo>
                    <a:cubicBezTo>
                      <a:pt x="431" y="98"/>
                      <a:pt x="429" y="96"/>
                      <a:pt x="427" y="96"/>
                    </a:cubicBezTo>
                    <a:cubicBezTo>
                      <a:pt x="424" y="96"/>
                      <a:pt x="422" y="98"/>
                      <a:pt x="422" y="100"/>
                    </a:cubicBezTo>
                    <a:close/>
                    <a:moveTo>
                      <a:pt x="434" y="82"/>
                    </a:moveTo>
                    <a:cubicBezTo>
                      <a:pt x="431" y="82"/>
                      <a:pt x="429" y="84"/>
                      <a:pt x="429" y="87"/>
                    </a:cubicBezTo>
                    <a:cubicBezTo>
                      <a:pt x="429" y="89"/>
                      <a:pt x="431" y="91"/>
                      <a:pt x="434" y="91"/>
                    </a:cubicBezTo>
                    <a:cubicBezTo>
                      <a:pt x="436" y="91"/>
                      <a:pt x="438" y="89"/>
                      <a:pt x="438" y="87"/>
                    </a:cubicBezTo>
                    <a:cubicBezTo>
                      <a:pt x="438" y="84"/>
                      <a:pt x="436" y="82"/>
                      <a:pt x="434" y="82"/>
                    </a:cubicBezTo>
                    <a:close/>
                    <a:moveTo>
                      <a:pt x="425" y="468"/>
                    </a:moveTo>
                    <a:cubicBezTo>
                      <a:pt x="425" y="466"/>
                      <a:pt x="423" y="464"/>
                      <a:pt x="420" y="464"/>
                    </a:cubicBezTo>
                    <a:cubicBezTo>
                      <a:pt x="418" y="464"/>
                      <a:pt x="416" y="466"/>
                      <a:pt x="416" y="468"/>
                    </a:cubicBezTo>
                    <a:cubicBezTo>
                      <a:pt x="416" y="471"/>
                      <a:pt x="418" y="473"/>
                      <a:pt x="420" y="473"/>
                    </a:cubicBezTo>
                    <a:cubicBezTo>
                      <a:pt x="423" y="473"/>
                      <a:pt x="425" y="471"/>
                      <a:pt x="425" y="468"/>
                    </a:cubicBezTo>
                    <a:close/>
                    <a:moveTo>
                      <a:pt x="406" y="500"/>
                    </a:moveTo>
                    <a:cubicBezTo>
                      <a:pt x="409" y="500"/>
                      <a:pt x="411" y="498"/>
                      <a:pt x="411" y="496"/>
                    </a:cubicBezTo>
                    <a:cubicBezTo>
                      <a:pt x="411" y="493"/>
                      <a:pt x="409" y="491"/>
                      <a:pt x="406" y="491"/>
                    </a:cubicBezTo>
                    <a:cubicBezTo>
                      <a:pt x="404" y="491"/>
                      <a:pt x="402" y="493"/>
                      <a:pt x="402" y="496"/>
                    </a:cubicBezTo>
                    <a:cubicBezTo>
                      <a:pt x="402" y="498"/>
                      <a:pt x="404" y="500"/>
                      <a:pt x="406" y="500"/>
                    </a:cubicBezTo>
                    <a:close/>
                    <a:moveTo>
                      <a:pt x="431" y="455"/>
                    </a:moveTo>
                    <a:cubicBezTo>
                      <a:pt x="431" y="452"/>
                      <a:pt x="429" y="450"/>
                      <a:pt x="427" y="450"/>
                    </a:cubicBezTo>
                    <a:cubicBezTo>
                      <a:pt x="424" y="450"/>
                      <a:pt x="422" y="452"/>
                      <a:pt x="422" y="455"/>
                    </a:cubicBezTo>
                    <a:cubicBezTo>
                      <a:pt x="422" y="457"/>
                      <a:pt x="424" y="459"/>
                      <a:pt x="427" y="459"/>
                    </a:cubicBezTo>
                    <a:cubicBezTo>
                      <a:pt x="429" y="459"/>
                      <a:pt x="431" y="457"/>
                      <a:pt x="431" y="455"/>
                    </a:cubicBezTo>
                    <a:close/>
                    <a:moveTo>
                      <a:pt x="445" y="127"/>
                    </a:moveTo>
                    <a:cubicBezTo>
                      <a:pt x="445" y="125"/>
                      <a:pt x="443" y="123"/>
                      <a:pt x="441" y="123"/>
                    </a:cubicBezTo>
                    <a:cubicBezTo>
                      <a:pt x="438" y="123"/>
                      <a:pt x="436" y="125"/>
                      <a:pt x="436" y="127"/>
                    </a:cubicBezTo>
                    <a:cubicBezTo>
                      <a:pt x="436" y="130"/>
                      <a:pt x="438" y="132"/>
                      <a:pt x="441" y="132"/>
                    </a:cubicBezTo>
                    <a:cubicBezTo>
                      <a:pt x="443" y="132"/>
                      <a:pt x="445" y="130"/>
                      <a:pt x="445" y="127"/>
                    </a:cubicBezTo>
                    <a:close/>
                    <a:moveTo>
                      <a:pt x="418" y="482"/>
                    </a:moveTo>
                    <a:cubicBezTo>
                      <a:pt x="418" y="480"/>
                      <a:pt x="416" y="478"/>
                      <a:pt x="413" y="478"/>
                    </a:cubicBezTo>
                    <a:cubicBezTo>
                      <a:pt x="411" y="478"/>
                      <a:pt x="409" y="480"/>
                      <a:pt x="409" y="482"/>
                    </a:cubicBezTo>
                    <a:cubicBezTo>
                      <a:pt x="409" y="485"/>
                      <a:pt x="411" y="487"/>
                      <a:pt x="413" y="487"/>
                    </a:cubicBezTo>
                    <a:cubicBezTo>
                      <a:pt x="416" y="487"/>
                      <a:pt x="418" y="485"/>
                      <a:pt x="418" y="482"/>
                    </a:cubicBezTo>
                    <a:close/>
                    <a:moveTo>
                      <a:pt x="243" y="164"/>
                    </a:moveTo>
                    <a:cubicBezTo>
                      <a:pt x="240" y="164"/>
                      <a:pt x="238" y="166"/>
                      <a:pt x="238" y="168"/>
                    </a:cubicBezTo>
                    <a:cubicBezTo>
                      <a:pt x="238" y="171"/>
                      <a:pt x="240" y="173"/>
                      <a:pt x="243" y="173"/>
                    </a:cubicBezTo>
                    <a:cubicBezTo>
                      <a:pt x="246" y="173"/>
                      <a:pt x="248" y="171"/>
                      <a:pt x="248" y="168"/>
                    </a:cubicBezTo>
                    <a:cubicBezTo>
                      <a:pt x="248" y="166"/>
                      <a:pt x="246" y="164"/>
                      <a:pt x="243" y="164"/>
                    </a:cubicBezTo>
                    <a:close/>
                    <a:moveTo>
                      <a:pt x="427" y="150"/>
                    </a:moveTo>
                    <a:cubicBezTo>
                      <a:pt x="424" y="150"/>
                      <a:pt x="422" y="152"/>
                      <a:pt x="422" y="155"/>
                    </a:cubicBezTo>
                    <a:cubicBezTo>
                      <a:pt x="422" y="157"/>
                      <a:pt x="424" y="159"/>
                      <a:pt x="427" y="159"/>
                    </a:cubicBezTo>
                    <a:cubicBezTo>
                      <a:pt x="429" y="159"/>
                      <a:pt x="431" y="157"/>
                      <a:pt x="431" y="155"/>
                    </a:cubicBezTo>
                    <a:cubicBezTo>
                      <a:pt x="431" y="152"/>
                      <a:pt x="429" y="150"/>
                      <a:pt x="427" y="150"/>
                    </a:cubicBezTo>
                    <a:close/>
                    <a:moveTo>
                      <a:pt x="381" y="237"/>
                    </a:moveTo>
                    <a:cubicBezTo>
                      <a:pt x="381" y="239"/>
                      <a:pt x="384" y="241"/>
                      <a:pt x="386" y="241"/>
                    </a:cubicBezTo>
                    <a:cubicBezTo>
                      <a:pt x="389" y="241"/>
                      <a:pt x="391" y="239"/>
                      <a:pt x="391" y="237"/>
                    </a:cubicBezTo>
                    <a:cubicBezTo>
                      <a:pt x="391" y="234"/>
                      <a:pt x="389" y="232"/>
                      <a:pt x="386" y="232"/>
                    </a:cubicBezTo>
                    <a:cubicBezTo>
                      <a:pt x="384" y="232"/>
                      <a:pt x="381" y="234"/>
                      <a:pt x="381" y="237"/>
                    </a:cubicBezTo>
                    <a:close/>
                    <a:moveTo>
                      <a:pt x="195" y="214"/>
                    </a:moveTo>
                    <a:cubicBezTo>
                      <a:pt x="198" y="214"/>
                      <a:pt x="200" y="212"/>
                      <a:pt x="200" y="209"/>
                    </a:cubicBezTo>
                    <a:cubicBezTo>
                      <a:pt x="200" y="207"/>
                      <a:pt x="198" y="205"/>
                      <a:pt x="195" y="205"/>
                    </a:cubicBezTo>
                    <a:cubicBezTo>
                      <a:pt x="193" y="205"/>
                      <a:pt x="191" y="207"/>
                      <a:pt x="191" y="209"/>
                    </a:cubicBezTo>
                    <a:cubicBezTo>
                      <a:pt x="191" y="212"/>
                      <a:pt x="193" y="214"/>
                      <a:pt x="195" y="214"/>
                    </a:cubicBezTo>
                    <a:close/>
                    <a:moveTo>
                      <a:pt x="193" y="196"/>
                    </a:moveTo>
                    <a:cubicBezTo>
                      <a:pt x="193" y="193"/>
                      <a:pt x="191" y="191"/>
                      <a:pt x="189" y="191"/>
                    </a:cubicBezTo>
                    <a:cubicBezTo>
                      <a:pt x="186" y="191"/>
                      <a:pt x="184" y="193"/>
                      <a:pt x="184" y="196"/>
                    </a:cubicBezTo>
                    <a:cubicBezTo>
                      <a:pt x="184" y="198"/>
                      <a:pt x="186" y="200"/>
                      <a:pt x="189" y="200"/>
                    </a:cubicBezTo>
                    <a:cubicBezTo>
                      <a:pt x="191" y="200"/>
                      <a:pt x="193" y="198"/>
                      <a:pt x="193" y="196"/>
                    </a:cubicBezTo>
                    <a:close/>
                    <a:moveTo>
                      <a:pt x="175" y="191"/>
                    </a:moveTo>
                    <a:cubicBezTo>
                      <a:pt x="172" y="191"/>
                      <a:pt x="170" y="193"/>
                      <a:pt x="170" y="196"/>
                    </a:cubicBezTo>
                    <a:cubicBezTo>
                      <a:pt x="170" y="198"/>
                      <a:pt x="172" y="200"/>
                      <a:pt x="175" y="200"/>
                    </a:cubicBezTo>
                    <a:cubicBezTo>
                      <a:pt x="177" y="200"/>
                      <a:pt x="179" y="198"/>
                      <a:pt x="179" y="196"/>
                    </a:cubicBezTo>
                    <a:cubicBezTo>
                      <a:pt x="179" y="193"/>
                      <a:pt x="177" y="191"/>
                      <a:pt x="175" y="191"/>
                    </a:cubicBezTo>
                    <a:close/>
                    <a:moveTo>
                      <a:pt x="189" y="164"/>
                    </a:moveTo>
                    <a:cubicBezTo>
                      <a:pt x="186" y="164"/>
                      <a:pt x="184" y="166"/>
                      <a:pt x="184" y="168"/>
                    </a:cubicBezTo>
                    <a:cubicBezTo>
                      <a:pt x="184" y="171"/>
                      <a:pt x="186" y="173"/>
                      <a:pt x="189" y="173"/>
                    </a:cubicBezTo>
                    <a:cubicBezTo>
                      <a:pt x="191" y="173"/>
                      <a:pt x="193" y="171"/>
                      <a:pt x="193" y="168"/>
                    </a:cubicBezTo>
                    <a:cubicBezTo>
                      <a:pt x="193" y="166"/>
                      <a:pt x="191" y="164"/>
                      <a:pt x="189" y="164"/>
                    </a:cubicBezTo>
                    <a:close/>
                    <a:moveTo>
                      <a:pt x="182" y="214"/>
                    </a:moveTo>
                    <a:cubicBezTo>
                      <a:pt x="184" y="214"/>
                      <a:pt x="186" y="212"/>
                      <a:pt x="186" y="209"/>
                    </a:cubicBezTo>
                    <a:cubicBezTo>
                      <a:pt x="186" y="207"/>
                      <a:pt x="184" y="205"/>
                      <a:pt x="182" y="205"/>
                    </a:cubicBezTo>
                    <a:cubicBezTo>
                      <a:pt x="179" y="205"/>
                      <a:pt x="177" y="207"/>
                      <a:pt x="177" y="209"/>
                    </a:cubicBezTo>
                    <a:cubicBezTo>
                      <a:pt x="177" y="212"/>
                      <a:pt x="179" y="214"/>
                      <a:pt x="182" y="214"/>
                    </a:cubicBezTo>
                    <a:close/>
                    <a:moveTo>
                      <a:pt x="195" y="177"/>
                    </a:moveTo>
                    <a:cubicBezTo>
                      <a:pt x="193" y="177"/>
                      <a:pt x="191" y="179"/>
                      <a:pt x="191" y="182"/>
                    </a:cubicBezTo>
                    <a:cubicBezTo>
                      <a:pt x="191" y="185"/>
                      <a:pt x="193" y="187"/>
                      <a:pt x="195" y="187"/>
                    </a:cubicBezTo>
                    <a:cubicBezTo>
                      <a:pt x="198" y="187"/>
                      <a:pt x="200" y="185"/>
                      <a:pt x="200" y="182"/>
                    </a:cubicBezTo>
                    <a:cubicBezTo>
                      <a:pt x="200" y="179"/>
                      <a:pt x="198" y="177"/>
                      <a:pt x="195" y="177"/>
                    </a:cubicBezTo>
                    <a:close/>
                    <a:moveTo>
                      <a:pt x="232" y="155"/>
                    </a:moveTo>
                    <a:cubicBezTo>
                      <a:pt x="232" y="157"/>
                      <a:pt x="234" y="159"/>
                      <a:pt x="236" y="159"/>
                    </a:cubicBezTo>
                    <a:cubicBezTo>
                      <a:pt x="239" y="159"/>
                      <a:pt x="241" y="157"/>
                      <a:pt x="241" y="155"/>
                    </a:cubicBezTo>
                    <a:cubicBezTo>
                      <a:pt x="241" y="152"/>
                      <a:pt x="239" y="150"/>
                      <a:pt x="236" y="150"/>
                    </a:cubicBezTo>
                    <a:cubicBezTo>
                      <a:pt x="234" y="150"/>
                      <a:pt x="232" y="152"/>
                      <a:pt x="232" y="155"/>
                    </a:cubicBezTo>
                    <a:close/>
                    <a:moveTo>
                      <a:pt x="223" y="150"/>
                    </a:moveTo>
                    <a:cubicBezTo>
                      <a:pt x="220" y="150"/>
                      <a:pt x="218" y="152"/>
                      <a:pt x="218" y="155"/>
                    </a:cubicBezTo>
                    <a:cubicBezTo>
                      <a:pt x="218" y="157"/>
                      <a:pt x="220" y="159"/>
                      <a:pt x="223" y="159"/>
                    </a:cubicBezTo>
                    <a:cubicBezTo>
                      <a:pt x="225" y="159"/>
                      <a:pt x="227" y="157"/>
                      <a:pt x="227" y="155"/>
                    </a:cubicBezTo>
                    <a:cubicBezTo>
                      <a:pt x="227" y="152"/>
                      <a:pt x="225" y="150"/>
                      <a:pt x="223" y="150"/>
                    </a:cubicBezTo>
                    <a:close/>
                    <a:moveTo>
                      <a:pt x="198" y="196"/>
                    </a:moveTo>
                    <a:cubicBezTo>
                      <a:pt x="198" y="198"/>
                      <a:pt x="200" y="200"/>
                      <a:pt x="202" y="200"/>
                    </a:cubicBezTo>
                    <a:cubicBezTo>
                      <a:pt x="205" y="200"/>
                      <a:pt x="207" y="198"/>
                      <a:pt x="207" y="196"/>
                    </a:cubicBezTo>
                    <a:cubicBezTo>
                      <a:pt x="207" y="193"/>
                      <a:pt x="205" y="191"/>
                      <a:pt x="202" y="191"/>
                    </a:cubicBezTo>
                    <a:cubicBezTo>
                      <a:pt x="200" y="191"/>
                      <a:pt x="198" y="193"/>
                      <a:pt x="198" y="196"/>
                    </a:cubicBezTo>
                    <a:close/>
                    <a:moveTo>
                      <a:pt x="177" y="182"/>
                    </a:moveTo>
                    <a:cubicBezTo>
                      <a:pt x="177" y="185"/>
                      <a:pt x="179" y="187"/>
                      <a:pt x="182" y="187"/>
                    </a:cubicBezTo>
                    <a:cubicBezTo>
                      <a:pt x="184" y="187"/>
                      <a:pt x="186" y="185"/>
                      <a:pt x="186" y="182"/>
                    </a:cubicBezTo>
                    <a:cubicBezTo>
                      <a:pt x="186" y="179"/>
                      <a:pt x="184" y="177"/>
                      <a:pt x="182" y="177"/>
                    </a:cubicBezTo>
                    <a:cubicBezTo>
                      <a:pt x="179" y="177"/>
                      <a:pt x="177" y="179"/>
                      <a:pt x="177" y="182"/>
                    </a:cubicBezTo>
                    <a:close/>
                    <a:moveTo>
                      <a:pt x="225" y="168"/>
                    </a:moveTo>
                    <a:cubicBezTo>
                      <a:pt x="225" y="171"/>
                      <a:pt x="227" y="173"/>
                      <a:pt x="229" y="173"/>
                    </a:cubicBezTo>
                    <a:cubicBezTo>
                      <a:pt x="232" y="173"/>
                      <a:pt x="234" y="171"/>
                      <a:pt x="234" y="168"/>
                    </a:cubicBezTo>
                    <a:cubicBezTo>
                      <a:pt x="234" y="166"/>
                      <a:pt x="232" y="164"/>
                      <a:pt x="229" y="164"/>
                    </a:cubicBezTo>
                    <a:cubicBezTo>
                      <a:pt x="227" y="164"/>
                      <a:pt x="225" y="166"/>
                      <a:pt x="225" y="168"/>
                    </a:cubicBezTo>
                    <a:close/>
                    <a:moveTo>
                      <a:pt x="211" y="168"/>
                    </a:moveTo>
                    <a:cubicBezTo>
                      <a:pt x="211" y="171"/>
                      <a:pt x="213" y="173"/>
                      <a:pt x="216" y="173"/>
                    </a:cubicBezTo>
                    <a:cubicBezTo>
                      <a:pt x="218" y="173"/>
                      <a:pt x="220" y="171"/>
                      <a:pt x="220" y="168"/>
                    </a:cubicBezTo>
                    <a:cubicBezTo>
                      <a:pt x="220" y="166"/>
                      <a:pt x="218" y="164"/>
                      <a:pt x="216" y="164"/>
                    </a:cubicBezTo>
                    <a:cubicBezTo>
                      <a:pt x="213" y="164"/>
                      <a:pt x="211" y="166"/>
                      <a:pt x="211" y="168"/>
                    </a:cubicBezTo>
                    <a:close/>
                    <a:moveTo>
                      <a:pt x="204" y="182"/>
                    </a:moveTo>
                    <a:cubicBezTo>
                      <a:pt x="204" y="185"/>
                      <a:pt x="206" y="187"/>
                      <a:pt x="209" y="187"/>
                    </a:cubicBezTo>
                    <a:cubicBezTo>
                      <a:pt x="211" y="187"/>
                      <a:pt x="214" y="185"/>
                      <a:pt x="214" y="182"/>
                    </a:cubicBezTo>
                    <a:cubicBezTo>
                      <a:pt x="214" y="179"/>
                      <a:pt x="211" y="177"/>
                      <a:pt x="209" y="177"/>
                    </a:cubicBezTo>
                    <a:cubicBezTo>
                      <a:pt x="206" y="177"/>
                      <a:pt x="204" y="179"/>
                      <a:pt x="204" y="182"/>
                    </a:cubicBezTo>
                    <a:close/>
                    <a:moveTo>
                      <a:pt x="182" y="241"/>
                    </a:moveTo>
                    <a:cubicBezTo>
                      <a:pt x="184" y="241"/>
                      <a:pt x="186" y="239"/>
                      <a:pt x="186" y="237"/>
                    </a:cubicBezTo>
                    <a:cubicBezTo>
                      <a:pt x="186" y="234"/>
                      <a:pt x="184" y="232"/>
                      <a:pt x="182" y="232"/>
                    </a:cubicBezTo>
                    <a:cubicBezTo>
                      <a:pt x="179" y="232"/>
                      <a:pt x="177" y="234"/>
                      <a:pt x="177" y="237"/>
                    </a:cubicBezTo>
                    <a:cubicBezTo>
                      <a:pt x="177" y="239"/>
                      <a:pt x="179" y="241"/>
                      <a:pt x="182" y="241"/>
                    </a:cubicBezTo>
                    <a:close/>
                    <a:moveTo>
                      <a:pt x="216" y="255"/>
                    </a:moveTo>
                    <a:cubicBezTo>
                      <a:pt x="218" y="255"/>
                      <a:pt x="220" y="253"/>
                      <a:pt x="220" y="250"/>
                    </a:cubicBezTo>
                    <a:cubicBezTo>
                      <a:pt x="220" y="248"/>
                      <a:pt x="218" y="246"/>
                      <a:pt x="216" y="246"/>
                    </a:cubicBezTo>
                    <a:cubicBezTo>
                      <a:pt x="213" y="246"/>
                      <a:pt x="211" y="248"/>
                      <a:pt x="211" y="250"/>
                    </a:cubicBezTo>
                    <a:cubicBezTo>
                      <a:pt x="211" y="253"/>
                      <a:pt x="213" y="255"/>
                      <a:pt x="216" y="255"/>
                    </a:cubicBezTo>
                    <a:close/>
                    <a:moveTo>
                      <a:pt x="209" y="241"/>
                    </a:moveTo>
                    <a:cubicBezTo>
                      <a:pt x="211" y="241"/>
                      <a:pt x="214" y="239"/>
                      <a:pt x="214" y="237"/>
                    </a:cubicBezTo>
                    <a:cubicBezTo>
                      <a:pt x="214" y="234"/>
                      <a:pt x="211" y="232"/>
                      <a:pt x="209" y="232"/>
                    </a:cubicBezTo>
                    <a:cubicBezTo>
                      <a:pt x="206" y="232"/>
                      <a:pt x="204" y="234"/>
                      <a:pt x="204" y="237"/>
                    </a:cubicBezTo>
                    <a:cubicBezTo>
                      <a:pt x="204" y="239"/>
                      <a:pt x="206" y="241"/>
                      <a:pt x="209" y="241"/>
                    </a:cubicBezTo>
                    <a:close/>
                    <a:moveTo>
                      <a:pt x="223" y="268"/>
                    </a:moveTo>
                    <a:cubicBezTo>
                      <a:pt x="225" y="268"/>
                      <a:pt x="227" y="266"/>
                      <a:pt x="227" y="264"/>
                    </a:cubicBezTo>
                    <a:cubicBezTo>
                      <a:pt x="227" y="261"/>
                      <a:pt x="225" y="259"/>
                      <a:pt x="223" y="259"/>
                    </a:cubicBezTo>
                    <a:cubicBezTo>
                      <a:pt x="220" y="259"/>
                      <a:pt x="218" y="261"/>
                      <a:pt x="218" y="264"/>
                    </a:cubicBezTo>
                    <a:cubicBezTo>
                      <a:pt x="218" y="266"/>
                      <a:pt x="220" y="268"/>
                      <a:pt x="223" y="268"/>
                    </a:cubicBezTo>
                    <a:close/>
                    <a:moveTo>
                      <a:pt x="207" y="223"/>
                    </a:moveTo>
                    <a:cubicBezTo>
                      <a:pt x="207" y="220"/>
                      <a:pt x="205" y="218"/>
                      <a:pt x="202" y="218"/>
                    </a:cubicBezTo>
                    <a:cubicBezTo>
                      <a:pt x="200" y="218"/>
                      <a:pt x="198" y="220"/>
                      <a:pt x="198" y="223"/>
                    </a:cubicBezTo>
                    <a:cubicBezTo>
                      <a:pt x="198" y="225"/>
                      <a:pt x="200" y="227"/>
                      <a:pt x="202" y="227"/>
                    </a:cubicBezTo>
                    <a:cubicBezTo>
                      <a:pt x="205" y="227"/>
                      <a:pt x="207" y="225"/>
                      <a:pt x="207" y="223"/>
                    </a:cubicBezTo>
                    <a:close/>
                    <a:moveTo>
                      <a:pt x="229" y="282"/>
                    </a:moveTo>
                    <a:cubicBezTo>
                      <a:pt x="232" y="282"/>
                      <a:pt x="234" y="280"/>
                      <a:pt x="234" y="278"/>
                    </a:cubicBezTo>
                    <a:cubicBezTo>
                      <a:pt x="234" y="275"/>
                      <a:pt x="232" y="273"/>
                      <a:pt x="229" y="273"/>
                    </a:cubicBezTo>
                    <a:cubicBezTo>
                      <a:pt x="227" y="273"/>
                      <a:pt x="225" y="275"/>
                      <a:pt x="225" y="278"/>
                    </a:cubicBezTo>
                    <a:cubicBezTo>
                      <a:pt x="225" y="280"/>
                      <a:pt x="227" y="282"/>
                      <a:pt x="229" y="282"/>
                    </a:cubicBezTo>
                    <a:close/>
                    <a:moveTo>
                      <a:pt x="241" y="264"/>
                    </a:moveTo>
                    <a:cubicBezTo>
                      <a:pt x="241" y="261"/>
                      <a:pt x="239" y="259"/>
                      <a:pt x="236" y="259"/>
                    </a:cubicBezTo>
                    <a:cubicBezTo>
                      <a:pt x="234" y="259"/>
                      <a:pt x="232" y="261"/>
                      <a:pt x="232" y="264"/>
                    </a:cubicBezTo>
                    <a:cubicBezTo>
                      <a:pt x="232" y="266"/>
                      <a:pt x="234" y="268"/>
                      <a:pt x="236" y="268"/>
                    </a:cubicBezTo>
                    <a:cubicBezTo>
                      <a:pt x="239" y="268"/>
                      <a:pt x="241" y="266"/>
                      <a:pt x="241" y="264"/>
                    </a:cubicBezTo>
                    <a:close/>
                    <a:moveTo>
                      <a:pt x="175" y="164"/>
                    </a:moveTo>
                    <a:cubicBezTo>
                      <a:pt x="172" y="164"/>
                      <a:pt x="170" y="166"/>
                      <a:pt x="170" y="168"/>
                    </a:cubicBezTo>
                    <a:cubicBezTo>
                      <a:pt x="170" y="171"/>
                      <a:pt x="172" y="173"/>
                      <a:pt x="175" y="173"/>
                    </a:cubicBezTo>
                    <a:cubicBezTo>
                      <a:pt x="177" y="173"/>
                      <a:pt x="179" y="171"/>
                      <a:pt x="179" y="168"/>
                    </a:cubicBezTo>
                    <a:cubicBezTo>
                      <a:pt x="179" y="166"/>
                      <a:pt x="177" y="164"/>
                      <a:pt x="175" y="164"/>
                    </a:cubicBezTo>
                    <a:close/>
                    <a:moveTo>
                      <a:pt x="175" y="227"/>
                    </a:moveTo>
                    <a:cubicBezTo>
                      <a:pt x="177" y="227"/>
                      <a:pt x="179" y="225"/>
                      <a:pt x="179" y="223"/>
                    </a:cubicBezTo>
                    <a:cubicBezTo>
                      <a:pt x="179" y="220"/>
                      <a:pt x="177" y="218"/>
                      <a:pt x="175" y="218"/>
                    </a:cubicBezTo>
                    <a:cubicBezTo>
                      <a:pt x="172" y="218"/>
                      <a:pt x="170" y="220"/>
                      <a:pt x="170" y="223"/>
                    </a:cubicBezTo>
                    <a:cubicBezTo>
                      <a:pt x="170" y="225"/>
                      <a:pt x="172" y="227"/>
                      <a:pt x="175" y="227"/>
                    </a:cubicBezTo>
                    <a:close/>
                    <a:moveTo>
                      <a:pt x="164" y="209"/>
                    </a:moveTo>
                    <a:cubicBezTo>
                      <a:pt x="164" y="212"/>
                      <a:pt x="166" y="214"/>
                      <a:pt x="168" y="214"/>
                    </a:cubicBezTo>
                    <a:cubicBezTo>
                      <a:pt x="171" y="214"/>
                      <a:pt x="173" y="212"/>
                      <a:pt x="173" y="209"/>
                    </a:cubicBezTo>
                    <a:cubicBezTo>
                      <a:pt x="173" y="207"/>
                      <a:pt x="171" y="205"/>
                      <a:pt x="168" y="205"/>
                    </a:cubicBezTo>
                    <a:cubicBezTo>
                      <a:pt x="166" y="205"/>
                      <a:pt x="164" y="207"/>
                      <a:pt x="164" y="209"/>
                    </a:cubicBezTo>
                    <a:close/>
                    <a:moveTo>
                      <a:pt x="195" y="241"/>
                    </a:moveTo>
                    <a:cubicBezTo>
                      <a:pt x="198" y="241"/>
                      <a:pt x="200" y="239"/>
                      <a:pt x="200" y="237"/>
                    </a:cubicBezTo>
                    <a:cubicBezTo>
                      <a:pt x="200" y="234"/>
                      <a:pt x="198" y="232"/>
                      <a:pt x="195" y="232"/>
                    </a:cubicBezTo>
                    <a:cubicBezTo>
                      <a:pt x="193" y="232"/>
                      <a:pt x="191" y="234"/>
                      <a:pt x="191" y="237"/>
                    </a:cubicBezTo>
                    <a:cubicBezTo>
                      <a:pt x="191" y="239"/>
                      <a:pt x="193" y="241"/>
                      <a:pt x="195" y="241"/>
                    </a:cubicBezTo>
                    <a:close/>
                    <a:moveTo>
                      <a:pt x="164" y="182"/>
                    </a:moveTo>
                    <a:cubicBezTo>
                      <a:pt x="164" y="185"/>
                      <a:pt x="166" y="187"/>
                      <a:pt x="168" y="187"/>
                    </a:cubicBezTo>
                    <a:cubicBezTo>
                      <a:pt x="171" y="187"/>
                      <a:pt x="173" y="185"/>
                      <a:pt x="173" y="182"/>
                    </a:cubicBezTo>
                    <a:cubicBezTo>
                      <a:pt x="173" y="179"/>
                      <a:pt x="171" y="177"/>
                      <a:pt x="168" y="177"/>
                    </a:cubicBezTo>
                    <a:cubicBezTo>
                      <a:pt x="166" y="177"/>
                      <a:pt x="164" y="179"/>
                      <a:pt x="164" y="182"/>
                    </a:cubicBezTo>
                    <a:close/>
                    <a:moveTo>
                      <a:pt x="232" y="182"/>
                    </a:moveTo>
                    <a:cubicBezTo>
                      <a:pt x="232" y="185"/>
                      <a:pt x="234" y="187"/>
                      <a:pt x="236" y="187"/>
                    </a:cubicBezTo>
                    <a:cubicBezTo>
                      <a:pt x="239" y="187"/>
                      <a:pt x="241" y="185"/>
                      <a:pt x="241" y="182"/>
                    </a:cubicBezTo>
                    <a:cubicBezTo>
                      <a:pt x="241" y="179"/>
                      <a:pt x="239" y="177"/>
                      <a:pt x="236" y="177"/>
                    </a:cubicBezTo>
                    <a:cubicBezTo>
                      <a:pt x="234" y="177"/>
                      <a:pt x="232" y="179"/>
                      <a:pt x="232" y="182"/>
                    </a:cubicBezTo>
                    <a:close/>
                    <a:moveTo>
                      <a:pt x="193" y="223"/>
                    </a:moveTo>
                    <a:cubicBezTo>
                      <a:pt x="193" y="220"/>
                      <a:pt x="191" y="218"/>
                      <a:pt x="189" y="218"/>
                    </a:cubicBezTo>
                    <a:cubicBezTo>
                      <a:pt x="186" y="218"/>
                      <a:pt x="184" y="220"/>
                      <a:pt x="184" y="223"/>
                    </a:cubicBezTo>
                    <a:cubicBezTo>
                      <a:pt x="184" y="225"/>
                      <a:pt x="186" y="227"/>
                      <a:pt x="189" y="227"/>
                    </a:cubicBezTo>
                    <a:cubicBezTo>
                      <a:pt x="191" y="227"/>
                      <a:pt x="193" y="225"/>
                      <a:pt x="193" y="223"/>
                    </a:cubicBezTo>
                    <a:close/>
                    <a:moveTo>
                      <a:pt x="243" y="137"/>
                    </a:moveTo>
                    <a:cubicBezTo>
                      <a:pt x="240" y="137"/>
                      <a:pt x="238" y="139"/>
                      <a:pt x="238" y="141"/>
                    </a:cubicBezTo>
                    <a:cubicBezTo>
                      <a:pt x="238" y="144"/>
                      <a:pt x="240" y="146"/>
                      <a:pt x="243" y="146"/>
                    </a:cubicBezTo>
                    <a:cubicBezTo>
                      <a:pt x="246" y="146"/>
                      <a:pt x="248" y="144"/>
                      <a:pt x="248" y="141"/>
                    </a:cubicBezTo>
                    <a:cubicBezTo>
                      <a:pt x="248" y="139"/>
                      <a:pt x="246" y="137"/>
                      <a:pt x="243" y="137"/>
                    </a:cubicBezTo>
                    <a:close/>
                    <a:moveTo>
                      <a:pt x="223" y="241"/>
                    </a:moveTo>
                    <a:cubicBezTo>
                      <a:pt x="225" y="241"/>
                      <a:pt x="227" y="239"/>
                      <a:pt x="227" y="237"/>
                    </a:cubicBezTo>
                    <a:cubicBezTo>
                      <a:pt x="227" y="234"/>
                      <a:pt x="225" y="232"/>
                      <a:pt x="223" y="232"/>
                    </a:cubicBezTo>
                    <a:cubicBezTo>
                      <a:pt x="220" y="232"/>
                      <a:pt x="218" y="234"/>
                      <a:pt x="218" y="237"/>
                    </a:cubicBezTo>
                    <a:cubicBezTo>
                      <a:pt x="218" y="239"/>
                      <a:pt x="220" y="241"/>
                      <a:pt x="223" y="241"/>
                    </a:cubicBezTo>
                    <a:close/>
                    <a:moveTo>
                      <a:pt x="216" y="227"/>
                    </a:moveTo>
                    <a:cubicBezTo>
                      <a:pt x="218" y="227"/>
                      <a:pt x="220" y="225"/>
                      <a:pt x="220" y="223"/>
                    </a:cubicBezTo>
                    <a:cubicBezTo>
                      <a:pt x="220" y="220"/>
                      <a:pt x="218" y="218"/>
                      <a:pt x="216" y="218"/>
                    </a:cubicBezTo>
                    <a:cubicBezTo>
                      <a:pt x="213" y="218"/>
                      <a:pt x="211" y="220"/>
                      <a:pt x="211" y="223"/>
                    </a:cubicBezTo>
                    <a:cubicBezTo>
                      <a:pt x="211" y="225"/>
                      <a:pt x="213" y="227"/>
                      <a:pt x="216" y="227"/>
                    </a:cubicBezTo>
                    <a:close/>
                    <a:moveTo>
                      <a:pt x="229" y="255"/>
                    </a:moveTo>
                    <a:cubicBezTo>
                      <a:pt x="232" y="255"/>
                      <a:pt x="234" y="253"/>
                      <a:pt x="234" y="250"/>
                    </a:cubicBezTo>
                    <a:cubicBezTo>
                      <a:pt x="234" y="248"/>
                      <a:pt x="232" y="246"/>
                      <a:pt x="229" y="246"/>
                    </a:cubicBezTo>
                    <a:cubicBezTo>
                      <a:pt x="227" y="246"/>
                      <a:pt x="225" y="248"/>
                      <a:pt x="225" y="250"/>
                    </a:cubicBezTo>
                    <a:cubicBezTo>
                      <a:pt x="225" y="253"/>
                      <a:pt x="227" y="255"/>
                      <a:pt x="229" y="255"/>
                    </a:cubicBezTo>
                    <a:close/>
                    <a:moveTo>
                      <a:pt x="241" y="237"/>
                    </a:moveTo>
                    <a:cubicBezTo>
                      <a:pt x="241" y="234"/>
                      <a:pt x="239" y="232"/>
                      <a:pt x="236" y="232"/>
                    </a:cubicBezTo>
                    <a:cubicBezTo>
                      <a:pt x="234" y="232"/>
                      <a:pt x="232" y="234"/>
                      <a:pt x="232" y="237"/>
                    </a:cubicBezTo>
                    <a:cubicBezTo>
                      <a:pt x="232" y="239"/>
                      <a:pt x="234" y="241"/>
                      <a:pt x="236" y="241"/>
                    </a:cubicBezTo>
                    <a:cubicBezTo>
                      <a:pt x="239" y="241"/>
                      <a:pt x="241" y="239"/>
                      <a:pt x="241" y="237"/>
                    </a:cubicBezTo>
                    <a:close/>
                    <a:moveTo>
                      <a:pt x="254" y="209"/>
                    </a:moveTo>
                    <a:cubicBezTo>
                      <a:pt x="254" y="207"/>
                      <a:pt x="252" y="205"/>
                      <a:pt x="250" y="205"/>
                    </a:cubicBezTo>
                    <a:cubicBezTo>
                      <a:pt x="247" y="205"/>
                      <a:pt x="245" y="207"/>
                      <a:pt x="245" y="209"/>
                    </a:cubicBezTo>
                    <a:cubicBezTo>
                      <a:pt x="245" y="212"/>
                      <a:pt x="247" y="214"/>
                      <a:pt x="250" y="214"/>
                    </a:cubicBezTo>
                    <a:cubicBezTo>
                      <a:pt x="252" y="214"/>
                      <a:pt x="254" y="212"/>
                      <a:pt x="254" y="209"/>
                    </a:cubicBezTo>
                    <a:close/>
                    <a:moveTo>
                      <a:pt x="204" y="209"/>
                    </a:moveTo>
                    <a:cubicBezTo>
                      <a:pt x="204" y="212"/>
                      <a:pt x="206" y="214"/>
                      <a:pt x="209" y="214"/>
                    </a:cubicBezTo>
                    <a:cubicBezTo>
                      <a:pt x="211" y="214"/>
                      <a:pt x="214" y="212"/>
                      <a:pt x="214" y="209"/>
                    </a:cubicBezTo>
                    <a:cubicBezTo>
                      <a:pt x="214" y="207"/>
                      <a:pt x="211" y="205"/>
                      <a:pt x="209" y="205"/>
                    </a:cubicBezTo>
                    <a:cubicBezTo>
                      <a:pt x="206" y="205"/>
                      <a:pt x="204" y="207"/>
                      <a:pt x="204" y="209"/>
                    </a:cubicBezTo>
                    <a:close/>
                    <a:moveTo>
                      <a:pt x="248" y="223"/>
                    </a:moveTo>
                    <a:cubicBezTo>
                      <a:pt x="248" y="220"/>
                      <a:pt x="246" y="218"/>
                      <a:pt x="243" y="218"/>
                    </a:cubicBezTo>
                    <a:cubicBezTo>
                      <a:pt x="240" y="218"/>
                      <a:pt x="238" y="220"/>
                      <a:pt x="238" y="223"/>
                    </a:cubicBezTo>
                    <a:cubicBezTo>
                      <a:pt x="238" y="225"/>
                      <a:pt x="240" y="227"/>
                      <a:pt x="243" y="227"/>
                    </a:cubicBezTo>
                    <a:cubicBezTo>
                      <a:pt x="246" y="227"/>
                      <a:pt x="248" y="225"/>
                      <a:pt x="248" y="223"/>
                    </a:cubicBezTo>
                    <a:close/>
                    <a:moveTo>
                      <a:pt x="223" y="205"/>
                    </a:moveTo>
                    <a:cubicBezTo>
                      <a:pt x="220" y="205"/>
                      <a:pt x="218" y="207"/>
                      <a:pt x="218" y="209"/>
                    </a:cubicBezTo>
                    <a:cubicBezTo>
                      <a:pt x="218" y="212"/>
                      <a:pt x="220" y="214"/>
                      <a:pt x="223" y="214"/>
                    </a:cubicBezTo>
                    <a:cubicBezTo>
                      <a:pt x="225" y="214"/>
                      <a:pt x="227" y="212"/>
                      <a:pt x="227" y="209"/>
                    </a:cubicBezTo>
                    <a:cubicBezTo>
                      <a:pt x="227" y="207"/>
                      <a:pt x="225" y="205"/>
                      <a:pt x="223" y="205"/>
                    </a:cubicBezTo>
                    <a:close/>
                    <a:moveTo>
                      <a:pt x="211" y="196"/>
                    </a:moveTo>
                    <a:cubicBezTo>
                      <a:pt x="211" y="198"/>
                      <a:pt x="213" y="200"/>
                      <a:pt x="216" y="200"/>
                    </a:cubicBezTo>
                    <a:cubicBezTo>
                      <a:pt x="218" y="200"/>
                      <a:pt x="220" y="198"/>
                      <a:pt x="220" y="196"/>
                    </a:cubicBezTo>
                    <a:cubicBezTo>
                      <a:pt x="220" y="193"/>
                      <a:pt x="218" y="191"/>
                      <a:pt x="216" y="191"/>
                    </a:cubicBezTo>
                    <a:cubicBezTo>
                      <a:pt x="213" y="191"/>
                      <a:pt x="211" y="193"/>
                      <a:pt x="211" y="196"/>
                    </a:cubicBezTo>
                    <a:close/>
                    <a:moveTo>
                      <a:pt x="241" y="209"/>
                    </a:moveTo>
                    <a:cubicBezTo>
                      <a:pt x="241" y="207"/>
                      <a:pt x="239" y="205"/>
                      <a:pt x="236" y="205"/>
                    </a:cubicBezTo>
                    <a:cubicBezTo>
                      <a:pt x="234" y="205"/>
                      <a:pt x="232" y="207"/>
                      <a:pt x="232" y="209"/>
                    </a:cubicBezTo>
                    <a:cubicBezTo>
                      <a:pt x="232" y="212"/>
                      <a:pt x="234" y="214"/>
                      <a:pt x="236" y="214"/>
                    </a:cubicBezTo>
                    <a:cubicBezTo>
                      <a:pt x="239" y="214"/>
                      <a:pt x="241" y="212"/>
                      <a:pt x="241" y="209"/>
                    </a:cubicBezTo>
                    <a:close/>
                    <a:moveTo>
                      <a:pt x="229" y="227"/>
                    </a:moveTo>
                    <a:cubicBezTo>
                      <a:pt x="232" y="227"/>
                      <a:pt x="234" y="225"/>
                      <a:pt x="234" y="223"/>
                    </a:cubicBezTo>
                    <a:cubicBezTo>
                      <a:pt x="234" y="220"/>
                      <a:pt x="232" y="218"/>
                      <a:pt x="229" y="218"/>
                    </a:cubicBezTo>
                    <a:cubicBezTo>
                      <a:pt x="227" y="218"/>
                      <a:pt x="225" y="220"/>
                      <a:pt x="225" y="223"/>
                    </a:cubicBezTo>
                    <a:cubicBezTo>
                      <a:pt x="225" y="225"/>
                      <a:pt x="227" y="227"/>
                      <a:pt x="229" y="227"/>
                    </a:cubicBezTo>
                    <a:close/>
                    <a:moveTo>
                      <a:pt x="223" y="177"/>
                    </a:moveTo>
                    <a:cubicBezTo>
                      <a:pt x="220" y="177"/>
                      <a:pt x="218" y="179"/>
                      <a:pt x="218" y="182"/>
                    </a:cubicBezTo>
                    <a:cubicBezTo>
                      <a:pt x="218" y="185"/>
                      <a:pt x="220" y="187"/>
                      <a:pt x="223" y="187"/>
                    </a:cubicBezTo>
                    <a:cubicBezTo>
                      <a:pt x="225" y="187"/>
                      <a:pt x="227" y="185"/>
                      <a:pt x="227" y="182"/>
                    </a:cubicBezTo>
                    <a:cubicBezTo>
                      <a:pt x="227" y="179"/>
                      <a:pt x="225" y="177"/>
                      <a:pt x="223" y="177"/>
                    </a:cubicBezTo>
                    <a:close/>
                    <a:moveTo>
                      <a:pt x="225" y="196"/>
                    </a:moveTo>
                    <a:cubicBezTo>
                      <a:pt x="225" y="198"/>
                      <a:pt x="227" y="200"/>
                      <a:pt x="229" y="200"/>
                    </a:cubicBezTo>
                    <a:cubicBezTo>
                      <a:pt x="232" y="200"/>
                      <a:pt x="234" y="198"/>
                      <a:pt x="234" y="196"/>
                    </a:cubicBezTo>
                    <a:cubicBezTo>
                      <a:pt x="234" y="193"/>
                      <a:pt x="232" y="191"/>
                      <a:pt x="229" y="191"/>
                    </a:cubicBezTo>
                    <a:cubicBezTo>
                      <a:pt x="227" y="191"/>
                      <a:pt x="225" y="193"/>
                      <a:pt x="225" y="196"/>
                    </a:cubicBezTo>
                    <a:close/>
                    <a:moveTo>
                      <a:pt x="270" y="137"/>
                    </a:moveTo>
                    <a:cubicBezTo>
                      <a:pt x="268" y="137"/>
                      <a:pt x="266" y="139"/>
                      <a:pt x="266" y="141"/>
                    </a:cubicBezTo>
                    <a:cubicBezTo>
                      <a:pt x="266" y="144"/>
                      <a:pt x="268" y="146"/>
                      <a:pt x="270" y="146"/>
                    </a:cubicBezTo>
                    <a:cubicBezTo>
                      <a:pt x="273" y="146"/>
                      <a:pt x="275" y="144"/>
                      <a:pt x="275" y="141"/>
                    </a:cubicBezTo>
                    <a:cubicBezTo>
                      <a:pt x="275" y="139"/>
                      <a:pt x="273" y="137"/>
                      <a:pt x="270" y="137"/>
                    </a:cubicBezTo>
                    <a:close/>
                    <a:moveTo>
                      <a:pt x="277" y="177"/>
                    </a:moveTo>
                    <a:cubicBezTo>
                      <a:pt x="275" y="177"/>
                      <a:pt x="273" y="179"/>
                      <a:pt x="273" y="182"/>
                    </a:cubicBezTo>
                    <a:cubicBezTo>
                      <a:pt x="273" y="185"/>
                      <a:pt x="275" y="187"/>
                      <a:pt x="277" y="187"/>
                    </a:cubicBezTo>
                    <a:cubicBezTo>
                      <a:pt x="280" y="187"/>
                      <a:pt x="282" y="185"/>
                      <a:pt x="282" y="182"/>
                    </a:cubicBezTo>
                    <a:cubicBezTo>
                      <a:pt x="282" y="179"/>
                      <a:pt x="280" y="177"/>
                      <a:pt x="277" y="177"/>
                    </a:cubicBezTo>
                    <a:close/>
                    <a:moveTo>
                      <a:pt x="286" y="127"/>
                    </a:moveTo>
                    <a:cubicBezTo>
                      <a:pt x="286" y="130"/>
                      <a:pt x="288" y="132"/>
                      <a:pt x="291" y="132"/>
                    </a:cubicBezTo>
                    <a:cubicBezTo>
                      <a:pt x="293" y="132"/>
                      <a:pt x="295" y="130"/>
                      <a:pt x="295" y="127"/>
                    </a:cubicBezTo>
                    <a:cubicBezTo>
                      <a:pt x="295" y="125"/>
                      <a:pt x="293" y="123"/>
                      <a:pt x="291" y="123"/>
                    </a:cubicBezTo>
                    <a:cubicBezTo>
                      <a:pt x="288" y="123"/>
                      <a:pt x="286" y="125"/>
                      <a:pt x="286" y="127"/>
                    </a:cubicBezTo>
                    <a:close/>
                    <a:moveTo>
                      <a:pt x="245" y="155"/>
                    </a:moveTo>
                    <a:cubicBezTo>
                      <a:pt x="245" y="157"/>
                      <a:pt x="247" y="159"/>
                      <a:pt x="250" y="159"/>
                    </a:cubicBezTo>
                    <a:cubicBezTo>
                      <a:pt x="252" y="159"/>
                      <a:pt x="254" y="157"/>
                      <a:pt x="254" y="155"/>
                    </a:cubicBezTo>
                    <a:cubicBezTo>
                      <a:pt x="254" y="152"/>
                      <a:pt x="252" y="150"/>
                      <a:pt x="250" y="150"/>
                    </a:cubicBezTo>
                    <a:cubicBezTo>
                      <a:pt x="247" y="150"/>
                      <a:pt x="245" y="152"/>
                      <a:pt x="245" y="155"/>
                    </a:cubicBezTo>
                    <a:close/>
                    <a:moveTo>
                      <a:pt x="279" y="196"/>
                    </a:moveTo>
                    <a:cubicBezTo>
                      <a:pt x="279" y="198"/>
                      <a:pt x="281" y="200"/>
                      <a:pt x="284" y="200"/>
                    </a:cubicBezTo>
                    <a:cubicBezTo>
                      <a:pt x="286" y="200"/>
                      <a:pt x="288" y="198"/>
                      <a:pt x="288" y="196"/>
                    </a:cubicBezTo>
                    <a:cubicBezTo>
                      <a:pt x="288" y="193"/>
                      <a:pt x="286" y="191"/>
                      <a:pt x="284" y="191"/>
                    </a:cubicBezTo>
                    <a:cubicBezTo>
                      <a:pt x="281" y="191"/>
                      <a:pt x="279" y="193"/>
                      <a:pt x="279" y="196"/>
                    </a:cubicBezTo>
                    <a:close/>
                    <a:moveTo>
                      <a:pt x="252" y="141"/>
                    </a:moveTo>
                    <a:cubicBezTo>
                      <a:pt x="252" y="144"/>
                      <a:pt x="254" y="146"/>
                      <a:pt x="257" y="146"/>
                    </a:cubicBezTo>
                    <a:cubicBezTo>
                      <a:pt x="259" y="146"/>
                      <a:pt x="261" y="144"/>
                      <a:pt x="261" y="141"/>
                    </a:cubicBezTo>
                    <a:cubicBezTo>
                      <a:pt x="261" y="139"/>
                      <a:pt x="259" y="137"/>
                      <a:pt x="257" y="137"/>
                    </a:cubicBezTo>
                    <a:cubicBezTo>
                      <a:pt x="254" y="137"/>
                      <a:pt x="252" y="139"/>
                      <a:pt x="252" y="141"/>
                    </a:cubicBezTo>
                    <a:close/>
                    <a:moveTo>
                      <a:pt x="261" y="196"/>
                    </a:moveTo>
                    <a:cubicBezTo>
                      <a:pt x="261" y="193"/>
                      <a:pt x="259" y="191"/>
                      <a:pt x="257" y="191"/>
                    </a:cubicBezTo>
                    <a:cubicBezTo>
                      <a:pt x="254" y="191"/>
                      <a:pt x="252" y="193"/>
                      <a:pt x="252" y="196"/>
                    </a:cubicBezTo>
                    <a:cubicBezTo>
                      <a:pt x="252" y="198"/>
                      <a:pt x="254" y="200"/>
                      <a:pt x="257" y="200"/>
                    </a:cubicBezTo>
                    <a:cubicBezTo>
                      <a:pt x="259" y="200"/>
                      <a:pt x="261" y="198"/>
                      <a:pt x="261" y="196"/>
                    </a:cubicBezTo>
                    <a:close/>
                    <a:moveTo>
                      <a:pt x="263" y="123"/>
                    </a:moveTo>
                    <a:cubicBezTo>
                      <a:pt x="261" y="123"/>
                      <a:pt x="259" y="125"/>
                      <a:pt x="259" y="127"/>
                    </a:cubicBezTo>
                    <a:cubicBezTo>
                      <a:pt x="259" y="130"/>
                      <a:pt x="261" y="132"/>
                      <a:pt x="263" y="132"/>
                    </a:cubicBezTo>
                    <a:cubicBezTo>
                      <a:pt x="266" y="132"/>
                      <a:pt x="268" y="130"/>
                      <a:pt x="268" y="127"/>
                    </a:cubicBezTo>
                    <a:cubicBezTo>
                      <a:pt x="268" y="125"/>
                      <a:pt x="266" y="123"/>
                      <a:pt x="263" y="123"/>
                    </a:cubicBezTo>
                    <a:close/>
                    <a:moveTo>
                      <a:pt x="277" y="241"/>
                    </a:moveTo>
                    <a:cubicBezTo>
                      <a:pt x="280" y="241"/>
                      <a:pt x="282" y="239"/>
                      <a:pt x="282" y="237"/>
                    </a:cubicBezTo>
                    <a:cubicBezTo>
                      <a:pt x="282" y="234"/>
                      <a:pt x="280" y="232"/>
                      <a:pt x="277" y="232"/>
                    </a:cubicBezTo>
                    <a:cubicBezTo>
                      <a:pt x="275" y="232"/>
                      <a:pt x="273" y="234"/>
                      <a:pt x="273" y="237"/>
                    </a:cubicBezTo>
                    <a:cubicBezTo>
                      <a:pt x="273" y="239"/>
                      <a:pt x="275" y="241"/>
                      <a:pt x="277" y="241"/>
                    </a:cubicBezTo>
                    <a:close/>
                    <a:moveTo>
                      <a:pt x="270" y="227"/>
                    </a:moveTo>
                    <a:cubicBezTo>
                      <a:pt x="273" y="227"/>
                      <a:pt x="275" y="225"/>
                      <a:pt x="275" y="223"/>
                    </a:cubicBezTo>
                    <a:cubicBezTo>
                      <a:pt x="275" y="220"/>
                      <a:pt x="273" y="218"/>
                      <a:pt x="270" y="218"/>
                    </a:cubicBezTo>
                    <a:cubicBezTo>
                      <a:pt x="268" y="218"/>
                      <a:pt x="266" y="220"/>
                      <a:pt x="266" y="223"/>
                    </a:cubicBezTo>
                    <a:cubicBezTo>
                      <a:pt x="266" y="225"/>
                      <a:pt x="268" y="227"/>
                      <a:pt x="270" y="227"/>
                    </a:cubicBezTo>
                    <a:close/>
                    <a:moveTo>
                      <a:pt x="302" y="196"/>
                    </a:moveTo>
                    <a:cubicBezTo>
                      <a:pt x="302" y="193"/>
                      <a:pt x="300" y="191"/>
                      <a:pt x="297" y="191"/>
                    </a:cubicBezTo>
                    <a:cubicBezTo>
                      <a:pt x="295" y="191"/>
                      <a:pt x="293" y="193"/>
                      <a:pt x="293" y="196"/>
                    </a:cubicBezTo>
                    <a:cubicBezTo>
                      <a:pt x="293" y="198"/>
                      <a:pt x="295" y="200"/>
                      <a:pt x="297" y="200"/>
                    </a:cubicBezTo>
                    <a:cubicBezTo>
                      <a:pt x="300" y="200"/>
                      <a:pt x="302" y="198"/>
                      <a:pt x="302" y="196"/>
                    </a:cubicBezTo>
                    <a:close/>
                    <a:moveTo>
                      <a:pt x="263" y="214"/>
                    </a:moveTo>
                    <a:cubicBezTo>
                      <a:pt x="266" y="214"/>
                      <a:pt x="268" y="212"/>
                      <a:pt x="268" y="209"/>
                    </a:cubicBezTo>
                    <a:cubicBezTo>
                      <a:pt x="268" y="207"/>
                      <a:pt x="266" y="205"/>
                      <a:pt x="263" y="205"/>
                    </a:cubicBezTo>
                    <a:cubicBezTo>
                      <a:pt x="261" y="205"/>
                      <a:pt x="259" y="207"/>
                      <a:pt x="259" y="209"/>
                    </a:cubicBezTo>
                    <a:cubicBezTo>
                      <a:pt x="259" y="212"/>
                      <a:pt x="261" y="214"/>
                      <a:pt x="263" y="214"/>
                    </a:cubicBezTo>
                    <a:close/>
                    <a:moveTo>
                      <a:pt x="284" y="255"/>
                    </a:moveTo>
                    <a:cubicBezTo>
                      <a:pt x="286" y="255"/>
                      <a:pt x="288" y="253"/>
                      <a:pt x="288" y="250"/>
                    </a:cubicBezTo>
                    <a:cubicBezTo>
                      <a:pt x="288" y="248"/>
                      <a:pt x="286" y="246"/>
                      <a:pt x="284" y="246"/>
                    </a:cubicBezTo>
                    <a:cubicBezTo>
                      <a:pt x="281" y="246"/>
                      <a:pt x="279" y="248"/>
                      <a:pt x="279" y="250"/>
                    </a:cubicBezTo>
                    <a:cubicBezTo>
                      <a:pt x="279" y="253"/>
                      <a:pt x="281" y="255"/>
                      <a:pt x="284" y="255"/>
                    </a:cubicBezTo>
                    <a:close/>
                    <a:moveTo>
                      <a:pt x="295" y="209"/>
                    </a:moveTo>
                    <a:cubicBezTo>
                      <a:pt x="295" y="207"/>
                      <a:pt x="293" y="205"/>
                      <a:pt x="291" y="205"/>
                    </a:cubicBezTo>
                    <a:cubicBezTo>
                      <a:pt x="288" y="205"/>
                      <a:pt x="286" y="207"/>
                      <a:pt x="286" y="209"/>
                    </a:cubicBezTo>
                    <a:cubicBezTo>
                      <a:pt x="286" y="212"/>
                      <a:pt x="288" y="214"/>
                      <a:pt x="291" y="214"/>
                    </a:cubicBezTo>
                    <a:cubicBezTo>
                      <a:pt x="293" y="214"/>
                      <a:pt x="295" y="212"/>
                      <a:pt x="295" y="209"/>
                    </a:cubicBezTo>
                    <a:close/>
                  </a:path>
                </a:pathLst>
              </a:custGeom>
              <a:solidFill>
                <a:srgbClr val="ECECEC">
                  <a:alpha val="52000"/>
                </a:srgbClr>
              </a:solidFill>
              <a:ln>
                <a:noFill/>
              </a:ln>
            </p:spPr>
            <p:txBody>
              <a:bodyPr vert="horz" wrap="square" lIns="89630" tIns="44814" rIns="89630" bIns="44814" numCol="1" anchor="t" anchorCtr="0" compatLnSpc="1">
                <a:prstTxWarp prst="textNoShape">
                  <a:avLst/>
                </a:prstTxWarp>
              </a:bodyPr>
              <a:lstStyle/>
              <a:p>
                <a:pPr defTabSz="914281">
                  <a:defRPr/>
                </a:pPr>
                <a:endParaRPr lang="en-US" sz="1765" kern="0" dirty="0">
                  <a:solidFill>
                    <a:srgbClr val="FFFFFF"/>
                  </a:solidFill>
                  <a:latin typeface="Segoe UI Light" charset="0"/>
                </a:endParaRPr>
              </a:p>
            </p:txBody>
          </p:sp>
          <p:sp>
            <p:nvSpPr>
              <p:cNvPr id="29" name="Oval 28"/>
              <p:cNvSpPr/>
              <p:nvPr/>
            </p:nvSpPr>
            <p:spPr bwMode="auto">
              <a:xfrm>
                <a:off x="10072753" y="3257322"/>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8" name="Oval 37"/>
              <p:cNvSpPr/>
              <p:nvPr/>
            </p:nvSpPr>
            <p:spPr bwMode="auto">
              <a:xfrm>
                <a:off x="10165744" y="245438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5" name="Oval 44"/>
              <p:cNvSpPr/>
              <p:nvPr/>
            </p:nvSpPr>
            <p:spPr bwMode="auto">
              <a:xfrm>
                <a:off x="10360293" y="1953575"/>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8" name="Oval 47"/>
              <p:cNvSpPr/>
              <p:nvPr/>
            </p:nvSpPr>
            <p:spPr bwMode="auto">
              <a:xfrm>
                <a:off x="9616991" y="284339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9" name="Oval 48"/>
              <p:cNvSpPr/>
              <p:nvPr/>
            </p:nvSpPr>
            <p:spPr bwMode="auto">
              <a:xfrm>
                <a:off x="9340805" y="286457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0" name="Oval 49"/>
              <p:cNvSpPr/>
              <p:nvPr/>
            </p:nvSpPr>
            <p:spPr bwMode="auto">
              <a:xfrm>
                <a:off x="8059973" y="178626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1" name="Oval 50"/>
              <p:cNvSpPr/>
              <p:nvPr/>
            </p:nvSpPr>
            <p:spPr bwMode="auto">
              <a:xfrm>
                <a:off x="7747085" y="1760761"/>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2" name="Oval 51"/>
              <p:cNvSpPr/>
              <p:nvPr/>
            </p:nvSpPr>
            <p:spPr bwMode="auto">
              <a:xfrm>
                <a:off x="6986943" y="3676523"/>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3" name="Oval 52"/>
              <p:cNvSpPr/>
              <p:nvPr/>
            </p:nvSpPr>
            <p:spPr bwMode="auto">
              <a:xfrm>
                <a:off x="6275255" y="222313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4" name="Oval 53"/>
              <p:cNvSpPr/>
              <p:nvPr/>
            </p:nvSpPr>
            <p:spPr bwMode="auto">
              <a:xfrm>
                <a:off x="6044148" y="225438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7" name="Oval 56"/>
              <p:cNvSpPr/>
              <p:nvPr/>
            </p:nvSpPr>
            <p:spPr bwMode="auto">
              <a:xfrm>
                <a:off x="6455176" y="2120700"/>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8" name="Oval 57"/>
              <p:cNvSpPr/>
              <p:nvPr/>
            </p:nvSpPr>
            <p:spPr bwMode="auto">
              <a:xfrm>
                <a:off x="5802968" y="2520611"/>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9" name="Oval 58"/>
              <p:cNvSpPr/>
              <p:nvPr/>
            </p:nvSpPr>
            <p:spPr bwMode="auto">
              <a:xfrm>
                <a:off x="5320852" y="2128013"/>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27" name="Oval 26"/>
              <p:cNvSpPr/>
              <p:nvPr/>
            </p:nvSpPr>
            <p:spPr bwMode="auto">
              <a:xfrm>
                <a:off x="10919140" y="2308695"/>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0" name="Oval 29"/>
              <p:cNvSpPr/>
              <p:nvPr/>
            </p:nvSpPr>
            <p:spPr bwMode="auto">
              <a:xfrm>
                <a:off x="10739219" y="2454699"/>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1" name="Oval 30"/>
              <p:cNvSpPr/>
              <p:nvPr/>
            </p:nvSpPr>
            <p:spPr bwMode="auto">
              <a:xfrm>
                <a:off x="11037239" y="3943004"/>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2" name="Oval 31"/>
              <p:cNvSpPr/>
              <p:nvPr/>
            </p:nvSpPr>
            <p:spPr bwMode="auto">
              <a:xfrm>
                <a:off x="11048382" y="4300409"/>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1" name="Oval 40"/>
              <p:cNvSpPr/>
              <p:nvPr/>
            </p:nvSpPr>
            <p:spPr bwMode="auto">
              <a:xfrm>
                <a:off x="10425013" y="273533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2" name="Oval 41"/>
              <p:cNvSpPr/>
              <p:nvPr/>
            </p:nvSpPr>
            <p:spPr bwMode="auto">
              <a:xfrm>
                <a:off x="5774121" y="214572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64" name="Oval 63"/>
              <p:cNvSpPr/>
              <p:nvPr/>
            </p:nvSpPr>
            <p:spPr bwMode="auto">
              <a:xfrm>
                <a:off x="6276230" y="2403563"/>
                <a:ext cx="258485" cy="258479"/>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66" name="Oval 65"/>
              <p:cNvSpPr/>
              <p:nvPr/>
            </p:nvSpPr>
            <p:spPr bwMode="auto">
              <a:xfrm>
                <a:off x="10778013" y="2181343"/>
                <a:ext cx="258485" cy="258479"/>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grpSp>
        <p:sp>
          <p:nvSpPr>
            <p:cNvPr id="74" name="Oval 73"/>
            <p:cNvSpPr/>
            <p:nvPr/>
          </p:nvSpPr>
          <p:spPr bwMode="auto">
            <a:xfrm>
              <a:off x="17649101" y="4802807"/>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6" name="Oval 75"/>
            <p:cNvSpPr/>
            <p:nvPr/>
          </p:nvSpPr>
          <p:spPr bwMode="auto">
            <a:xfrm>
              <a:off x="20396843" y="4037269"/>
              <a:ext cx="506807" cy="506796"/>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7" name="Oval 76"/>
            <p:cNvSpPr/>
            <p:nvPr/>
          </p:nvSpPr>
          <p:spPr bwMode="auto">
            <a:xfrm>
              <a:off x="15789492" y="3260683"/>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8" name="Oval 77"/>
            <p:cNvSpPr/>
            <p:nvPr/>
          </p:nvSpPr>
          <p:spPr bwMode="auto">
            <a:xfrm>
              <a:off x="15880631" y="2860908"/>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9" name="Oval 78"/>
            <p:cNvSpPr/>
            <p:nvPr/>
          </p:nvSpPr>
          <p:spPr bwMode="auto">
            <a:xfrm>
              <a:off x="15559607" y="2511144"/>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0" name="Oval 79"/>
            <p:cNvSpPr/>
            <p:nvPr/>
          </p:nvSpPr>
          <p:spPr bwMode="auto">
            <a:xfrm>
              <a:off x="14989945" y="3225538"/>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1" name="Oval 80"/>
            <p:cNvSpPr/>
            <p:nvPr/>
          </p:nvSpPr>
          <p:spPr bwMode="auto">
            <a:xfrm>
              <a:off x="9995109" y="4097336"/>
              <a:ext cx="506807" cy="506796"/>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2" name="Oval 81"/>
            <p:cNvSpPr/>
            <p:nvPr/>
          </p:nvSpPr>
          <p:spPr bwMode="auto">
            <a:xfrm>
              <a:off x="10733637" y="3707472"/>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3" name="Oval 82"/>
            <p:cNvSpPr/>
            <p:nvPr/>
          </p:nvSpPr>
          <p:spPr bwMode="auto">
            <a:xfrm>
              <a:off x="11648813" y="4395318"/>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4" name="Oval 83"/>
            <p:cNvSpPr/>
            <p:nvPr/>
          </p:nvSpPr>
          <p:spPr bwMode="auto">
            <a:xfrm>
              <a:off x="11549178" y="4495680"/>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5" name="Oval 84"/>
            <p:cNvSpPr/>
            <p:nvPr/>
          </p:nvSpPr>
          <p:spPr bwMode="auto">
            <a:xfrm>
              <a:off x="11731281" y="4511634"/>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6" name="Oval 85"/>
            <p:cNvSpPr/>
            <p:nvPr/>
          </p:nvSpPr>
          <p:spPr bwMode="auto">
            <a:xfrm>
              <a:off x="10067215" y="3733373"/>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grpSp>
      <p:grpSp>
        <p:nvGrpSpPr>
          <p:cNvPr id="4" name="Group 3"/>
          <p:cNvGrpSpPr/>
          <p:nvPr/>
        </p:nvGrpSpPr>
        <p:grpSpPr>
          <a:xfrm>
            <a:off x="208289" y="3183870"/>
            <a:ext cx="3364783" cy="3397265"/>
            <a:chOff x="211612" y="3247180"/>
            <a:chExt cx="3432740" cy="3465881"/>
          </a:xfrm>
        </p:grpSpPr>
        <p:sp>
          <p:nvSpPr>
            <p:cNvPr id="13" name="TextBox 12"/>
            <p:cNvSpPr txBox="1"/>
            <p:nvPr/>
          </p:nvSpPr>
          <p:spPr>
            <a:xfrm>
              <a:off x="211612" y="3247180"/>
              <a:ext cx="3432740" cy="1638862"/>
            </a:xfrm>
            <a:prstGeom prst="rect">
              <a:avLst/>
            </a:prstGeom>
            <a:noFill/>
          </p:spPr>
          <p:txBody>
            <a:bodyPr wrap="none" lIns="277852" tIns="277852" rIns="277852" bIns="277852" rtlCol="0">
              <a:spAutoFit/>
            </a:bodyPr>
            <a:lstStyle/>
            <a:p>
              <a:pPr defTabSz="914281">
                <a:lnSpc>
                  <a:spcPct val="90000"/>
                </a:lnSpc>
                <a:spcAft>
                  <a:spcPts val="588"/>
                </a:spcAft>
                <a:defRPr/>
              </a:pPr>
              <a:r>
                <a:rPr lang="en-US" sz="2353" kern="0" dirty="0">
                  <a:gradFill>
                    <a:gsLst>
                      <a:gs pos="0">
                        <a:srgbClr val="ECECEC"/>
                      </a:gs>
                      <a:gs pos="100000">
                        <a:srgbClr val="ECECEC"/>
                      </a:gs>
                    </a:gsLst>
                    <a:lin ang="5400000" scaled="0"/>
                  </a:gradFill>
                  <a:latin typeface="Segoe UI Light" charset="0"/>
                </a:rPr>
                <a:t>100+ </a:t>
              </a:r>
              <a:r>
                <a:rPr lang="en-US" sz="2353" kern="0" dirty="0" err="1">
                  <a:gradFill>
                    <a:gsLst>
                      <a:gs pos="0">
                        <a:srgbClr val="ECECEC"/>
                      </a:gs>
                      <a:gs pos="100000">
                        <a:srgbClr val="ECECEC"/>
                      </a:gs>
                    </a:gsLst>
                    <a:lin ang="5400000" scaled="0"/>
                  </a:gradFill>
                  <a:latin typeface="Segoe UI Light" charset="0"/>
                </a:rPr>
                <a:t>centros</a:t>
              </a:r>
              <a:r>
                <a:rPr lang="en-US" sz="2353" kern="0" dirty="0">
                  <a:gradFill>
                    <a:gsLst>
                      <a:gs pos="0">
                        <a:srgbClr val="ECECEC"/>
                      </a:gs>
                      <a:gs pos="100000">
                        <a:srgbClr val="ECECEC"/>
                      </a:gs>
                    </a:gsLst>
                    <a:lin ang="5400000" scaled="0"/>
                  </a:gradFill>
                  <a:latin typeface="Segoe UI Light" charset="0"/>
                </a:rPr>
                <a:t> de </a:t>
              </a:r>
              <a:r>
                <a:rPr lang="en-US" sz="2353" kern="0" dirty="0" err="1">
                  <a:gradFill>
                    <a:gsLst>
                      <a:gs pos="0">
                        <a:srgbClr val="ECECEC"/>
                      </a:gs>
                      <a:gs pos="100000">
                        <a:srgbClr val="ECECEC"/>
                      </a:gs>
                    </a:gsLst>
                    <a:lin ang="5400000" scaled="0"/>
                  </a:gradFill>
                  <a:latin typeface="Segoe UI Light" charset="0"/>
                </a:rPr>
                <a:t>datos</a:t>
              </a:r>
              <a:endParaRPr lang="en-US" sz="2353" kern="0" dirty="0">
                <a:gradFill>
                  <a:gsLst>
                    <a:gs pos="0">
                      <a:srgbClr val="ECECEC"/>
                    </a:gs>
                    <a:gs pos="100000">
                      <a:srgbClr val="ECECEC"/>
                    </a:gs>
                  </a:gsLst>
                  <a:lin ang="5400000" scaled="0"/>
                </a:gradFill>
                <a:latin typeface="Segoe UI Light" charset="0"/>
              </a:endParaRPr>
            </a:p>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Top 3 </a:t>
              </a:r>
              <a:r>
                <a:rPr lang="en-US" sz="1176" kern="0" dirty="0" err="1">
                  <a:gradFill>
                    <a:gsLst>
                      <a:gs pos="0">
                        <a:srgbClr val="ECECEC"/>
                      </a:gs>
                      <a:gs pos="100000">
                        <a:srgbClr val="ECECEC"/>
                      </a:gs>
                    </a:gsLst>
                    <a:lin ang="5400000" scaled="0"/>
                  </a:gradFill>
                  <a:latin typeface="Segoe UI Light" charset="0"/>
                </a:rPr>
                <a:t>en</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redes</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mundiales</a:t>
              </a:r>
              <a:endParaRPr lang="en-US" sz="1176" kern="0" dirty="0">
                <a:gradFill>
                  <a:gsLst>
                    <a:gs pos="0">
                      <a:srgbClr val="ECECEC"/>
                    </a:gs>
                    <a:gs pos="100000">
                      <a:srgbClr val="ECECEC"/>
                    </a:gs>
                  </a:gsLst>
                  <a:lin ang="5400000" scaled="0"/>
                </a:gradFill>
                <a:latin typeface="Segoe UI Light" charset="0"/>
              </a:endParaRPr>
            </a:p>
            <a:p>
              <a:pPr defTabSz="914281">
                <a:lnSpc>
                  <a:spcPct val="90000"/>
                </a:lnSpc>
                <a:spcAft>
                  <a:spcPts val="588"/>
                </a:spcAft>
                <a:defRPr/>
              </a:pPr>
              <a:r>
                <a:rPr lang="en-US" sz="1176" kern="0" dirty="0" err="1">
                  <a:gradFill>
                    <a:gsLst>
                      <a:gs pos="0">
                        <a:srgbClr val="ECECEC"/>
                      </a:gs>
                      <a:gs pos="100000">
                        <a:srgbClr val="ECECEC"/>
                      </a:gs>
                    </a:gsLst>
                    <a:lin ang="5400000" scaled="0"/>
                  </a:gradFill>
                  <a:latin typeface="Segoe UI Light" charset="0"/>
                </a:rPr>
                <a:t>Regiones</a:t>
              </a:r>
              <a:r>
                <a:rPr lang="en-US" sz="1176" kern="0" dirty="0">
                  <a:gradFill>
                    <a:gsLst>
                      <a:gs pos="0">
                        <a:srgbClr val="ECECEC"/>
                      </a:gs>
                      <a:gs pos="100000">
                        <a:srgbClr val="ECECEC"/>
                      </a:gs>
                    </a:gsLst>
                    <a:lin ang="5400000" scaled="0"/>
                  </a:gradFill>
                  <a:latin typeface="Segoe UI Light" charset="0"/>
                </a:rPr>
                <a:t>: 2x AWS, 6x Google</a:t>
              </a:r>
            </a:p>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G Series – Las MV </a:t>
              </a:r>
              <a:r>
                <a:rPr lang="en-US" sz="1176" kern="0" dirty="0" err="1">
                  <a:gradFill>
                    <a:gsLst>
                      <a:gs pos="0">
                        <a:srgbClr val="ECECEC"/>
                      </a:gs>
                      <a:gs pos="100000">
                        <a:srgbClr val="ECECEC"/>
                      </a:gs>
                    </a:gsLst>
                    <a:lin ang="5400000" scaled="0"/>
                  </a:gradFill>
                  <a:latin typeface="Segoe UI Light" charset="0"/>
                </a:rPr>
                <a:t>más</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grandes</a:t>
              </a:r>
              <a:r>
                <a:rPr lang="en-US" sz="1176" kern="0" dirty="0">
                  <a:gradFill>
                    <a:gsLst>
                      <a:gs pos="0">
                        <a:srgbClr val="ECECEC"/>
                      </a:gs>
                      <a:gs pos="100000">
                        <a:srgbClr val="ECECEC"/>
                      </a:gs>
                    </a:gsLst>
                    <a:lin ang="5400000" scaled="0"/>
                  </a:gradFill>
                  <a:latin typeface="Segoe UI Light" charset="0"/>
                </a:rPr>
                <a:t> del </a:t>
              </a:r>
              <a:r>
                <a:rPr lang="en-US" sz="1176" kern="0" dirty="0" err="1">
                  <a:gradFill>
                    <a:gsLst>
                      <a:gs pos="0">
                        <a:srgbClr val="ECECEC"/>
                      </a:gs>
                      <a:gs pos="100000">
                        <a:srgbClr val="ECECEC"/>
                      </a:gs>
                    </a:gsLst>
                    <a:lin ang="5400000" scaled="0"/>
                  </a:gradFill>
                  <a:latin typeface="Segoe UI Light" charset="0"/>
                </a:rPr>
                <a:t>mundo</a:t>
              </a:r>
              <a:endParaRPr lang="en-US" sz="1176" kern="0" dirty="0">
                <a:gradFill>
                  <a:gsLst>
                    <a:gs pos="0">
                      <a:srgbClr val="ECECEC"/>
                    </a:gs>
                    <a:gs pos="100000">
                      <a:srgbClr val="ECECEC"/>
                    </a:gs>
                  </a:gsLst>
                  <a:lin ang="5400000" scaled="0"/>
                </a:gradFill>
                <a:latin typeface="Segoe UI Light" charset="0"/>
              </a:endParaRPr>
            </a:p>
          </p:txBody>
        </p:sp>
        <p:grpSp>
          <p:nvGrpSpPr>
            <p:cNvPr id="25" name="Group 24"/>
            <p:cNvGrpSpPr/>
            <p:nvPr/>
          </p:nvGrpSpPr>
          <p:grpSpPr>
            <a:xfrm>
              <a:off x="508821" y="4999722"/>
              <a:ext cx="1463270" cy="908194"/>
              <a:chOff x="508821" y="4999722"/>
              <a:chExt cx="1463270" cy="908194"/>
            </a:xfrm>
          </p:grpSpPr>
          <p:sp>
            <p:nvSpPr>
              <p:cNvPr id="26" name="Oval 25"/>
              <p:cNvSpPr/>
              <p:nvPr/>
            </p:nvSpPr>
            <p:spPr bwMode="auto">
              <a:xfrm>
                <a:off x="508821" y="5119266"/>
                <a:ext cx="250277" cy="25027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3" name="TextBox 32"/>
              <p:cNvSpPr txBox="1"/>
              <p:nvPr/>
            </p:nvSpPr>
            <p:spPr>
              <a:xfrm>
                <a:off x="683678" y="4999722"/>
                <a:ext cx="1288413" cy="461619"/>
              </a:xfrm>
              <a:prstGeom prst="rect">
                <a:avLst/>
              </a:prstGeom>
              <a:noFill/>
            </p:spPr>
            <p:txBody>
              <a:bodyPr wrap="none" lIns="179259" tIns="143407" rIns="179259" bIns="143407" rtlCol="0">
                <a:spAutoFit/>
              </a:bodyPr>
              <a:lstStyle/>
              <a:p>
                <a:pPr defTabSz="914281">
                  <a:lnSpc>
                    <a:spcPct val="90000"/>
                  </a:lnSpc>
                  <a:spcAft>
                    <a:spcPts val="588"/>
                  </a:spcAft>
                  <a:defRPr/>
                </a:pPr>
                <a:r>
                  <a:rPr lang="en-US" sz="1176" kern="0" dirty="0" err="1">
                    <a:gradFill>
                      <a:gsLst>
                        <a:gs pos="0">
                          <a:srgbClr val="ECECEC"/>
                        </a:gs>
                        <a:gs pos="100000">
                          <a:srgbClr val="ECECEC"/>
                        </a:gs>
                      </a:gsLst>
                      <a:lin ang="5400000" scaled="0"/>
                    </a:gradFill>
                    <a:latin typeface="Segoe UI Light" charset="0"/>
                  </a:rPr>
                  <a:t>Operacionales</a:t>
                </a:r>
                <a:endParaRPr lang="en-US" sz="1176" kern="0" dirty="0">
                  <a:gradFill>
                    <a:gsLst>
                      <a:gs pos="0">
                        <a:srgbClr val="ECECEC"/>
                      </a:gs>
                      <a:gs pos="100000">
                        <a:srgbClr val="ECECEC"/>
                      </a:gs>
                    </a:gsLst>
                    <a:lin ang="5400000" scaled="0"/>
                  </a:gradFill>
                  <a:latin typeface="Segoe UI Light" charset="0"/>
                </a:endParaRPr>
              </a:p>
            </p:txBody>
          </p:sp>
          <p:sp>
            <p:nvSpPr>
              <p:cNvPr id="34" name="Oval 33"/>
              <p:cNvSpPr/>
              <p:nvPr/>
            </p:nvSpPr>
            <p:spPr bwMode="auto">
              <a:xfrm>
                <a:off x="508821" y="5541565"/>
                <a:ext cx="250277" cy="250277"/>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5" name="TextBox 34"/>
              <p:cNvSpPr txBox="1"/>
              <p:nvPr/>
            </p:nvSpPr>
            <p:spPr>
              <a:xfrm>
                <a:off x="683678" y="5446297"/>
                <a:ext cx="1108521" cy="461619"/>
              </a:xfrm>
              <a:prstGeom prst="rect">
                <a:avLst/>
              </a:prstGeom>
              <a:noFill/>
            </p:spPr>
            <p:txBody>
              <a:bodyPr wrap="none" lIns="179259" tIns="143407" rIns="179259" bIns="143407" rtlCol="0">
                <a:spAutoFit/>
              </a:bodyPr>
              <a:lstStyle>
                <a:defPPr>
                  <a:defRPr lang="en-US"/>
                </a:defPPr>
                <a:lvl1pPr>
                  <a:lnSpc>
                    <a:spcPct val="90000"/>
                  </a:lnSpc>
                  <a:spcAft>
                    <a:spcPts val="600"/>
                  </a:spcAft>
                  <a:defRPr sz="1200">
                    <a:gradFill>
                      <a:gsLst>
                        <a:gs pos="0">
                          <a:schemeClr val="tx1">
                            <a:lumMod val="85000"/>
                          </a:schemeClr>
                        </a:gs>
                        <a:gs pos="100000">
                          <a:schemeClr val="tx1">
                            <a:lumMod val="85000"/>
                          </a:schemeClr>
                        </a:gs>
                      </a:gsLst>
                      <a:lin ang="5400000" scaled="0"/>
                    </a:gradFill>
                  </a:defRPr>
                </a:lvl1pPr>
              </a:lstStyle>
              <a:p>
                <a:pPr defTabSz="914281">
                  <a:spcAft>
                    <a:spcPts val="588"/>
                  </a:spcAft>
                  <a:defRPr/>
                </a:pPr>
                <a:r>
                  <a:rPr lang="en-US" sz="1176" kern="0" dirty="0" err="1">
                    <a:gradFill>
                      <a:gsLst>
                        <a:gs pos="0">
                          <a:srgbClr val="ECECEC"/>
                        </a:gs>
                        <a:gs pos="100000">
                          <a:srgbClr val="ECECEC"/>
                        </a:gs>
                      </a:gsLst>
                      <a:lin ang="5400000" scaled="0"/>
                    </a:gradFill>
                    <a:latin typeface="Segoe UI Light" charset="0"/>
                  </a:rPr>
                  <a:t>Anunciadas</a:t>
                </a:r>
                <a:endParaRPr lang="en-US" sz="1176" kern="0" dirty="0">
                  <a:gradFill>
                    <a:gsLst>
                      <a:gs pos="0">
                        <a:srgbClr val="ECECEC"/>
                      </a:gs>
                      <a:gs pos="100000">
                        <a:srgbClr val="ECECEC"/>
                      </a:gs>
                    </a:gsLst>
                    <a:lin ang="5400000" scaled="0"/>
                  </a:gradFill>
                  <a:latin typeface="Segoe UI Light" charset="0"/>
                </a:endParaRPr>
              </a:p>
            </p:txBody>
          </p:sp>
        </p:grpSp>
        <p:sp>
          <p:nvSpPr>
            <p:cNvPr id="60" name="TextBox 59"/>
            <p:cNvSpPr txBox="1"/>
            <p:nvPr/>
          </p:nvSpPr>
          <p:spPr>
            <a:xfrm>
              <a:off x="211612" y="5974442"/>
              <a:ext cx="2153875" cy="738619"/>
            </a:xfrm>
            <a:prstGeom prst="rect">
              <a:avLst/>
            </a:prstGeom>
            <a:noFill/>
          </p:spPr>
          <p:txBody>
            <a:bodyPr wrap="none" lIns="277852" tIns="277852" rIns="277852" bIns="277852" rtlCol="0">
              <a:spAutoFit/>
            </a:bodyPr>
            <a:lstStyle/>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Operadas</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por</a:t>
              </a:r>
              <a:r>
                <a:rPr lang="en-US" sz="1176" kern="0" dirty="0">
                  <a:gradFill>
                    <a:gsLst>
                      <a:gs pos="0">
                        <a:srgbClr val="ECECEC"/>
                      </a:gs>
                      <a:gs pos="100000">
                        <a:srgbClr val="ECECEC"/>
                      </a:gs>
                    </a:gsLst>
                    <a:lin ang="5400000" scaled="0"/>
                  </a:gradFill>
                  <a:latin typeface="Segoe UI Light" charset="0"/>
                </a:rPr>
                <a:t> 21Vianet</a:t>
              </a:r>
            </a:p>
          </p:txBody>
        </p:sp>
      </p:grpSp>
      <p:grpSp>
        <p:nvGrpSpPr>
          <p:cNvPr id="43" name="Group 42"/>
          <p:cNvGrpSpPr/>
          <p:nvPr/>
        </p:nvGrpSpPr>
        <p:grpSpPr>
          <a:xfrm>
            <a:off x="8716023" y="-4669"/>
            <a:ext cx="3491449" cy="6856055"/>
            <a:chOff x="7918451" y="0"/>
            <a:chExt cx="4270036" cy="6994525"/>
          </a:xfrm>
        </p:grpSpPr>
        <p:sp>
          <p:nvSpPr>
            <p:cNvPr id="44" name="Rectangle 43"/>
            <p:cNvSpPr/>
            <p:nvPr/>
          </p:nvSpPr>
          <p:spPr bwMode="auto">
            <a:xfrm>
              <a:off x="7918451" y="0"/>
              <a:ext cx="4270036"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6" name="TextBox 45"/>
            <p:cNvSpPr txBox="1"/>
            <p:nvPr/>
          </p:nvSpPr>
          <p:spPr>
            <a:xfrm>
              <a:off x="7933142" y="1321188"/>
              <a:ext cx="2442765" cy="2164996"/>
            </a:xfrm>
            <a:prstGeom prst="rect">
              <a:avLst/>
            </a:prstGeom>
            <a:noFill/>
          </p:spPr>
          <p:txBody>
            <a:bodyPr wrap="non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1271" kern="0" spc="-294" dirty="0">
                  <a:gradFill>
                    <a:gsLst>
                      <a:gs pos="0">
                        <a:srgbClr val="FFFFFF"/>
                      </a:gs>
                      <a:gs pos="100000">
                        <a:srgbClr val="FFFFFF"/>
                      </a:gs>
                    </a:gsLst>
                    <a:lin ang="5400000" scaled="0"/>
                  </a:gradFill>
                  <a:latin typeface="Segoe UI Light" charset="0"/>
                </a:rPr>
                <a:t>24</a:t>
              </a:r>
            </a:p>
          </p:txBody>
        </p:sp>
        <p:sp>
          <p:nvSpPr>
            <p:cNvPr id="68" name="TextBox 67"/>
            <p:cNvSpPr txBox="1"/>
            <p:nvPr/>
          </p:nvSpPr>
          <p:spPr>
            <a:xfrm>
              <a:off x="8013945" y="2895333"/>
              <a:ext cx="4027553" cy="1315842"/>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x-none"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a:t>
              </a:r>
              <a:r>
                <a:rPr lang="en-US" sz="2353" kern="0"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egiones</a:t>
              </a:r>
              <a:r>
                <a:rPr lang="en-US"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de Azure</a:t>
              </a:r>
            </a:p>
            <a:p>
              <a:pPr defTabSz="914281">
                <a:spcAft>
                  <a:spcPts val="588"/>
                </a:spcAft>
                <a:defRPr/>
              </a:pPr>
              <a:r>
                <a:rPr lang="x-none"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hasta hoy</a:t>
              </a:r>
              <a:endParaRPr lang="en-US"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71" name="TextBox 70"/>
          <p:cNvSpPr txBox="1"/>
          <p:nvPr/>
        </p:nvSpPr>
        <p:spPr>
          <a:xfrm>
            <a:off x="8793533" y="3956165"/>
            <a:ext cx="3293180" cy="1375777"/>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961" kern="0" dirty="0">
                <a:gradFill>
                  <a:gsLst>
                    <a:gs pos="0">
                      <a:srgbClr val="FFFFFF"/>
                    </a:gs>
                    <a:gs pos="100000">
                      <a:srgbClr val="FFFFFF"/>
                    </a:gs>
                  </a:gsLst>
                  <a:lin ang="5400000" scaled="0"/>
                </a:gradFill>
                <a:latin typeface="Segoe UI Light" charset="0"/>
              </a:rPr>
              <a:t>Mas que AWS y Google </a:t>
            </a:r>
            <a:r>
              <a:rPr lang="en-US" sz="1961" kern="0" dirty="0" err="1">
                <a:gradFill>
                  <a:gsLst>
                    <a:gs pos="0">
                      <a:srgbClr val="FFFFFF"/>
                    </a:gs>
                    <a:gs pos="100000">
                      <a:srgbClr val="FFFFFF"/>
                    </a:gs>
                  </a:gsLst>
                  <a:lin ang="5400000" scaled="0"/>
                </a:gradFill>
                <a:latin typeface="Segoe UI Light" charset="0"/>
              </a:rPr>
              <a:t>juntos</a:t>
            </a:r>
            <a:r>
              <a:rPr lang="en-US" sz="1961" kern="0" dirty="0">
                <a:gradFill>
                  <a:gsLst>
                    <a:gs pos="0">
                      <a:srgbClr val="FFFFFF"/>
                    </a:gs>
                    <a:gs pos="100000">
                      <a:srgbClr val="FFFFFF"/>
                    </a:gs>
                  </a:gsLst>
                  <a:lin ang="5400000" scaled="0"/>
                </a:gradFill>
                <a:latin typeface="Segoe UI Light" charset="0"/>
              </a:rPr>
              <a:t/>
            </a:r>
            <a:br>
              <a:rPr lang="en-US" sz="1961" kern="0" dirty="0">
                <a:gradFill>
                  <a:gsLst>
                    <a:gs pos="0">
                      <a:srgbClr val="FFFFFF"/>
                    </a:gs>
                    <a:gs pos="100000">
                      <a:srgbClr val="FFFFFF"/>
                    </a:gs>
                  </a:gsLst>
                  <a:lin ang="5400000" scaled="0"/>
                </a:gradFill>
                <a:latin typeface="Segoe UI Light" charset="0"/>
              </a:rPr>
            </a:br>
            <a:endParaRPr lang="en-US" sz="1961" kern="0" dirty="0">
              <a:gradFill>
                <a:gsLst>
                  <a:gs pos="0">
                    <a:srgbClr val="FFFFFF"/>
                  </a:gs>
                  <a:gs pos="100000">
                    <a:srgbClr val="FFFFFF"/>
                  </a:gs>
                </a:gsLst>
                <a:lin ang="5400000" scaled="0"/>
              </a:gradFill>
              <a:latin typeface="Segoe UI Light" charset="0"/>
            </a:endParaRPr>
          </a:p>
        </p:txBody>
      </p:sp>
      <p:sp>
        <p:nvSpPr>
          <p:cNvPr id="72" name="Title 1"/>
          <p:cNvSpPr txBox="1">
            <a:spLocks/>
          </p:cNvSpPr>
          <p:nvPr/>
        </p:nvSpPr>
        <p:spPr>
          <a:xfrm>
            <a:off x="270069" y="1853557"/>
            <a:ext cx="5309410" cy="1864944"/>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B0F0"/>
                </a:solidFill>
                <a:effectLst/>
                <a:latin typeface="+mj-lt"/>
                <a:ea typeface="+mn-ea"/>
                <a:cs typeface="Segoe UI" pitchFamily="34" charset="0"/>
              </a:defRPr>
            </a:lvl1pPr>
          </a:lstStyle>
          <a:p>
            <a:pPr defTabSz="914281">
              <a:defRPr/>
            </a:pPr>
            <a:r>
              <a:rPr lang="en-US" sz="4704" spc="-100" dirty="0" err="1">
                <a:latin typeface="Segoe UI Light" charset="0"/>
                <a:cs typeface="Segoe UI Light" charset="0"/>
              </a:rPr>
              <a:t>Infrastructura</a:t>
            </a:r>
            <a:endParaRPr lang="en-US" sz="4704" spc="-100" dirty="0">
              <a:latin typeface="Segoe UI Light" charset="0"/>
              <a:cs typeface="Segoe UI Light" charset="0"/>
            </a:endParaRPr>
          </a:p>
          <a:p>
            <a:pPr defTabSz="914281">
              <a:defRPr/>
            </a:pPr>
            <a:r>
              <a:rPr lang="en-US" sz="4704" spc="-100" dirty="0">
                <a:latin typeface="Segoe UI Light" charset="0"/>
                <a:cs typeface="Segoe UI Light" charset="0"/>
              </a:rPr>
              <a:t>para </a:t>
            </a:r>
            <a:r>
              <a:rPr lang="en-US" sz="4704" spc="-100" dirty="0" err="1">
                <a:latin typeface="Segoe UI Light" charset="0"/>
                <a:cs typeface="Segoe UI Light" charset="0"/>
              </a:rPr>
              <a:t>crecer</a:t>
            </a:r>
            <a:endParaRPr lang="en-US" sz="2745" spc="-100" dirty="0">
              <a:latin typeface="Segoe UI Light" charset="0"/>
              <a:cs typeface="Segoe UI Light" charset="0"/>
            </a:endParaRPr>
          </a:p>
        </p:txBody>
      </p:sp>
      <p:sp>
        <p:nvSpPr>
          <p:cNvPr id="73" name="TextBox 72"/>
          <p:cNvSpPr txBox="1"/>
          <p:nvPr/>
        </p:nvSpPr>
        <p:spPr>
          <a:xfrm>
            <a:off x="8793533" y="4966291"/>
            <a:ext cx="3293180" cy="1375777"/>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x-none" sz="1961" kern="0" dirty="0">
                <a:gradFill>
                  <a:gsLst>
                    <a:gs pos="0">
                      <a:srgbClr val="FFFFFF"/>
                    </a:gs>
                    <a:gs pos="100000">
                      <a:srgbClr val="FFFFFF"/>
                    </a:gs>
                  </a:gsLst>
                  <a:lin ang="5400000" scaled="0"/>
                </a:gradFill>
                <a:latin typeface="Segoe UI Light" charset="0"/>
              </a:rPr>
              <a:t>C</a:t>
            </a:r>
            <a:r>
              <a:rPr lang="en-US" sz="1961" kern="0" dirty="0" err="1">
                <a:gradFill>
                  <a:gsLst>
                    <a:gs pos="0">
                      <a:srgbClr val="FFFFFF"/>
                    </a:gs>
                    <a:gs pos="100000">
                      <a:srgbClr val="FFFFFF"/>
                    </a:gs>
                  </a:gsLst>
                  <a:lin ang="5400000" scaled="0"/>
                </a:gradFill>
                <a:latin typeface="Segoe UI Light" charset="0"/>
              </a:rPr>
              <a:t>entros</a:t>
            </a:r>
            <a:r>
              <a:rPr lang="en-US" sz="1961" kern="0" dirty="0">
                <a:gradFill>
                  <a:gsLst>
                    <a:gs pos="0">
                      <a:srgbClr val="FFFFFF"/>
                    </a:gs>
                    <a:gs pos="100000">
                      <a:srgbClr val="FFFFFF"/>
                    </a:gs>
                  </a:gsLst>
                  <a:lin ang="5400000" scaled="0"/>
                </a:gradFill>
                <a:latin typeface="Segoe UI Light" charset="0"/>
              </a:rPr>
              <a:t> de </a:t>
            </a:r>
            <a:r>
              <a:rPr lang="en-US" sz="1961" kern="0" dirty="0" err="1">
                <a:gradFill>
                  <a:gsLst>
                    <a:gs pos="0">
                      <a:srgbClr val="FFFFFF"/>
                    </a:gs>
                    <a:gs pos="100000">
                      <a:srgbClr val="FFFFFF"/>
                    </a:gs>
                  </a:gsLst>
                  <a:lin ang="5400000" scaled="0"/>
                </a:gradFill>
                <a:latin typeface="Segoe UI Light" charset="0"/>
              </a:rPr>
              <a:t>datos</a:t>
            </a:r>
            <a:r>
              <a:rPr lang="en-US" sz="1961" kern="0" dirty="0">
                <a:gradFill>
                  <a:gsLst>
                    <a:gs pos="0">
                      <a:srgbClr val="FFFFFF"/>
                    </a:gs>
                    <a:gs pos="100000">
                      <a:srgbClr val="FFFFFF"/>
                    </a:gs>
                  </a:gsLst>
                  <a:lin ang="5400000" scaled="0"/>
                </a:gradFill>
                <a:latin typeface="Segoe UI Light" charset="0"/>
              </a:rPr>
              <a:t> </a:t>
            </a:r>
            <a:r>
              <a:rPr lang="en-US" sz="1961" kern="0" dirty="0" err="1">
                <a:gradFill>
                  <a:gsLst>
                    <a:gs pos="0">
                      <a:srgbClr val="FFFFFF"/>
                    </a:gs>
                    <a:gs pos="100000">
                      <a:srgbClr val="FFFFFF"/>
                    </a:gs>
                  </a:gsLst>
                  <a:lin ang="5400000" scaled="0"/>
                </a:gradFill>
                <a:latin typeface="Segoe UI Light" charset="0"/>
              </a:rPr>
              <a:t>agregados</a:t>
            </a:r>
            <a:r>
              <a:rPr lang="en-US" sz="1961" kern="0" dirty="0">
                <a:gradFill>
                  <a:gsLst>
                    <a:gs pos="0">
                      <a:srgbClr val="FFFFFF"/>
                    </a:gs>
                    <a:gs pos="100000">
                      <a:srgbClr val="FFFFFF"/>
                    </a:gs>
                  </a:gsLst>
                  <a:lin ang="5400000" scaled="0"/>
                </a:gradFill>
                <a:latin typeface="Segoe UI Light" charset="0"/>
              </a:rPr>
              <a:t> </a:t>
            </a:r>
            <a:r>
              <a:rPr lang="en-US" sz="1961" kern="0" dirty="0" err="1">
                <a:gradFill>
                  <a:gsLst>
                    <a:gs pos="0">
                      <a:srgbClr val="FFFFFF"/>
                    </a:gs>
                    <a:gs pos="100000">
                      <a:srgbClr val="FFFFFF"/>
                    </a:gs>
                  </a:gsLst>
                  <a:lin ang="5400000" scaled="0"/>
                </a:gradFill>
                <a:latin typeface="Segoe UI Light" charset="0"/>
              </a:rPr>
              <a:t>en</a:t>
            </a:r>
            <a:r>
              <a:rPr lang="en-US" sz="1961" kern="0" dirty="0">
                <a:gradFill>
                  <a:gsLst>
                    <a:gs pos="0">
                      <a:srgbClr val="FFFFFF"/>
                    </a:gs>
                    <a:gs pos="100000">
                      <a:srgbClr val="FFFFFF"/>
                    </a:gs>
                  </a:gsLst>
                  <a:lin ang="5400000" scaled="0"/>
                </a:gradFill>
                <a:latin typeface="Segoe UI Light" charset="0"/>
              </a:rPr>
              <a:t> </a:t>
            </a:r>
            <a:r>
              <a:rPr lang="en-US" sz="1961" kern="0" dirty="0" err="1">
                <a:gradFill>
                  <a:gsLst>
                    <a:gs pos="0">
                      <a:srgbClr val="FFFFFF"/>
                    </a:gs>
                    <a:gs pos="100000">
                      <a:srgbClr val="FFFFFF"/>
                    </a:gs>
                  </a:gsLst>
                  <a:lin ang="5400000" scaled="0"/>
                </a:gradFill>
                <a:latin typeface="Segoe UI Light" charset="0"/>
              </a:rPr>
              <a:t>Canadá</a:t>
            </a:r>
            <a:r>
              <a:rPr lang="en-US" sz="1961" kern="0" dirty="0">
                <a:gradFill>
                  <a:gsLst>
                    <a:gs pos="0">
                      <a:srgbClr val="FFFFFF"/>
                    </a:gs>
                    <a:gs pos="100000">
                      <a:srgbClr val="FFFFFF"/>
                    </a:gs>
                  </a:gsLst>
                  <a:lin ang="5400000" scaled="0"/>
                </a:gradFill>
                <a:latin typeface="Segoe UI Light" charset="0"/>
              </a:rPr>
              <a:t>, China e India</a:t>
            </a:r>
          </a:p>
        </p:txBody>
      </p:sp>
    </p:spTree>
    <p:extLst>
      <p:ext uri="{BB962C8B-B14F-4D97-AF65-F5344CB8AC3E}">
        <p14:creationId xmlns:p14="http://schemas.microsoft.com/office/powerpoint/2010/main" val="204242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decel="100000" fill="hold" nodeType="clickEffect">
                                  <p:stCondLst>
                                    <p:cond delay="70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1000" fill="hold"/>
                                        <p:tgtEl>
                                          <p:spTgt spid="43"/>
                                        </p:tgtEl>
                                        <p:attrNameLst>
                                          <p:attrName>ppt_x</p:attrName>
                                        </p:attrNameLst>
                                      </p:cBhvr>
                                      <p:tavLst>
                                        <p:tav tm="0">
                                          <p:val>
                                            <p:strVal val="1+#ppt_w/2"/>
                                          </p:val>
                                        </p:tav>
                                        <p:tav tm="100000">
                                          <p:val>
                                            <p:strVal val="#ppt_x"/>
                                          </p:val>
                                        </p:tav>
                                      </p:tavLst>
                                    </p:anim>
                                    <p:anim calcmode="lin" valueType="num">
                                      <p:cBhvr additive="base">
                                        <p:cTn id="21" dur="1000" fill="hold"/>
                                        <p:tgtEl>
                                          <p:spTgt spid="43"/>
                                        </p:tgtEl>
                                        <p:attrNameLst>
                                          <p:attrName>ppt_y</p:attrName>
                                        </p:attrNameLst>
                                      </p:cBhvr>
                                      <p:tavLst>
                                        <p:tav tm="0">
                                          <p:val>
                                            <p:strVal val="#ppt_y"/>
                                          </p:val>
                                        </p:tav>
                                        <p:tav tm="100000">
                                          <p:val>
                                            <p:strVal val="#ppt_y"/>
                                          </p:val>
                                        </p:tav>
                                      </p:tavLst>
                                    </p:anim>
                                  </p:childTnLst>
                                </p:cTn>
                              </p:par>
                              <p:par>
                                <p:cTn id="22" presetID="42" presetClass="path" presetSubtype="0" accel="50000" decel="50000" fill="hold" nodeType="withEffect">
                                  <p:stCondLst>
                                    <p:cond delay="0"/>
                                  </p:stCondLst>
                                  <p:childTnLst>
                                    <p:animMotion origin="layout" path="M 0.02975 -0.0037 L -0.32012 -0.0015 " pathEditMode="relative" rAng="0" ptsTypes="AA">
                                      <p:cBhvr>
                                        <p:cTn id="23" dur="2000" fill="hold"/>
                                        <p:tgtEl>
                                          <p:spTgt spid="6"/>
                                        </p:tgtEl>
                                        <p:attrNameLst>
                                          <p:attrName>ppt_x</p:attrName>
                                          <p:attrName>ppt_y</p:attrName>
                                        </p:attrNameLst>
                                      </p:cBhvr>
                                      <p:rCtr x="-17493" y="104"/>
                                    </p:animMotion>
                                  </p:childTnLst>
                                </p:cTn>
                              </p:par>
                              <p:par>
                                <p:cTn id="24" presetID="10" presetClass="exit" presetSubtype="0" fill="hold" grpId="1" nodeType="withEffect">
                                  <p:stCondLst>
                                    <p:cond delay="0"/>
                                  </p:stCondLst>
                                  <p:childTnLst>
                                    <p:animEffect transition="out" filter="fade">
                                      <p:cBhvr>
                                        <p:cTn id="25" dur="500"/>
                                        <p:tgtEl>
                                          <p:spTgt spid="72"/>
                                        </p:tgtEl>
                                      </p:cBhvr>
                                    </p:animEffect>
                                    <p:set>
                                      <p:cBhvr>
                                        <p:cTn id="26" dur="1" fill="hold">
                                          <p:stCondLst>
                                            <p:cond delay="499"/>
                                          </p:stCondLst>
                                        </p:cTn>
                                        <p:tgtEl>
                                          <p:spTgt spid="7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ntr" presetSubtype="0" fill="hold" grpId="0" nodeType="withEffect">
                                  <p:stCondLst>
                                    <p:cond delay="150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2" grpId="1"/>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i="1" dirty="0" err="1"/>
              <a:t>Extremadamente</a:t>
            </a:r>
            <a:r>
              <a:rPr lang="en-US" i="1" dirty="0"/>
              <a:t> </a:t>
            </a:r>
            <a:r>
              <a:rPr lang="en-US" dirty="0" err="1"/>
              <a:t>poderosas</a:t>
            </a:r>
            <a:endParaRPr lang="en-US" dirty="0"/>
          </a:p>
          <a:p>
            <a:r>
              <a:rPr lang="en-US" dirty="0"/>
              <a:t>Flexibles</a:t>
            </a:r>
            <a:endParaRPr lang="en-US" i="1" dirty="0"/>
          </a:p>
          <a:p>
            <a:pPr lvl="1"/>
            <a:r>
              <a:rPr lang="en-US" dirty="0">
                <a:latin typeface="+mj-lt"/>
              </a:rPr>
              <a:t>Easy Tables (Node.js)</a:t>
            </a:r>
          </a:p>
          <a:p>
            <a:pPr lvl="1"/>
            <a:r>
              <a:rPr lang="en-US" dirty="0">
                <a:latin typeface="+mj-lt"/>
              </a:rPr>
              <a:t>App Service (ASP.NET)</a:t>
            </a:r>
          </a:p>
          <a:p>
            <a:r>
              <a:rPr lang="en-US" dirty="0">
                <a:latin typeface="+mj-lt"/>
              </a:rPr>
              <a:t>SDK para </a:t>
            </a:r>
            <a:r>
              <a:rPr lang="en-US" dirty="0" err="1">
                <a:latin typeface="+mj-lt"/>
              </a:rPr>
              <a:t>cada</a:t>
            </a:r>
            <a:r>
              <a:rPr lang="en-US" dirty="0">
                <a:latin typeface="+mj-lt"/>
              </a:rPr>
              <a:t> </a:t>
            </a:r>
            <a:r>
              <a:rPr lang="en-US" dirty="0" err="1">
                <a:latin typeface="+mj-lt"/>
              </a:rPr>
              <a:t>plataforma</a:t>
            </a:r>
            <a:endParaRPr lang="en-US" dirty="0">
              <a:latin typeface="+mj-lt"/>
            </a:endParaRPr>
          </a:p>
          <a:p>
            <a:pPr lvl="1"/>
            <a:r>
              <a:rPr lang="en-US" dirty="0">
                <a:latin typeface="+mj-lt"/>
              </a:rPr>
              <a:t>iOS, Android y Windows</a:t>
            </a:r>
          </a:p>
          <a:p>
            <a:r>
              <a:rPr lang="en-US" dirty="0"/>
              <a:t>Open source C#</a:t>
            </a:r>
            <a:endParaRPr lang="en-US" dirty="0">
              <a:latin typeface="+mj-lt"/>
            </a:endParaRPr>
          </a:p>
          <a:p>
            <a:pPr lvl="1"/>
            <a:r>
              <a:rPr lang="en-US" dirty="0" err="1">
                <a:latin typeface="+mj-lt"/>
              </a:rPr>
              <a:t>Todos</a:t>
            </a:r>
            <a:r>
              <a:rPr lang="en-US" dirty="0">
                <a:latin typeface="+mj-lt"/>
              </a:rPr>
              <a:t> </a:t>
            </a:r>
            <a:r>
              <a:rPr lang="en-US" dirty="0" err="1">
                <a:latin typeface="+mj-lt"/>
              </a:rPr>
              <a:t>en</a:t>
            </a:r>
            <a:r>
              <a:rPr lang="en-US" dirty="0">
                <a:latin typeface="+mj-lt"/>
              </a:rPr>
              <a:t> GitHub</a:t>
            </a:r>
          </a:p>
        </p:txBody>
      </p:sp>
      <p:sp>
        <p:nvSpPr>
          <p:cNvPr id="3" name="Title 2"/>
          <p:cNvSpPr>
            <a:spLocks noGrp="1"/>
          </p:cNvSpPr>
          <p:nvPr>
            <p:ph type="title"/>
          </p:nvPr>
        </p:nvSpPr>
        <p:spPr/>
        <p:txBody>
          <a:bodyPr/>
          <a:lstStyle/>
          <a:p>
            <a:r>
              <a:rPr lang="en-US" dirty="0"/>
              <a:t>¿Por </a:t>
            </a:r>
            <a:r>
              <a:rPr lang="en-US" dirty="0" err="1"/>
              <a:t>qué</a:t>
            </a:r>
            <a:r>
              <a:rPr lang="en-US" dirty="0"/>
              <a:t> Azure Mobile Apps?</a:t>
            </a:r>
          </a:p>
        </p:txBody>
      </p:sp>
    </p:spTree>
    <p:extLst>
      <p:ext uri="{BB962C8B-B14F-4D97-AF65-F5344CB8AC3E}">
        <p14:creationId xmlns:p14="http://schemas.microsoft.com/office/powerpoint/2010/main" val="2755403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839551" y="3831240"/>
            <a:ext cx="858268" cy="1858"/>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11392" y="2010246"/>
            <a:ext cx="2797233" cy="3959484"/>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462" tIns="140370" rIns="175462" bIns="140370" numCol="1" spcCol="0" rtlCol="0" fromWordArt="0" anchor="t" anchorCtr="0" forceAA="0" compatLnSpc="1">
            <a:prstTxWarp prst="textNoShape">
              <a:avLst/>
            </a:prstTxWarp>
            <a:noAutofit/>
          </a:bodyPr>
          <a:lstStyle/>
          <a:p>
            <a:pPr defTabSz="894553" fontAlgn="base">
              <a:lnSpc>
                <a:spcPct val="90000"/>
              </a:lnSpc>
              <a:spcBef>
                <a:spcPct val="0"/>
              </a:spcBef>
              <a:spcAft>
                <a:spcPct val="0"/>
              </a:spcAft>
              <a:defRPr/>
            </a:pPr>
            <a:endParaRPr lang="en-US" sz="2304" ker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68792" y="3631670"/>
            <a:ext cx="3959486" cy="716639"/>
          </a:xfrm>
          <a:prstGeom prst="rect">
            <a:avLst/>
          </a:prstGeom>
          <a:solidFill>
            <a:schemeClr val="tx2"/>
          </a:solidFill>
          <a:ln>
            <a:noFill/>
          </a:ln>
        </p:spPr>
        <p:txBody>
          <a:bodyPr wrap="square" lIns="175462" tIns="140370" rIns="175462" bIns="140370" rtlCol="0">
            <a:spAutoFit/>
          </a:bodyPr>
          <a:lstStyle/>
          <a:p>
            <a:pPr algn="ctr" defTabSz="894699">
              <a:lnSpc>
                <a:spcPct val="90000"/>
              </a:lnSpc>
              <a:defRPr/>
            </a:pPr>
            <a:r>
              <a:rPr lang="en-US" sz="3069" kern="0">
                <a:solidFill>
                  <a:schemeClr val="bg1"/>
                </a:solidFill>
              </a:rPr>
              <a:t>REST API</a:t>
            </a:r>
          </a:p>
        </p:txBody>
      </p:sp>
      <p:sp>
        <p:nvSpPr>
          <p:cNvPr id="49" name="TextBox 48"/>
          <p:cNvSpPr txBox="1"/>
          <p:nvPr/>
        </p:nvSpPr>
        <p:spPr>
          <a:xfrm>
            <a:off x="472411" y="2161344"/>
            <a:ext cx="2497797" cy="3654734"/>
          </a:xfrm>
          <a:prstGeom prst="rect">
            <a:avLst/>
          </a:prstGeom>
          <a:solidFill>
            <a:schemeClr val="accent1"/>
          </a:solidFill>
        </p:spPr>
        <p:txBody>
          <a:bodyPr wrap="square" lIns="175462" tIns="140370" rIns="175462" bIns="140370" numCol="2" rtlCol="0">
            <a:noAutofit/>
          </a:bodyPr>
          <a:lstStyle/>
          <a:p>
            <a:pPr defTabSz="894845" fontAlgn="base">
              <a:lnSpc>
                <a:spcPct val="90000"/>
              </a:lnSpc>
              <a:spcBef>
                <a:spcPct val="0"/>
              </a:spcBef>
              <a:spcAft>
                <a:spcPct val="0"/>
              </a:spcAft>
              <a:tabLst>
                <a:tab pos="877217" algn="l"/>
              </a:tabLst>
              <a:defRPr/>
            </a:pPr>
            <a:endParaRPr lang="en-US" sz="1058" kern="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extLst>
              <a:ext uri="{28A0092B-C50C-407E-A947-70E740481C1C}">
                <a14:useLocalDpi xmlns:a14="http://schemas.microsoft.com/office/drawing/2010/main"/>
              </a:ext>
            </a:extLst>
          </a:blip>
          <a:srcRect/>
          <a:stretch>
            <a:fillRect/>
          </a:stretch>
        </p:blipFill>
        <p:spPr bwMode="auto">
          <a:xfrm>
            <a:off x="1679525" y="2374032"/>
            <a:ext cx="753335" cy="666412"/>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00075" y="2388212"/>
            <a:ext cx="413377" cy="582895"/>
          </a:xfrm>
          <a:prstGeom prst="rect">
            <a:avLst/>
          </a:prstGeom>
        </p:spPr>
      </p:pic>
      <p:grpSp>
        <p:nvGrpSpPr>
          <p:cNvPr id="68" name="Group 67"/>
          <p:cNvGrpSpPr/>
          <p:nvPr/>
        </p:nvGrpSpPr>
        <p:grpSpPr>
          <a:xfrm>
            <a:off x="356849" y="4841068"/>
            <a:ext cx="2076010" cy="781212"/>
            <a:chOff x="355689" y="4939688"/>
            <a:chExt cx="2120647" cy="798008"/>
          </a:xfrm>
        </p:grpSpPr>
        <p:sp>
          <p:nvSpPr>
            <p:cNvPr id="53" name="TextBox 52"/>
            <p:cNvSpPr txBox="1"/>
            <p:nvPr/>
          </p:nvSpPr>
          <p:spPr>
            <a:xfrm>
              <a:off x="355689" y="4939688"/>
              <a:ext cx="1756588" cy="742304"/>
            </a:xfrm>
            <a:prstGeom prst="rect">
              <a:avLst/>
            </a:prstGeom>
            <a:noFill/>
          </p:spPr>
          <p:txBody>
            <a:bodyPr wrap="square" lIns="175462" tIns="140370" rIns="175462" bIns="140370" rtlCol="0">
              <a:spAutoFit/>
            </a:bodyPr>
            <a:lstStyle/>
            <a:p>
              <a:pPr defTabSz="894699">
                <a:lnSpc>
                  <a:spcPct val="90000"/>
                </a:lnSpc>
                <a:defRPr/>
              </a:pPr>
              <a:r>
                <a:rPr lang="en-US" sz="1600" kern="0" dirty="0" err="1">
                  <a:solidFill>
                    <a:srgbClr val="FF8C00"/>
                  </a:solidFill>
                </a:rPr>
                <a:t>Sincronización</a:t>
              </a:r>
              <a:r>
                <a:rPr lang="en-US" sz="1600" kern="0" dirty="0">
                  <a:solidFill>
                    <a:srgbClr val="FF8C00"/>
                  </a:solidFill>
                </a:rPr>
                <a:t> offline</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672239" y="1384918"/>
            <a:ext cx="7244935" cy="5202712"/>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42" rIns="0" bIns="45642" numCol="1" rtlCol="0" anchor="ctr" anchorCtr="0" compatLnSpc="1">
              <a:prstTxWarp prst="textNoShape">
                <a:avLst/>
              </a:prstTxWarp>
            </a:bodyPr>
            <a:lstStyle/>
            <a:p>
              <a:pPr algn="ctr" defTabSz="912531" fontAlgn="base">
                <a:spcBef>
                  <a:spcPct val="0"/>
                </a:spcBef>
                <a:spcAft>
                  <a:spcPct val="0"/>
                </a:spcAft>
              </a:pPr>
              <a:endParaRPr lang="en-US" sz="1959" kern="0">
                <a:gradFill>
                  <a:gsLst>
                    <a:gs pos="0">
                      <a:srgbClr val="FFFFFF"/>
                    </a:gs>
                    <a:gs pos="100000">
                      <a:srgbClr val="FFFFFF"/>
                    </a:gs>
                  </a:gsLst>
                  <a:lin ang="5400000" scaled="0"/>
                </a:gradFill>
              </a:endParaRPr>
            </a:p>
          </p:txBody>
        </p:sp>
        <p:sp>
          <p:nvSpPr>
            <p:cNvPr id="5" name="TextBox 4"/>
            <p:cNvSpPr txBox="1"/>
            <p:nvPr/>
          </p:nvSpPr>
          <p:spPr>
            <a:xfrm>
              <a:off x="3618803" y="3692317"/>
              <a:ext cx="3954009"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Notificaciones</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Conexiones</a:t>
              </a:r>
              <a:r>
                <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rPr>
                <a:t> a </a:t>
              </a: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datos</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Autenticación</a:t>
              </a:r>
              <a:r>
                <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rPr>
                <a:t> de </a:t>
              </a: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usuario</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462" tIns="140370" rIns="175462" bIns="140370" numCol="1" spcCol="0" rtlCol="0" fromWordArt="0" anchor="t" anchorCtr="0" forceAA="0" compatLnSpc="1">
              <a:prstTxWarp prst="textNoShape">
                <a:avLst/>
              </a:prstTxWarp>
              <a:noAutofit/>
            </a:bodyPr>
            <a:lstStyle/>
            <a:p>
              <a:pPr defTabSz="894553" fontAlgn="base">
                <a:lnSpc>
                  <a:spcPct val="90000"/>
                </a:lnSpc>
                <a:spcBef>
                  <a:spcPct val="0"/>
                </a:spcBef>
                <a:spcAft>
                  <a:spcPct val="0"/>
                </a:spcAft>
                <a:defRPr/>
              </a:pPr>
              <a:endParaRPr lang="en-US" sz="2304" kern="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Google</a:t>
              </a:r>
            </a:p>
          </p:txBody>
        </p:sp>
        <p:sp>
          <p:nvSpPr>
            <p:cNvPr id="40" name="TextBox 39"/>
            <p:cNvSpPr txBox="1"/>
            <p:nvPr/>
          </p:nvSpPr>
          <p:spPr>
            <a:xfrm>
              <a:off x="6617120" y="3206072"/>
              <a:ext cx="819127" cy="432698"/>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a:solidFill>
                  <a:schemeClr val="tx1"/>
                </a:solidFill>
              </a:rPr>
              <a:t>Azure Mobile Apps</a:t>
            </a:r>
          </a:p>
        </p:txBody>
      </p:sp>
      <p:grpSp>
        <p:nvGrpSpPr>
          <p:cNvPr id="74" name="Group 73"/>
          <p:cNvGrpSpPr/>
          <p:nvPr/>
        </p:nvGrpSpPr>
        <p:grpSpPr>
          <a:xfrm>
            <a:off x="7013469" y="5216384"/>
            <a:ext cx="975746" cy="1190131"/>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Windows</a:t>
              </a:r>
            </a:p>
          </p:txBody>
        </p:sp>
      </p:grpSp>
      <p:grpSp>
        <p:nvGrpSpPr>
          <p:cNvPr id="77" name="Group 76"/>
          <p:cNvGrpSpPr/>
          <p:nvPr/>
        </p:nvGrpSpPr>
        <p:grpSpPr>
          <a:xfrm>
            <a:off x="6155631" y="5426411"/>
            <a:ext cx="814329" cy="1107334"/>
            <a:chOff x="6794518" y="5235831"/>
            <a:chExt cx="831838" cy="1131142"/>
          </a:xfrm>
        </p:grpSpPr>
        <p:pic>
          <p:nvPicPr>
            <p:cNvPr id="78" name="Picture 7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597"/>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Android</a:t>
              </a:r>
            </a:p>
            <a:p>
              <a:pPr algn="ctr" defTabSz="877129">
                <a:lnSpc>
                  <a:spcPct val="90000"/>
                </a:lnSpc>
                <a:defRPr/>
              </a:pPr>
              <a:r>
                <a:rPr lang="en-US" sz="1034" kern="0">
                  <a:solidFill>
                    <a:srgbClr val="FFFFFF"/>
                  </a:solidFill>
                </a:rPr>
                <a:t>Chrome</a:t>
              </a:r>
            </a:p>
          </p:txBody>
        </p:sp>
      </p:grpSp>
      <p:sp>
        <p:nvSpPr>
          <p:cNvPr id="81" name="TextBox 80"/>
          <p:cNvSpPr txBox="1"/>
          <p:nvPr/>
        </p:nvSpPr>
        <p:spPr>
          <a:xfrm>
            <a:off x="5195214" y="5957190"/>
            <a:ext cx="774158" cy="569792"/>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iOS OSX</a:t>
            </a:r>
          </a:p>
        </p:txBody>
      </p:sp>
      <p:grpSp>
        <p:nvGrpSpPr>
          <p:cNvPr id="83" name="Group 82"/>
          <p:cNvGrpSpPr/>
          <p:nvPr/>
        </p:nvGrpSpPr>
        <p:grpSpPr>
          <a:xfrm>
            <a:off x="8781759" y="5424847"/>
            <a:ext cx="1118227" cy="973452"/>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32" tIns="143225" rIns="179032"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pPr>
              <a:endParaRPr lang="en-US" sz="2350" kern="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In-App</a:t>
              </a:r>
            </a:p>
          </p:txBody>
        </p:sp>
      </p:grpSp>
      <p:grpSp>
        <p:nvGrpSpPr>
          <p:cNvPr id="86" name="Group 85"/>
          <p:cNvGrpSpPr/>
          <p:nvPr/>
        </p:nvGrpSpPr>
        <p:grpSpPr>
          <a:xfrm>
            <a:off x="7969388" y="5416190"/>
            <a:ext cx="932737" cy="990327"/>
            <a:chOff x="8872474" y="5203497"/>
            <a:chExt cx="952791" cy="1011619"/>
          </a:xfrm>
        </p:grpSpPr>
        <p:pic>
          <p:nvPicPr>
            <p:cNvPr id="87" name="Picture 8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Kindle</a:t>
              </a:r>
            </a:p>
          </p:txBody>
        </p:sp>
      </p:grpSp>
      <p:grpSp>
        <p:nvGrpSpPr>
          <p:cNvPr id="89" name="Group 88"/>
          <p:cNvGrpSpPr/>
          <p:nvPr/>
        </p:nvGrpSpPr>
        <p:grpSpPr bwMode="gray">
          <a:xfrm>
            <a:off x="7272980" y="3831238"/>
            <a:ext cx="636784" cy="424823"/>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grpSp>
      <p:sp>
        <p:nvSpPr>
          <p:cNvPr id="15" name="TextBox 14"/>
          <p:cNvSpPr txBox="1"/>
          <p:nvPr/>
        </p:nvSpPr>
        <p:spPr>
          <a:xfrm>
            <a:off x="472412" y="3108781"/>
            <a:ext cx="2428852" cy="1119357"/>
          </a:xfrm>
          <a:prstGeom prst="rect">
            <a:avLst/>
          </a:prstGeom>
          <a:noFill/>
        </p:spPr>
        <p:txBody>
          <a:bodyPr wrap="square" lIns="179032" tIns="143225" rIns="179032" bIns="143225" rtlCol="0">
            <a:spAutoFit/>
          </a:bodyPr>
          <a:lstStyle/>
          <a:p>
            <a:pPr defTabSz="896386">
              <a:lnSpc>
                <a:spcPct val="90000"/>
              </a:lnSpc>
              <a:spcAft>
                <a:spcPts val="587"/>
              </a:spcAft>
            </a:pPr>
            <a:r>
              <a:rPr lang="en-US" sz="1959" kern="0" dirty="0" err="1">
                <a:gradFill>
                  <a:gsLst>
                    <a:gs pos="2917">
                      <a:srgbClr val="FFFFFF"/>
                    </a:gs>
                    <a:gs pos="30000">
                      <a:srgbClr val="FFFFFF"/>
                    </a:gs>
                  </a:gsLst>
                  <a:lin ang="5400000" scaled="0"/>
                </a:gradFill>
              </a:rPr>
              <a:t>Xamarin</a:t>
            </a:r>
            <a:r>
              <a:rPr lang="en-US" sz="1959" kern="0" dirty="0">
                <a:gradFill>
                  <a:gsLst>
                    <a:gs pos="2917">
                      <a:srgbClr val="FFFFFF"/>
                    </a:gs>
                    <a:gs pos="30000">
                      <a:srgbClr val="FFFFFF"/>
                    </a:gs>
                  </a:gsLst>
                  <a:lin ang="5400000" scaled="0"/>
                </a:gradFill>
              </a:rPr>
              <a:t>, iOS, Android y Windows SDKs</a:t>
            </a:r>
          </a:p>
        </p:txBody>
      </p:sp>
      <p:grpSp>
        <p:nvGrpSpPr>
          <p:cNvPr id="66" name="Group 65"/>
          <p:cNvGrpSpPr/>
          <p:nvPr/>
        </p:nvGrpSpPr>
        <p:grpSpPr>
          <a:xfrm>
            <a:off x="10239617" y="1661774"/>
            <a:ext cx="1376984" cy="4345837"/>
            <a:chOff x="10450940" y="1692039"/>
            <a:chExt cx="1406590" cy="4439275"/>
          </a:xfrm>
        </p:grpSpPr>
        <p:sp>
          <p:nvSpPr>
            <p:cNvPr id="9" name="TextBox 8"/>
            <p:cNvSpPr txBox="1"/>
            <p:nvPr/>
          </p:nvSpPr>
          <p:spPr>
            <a:xfrm>
              <a:off x="10450940" y="1692039"/>
              <a:ext cx="1327254" cy="817098"/>
            </a:xfrm>
            <a:prstGeom prst="rect">
              <a:avLst/>
            </a:prstGeom>
            <a:noFill/>
          </p:spPr>
          <p:txBody>
            <a:bodyPr wrap="none" lIns="179032" tIns="143225" rIns="179032" bIns="143225" rtlCol="0">
              <a:spAutoFit/>
            </a:bodyPr>
            <a:lstStyle/>
            <a:p>
              <a:pPr algn="ctr" defTabSz="896386">
                <a:lnSpc>
                  <a:spcPct val="90000"/>
                </a:lnSpc>
                <a:spcAft>
                  <a:spcPts val="587"/>
                </a:spcAft>
              </a:pPr>
              <a:r>
                <a:rPr lang="x-none" sz="1566" kern="0" dirty="0">
                  <a:solidFill>
                    <a:srgbClr val="FFFFFF"/>
                  </a:solidFill>
                  <a:latin typeface="Segoe UI Light"/>
                </a:rPr>
                <a:t>C</a:t>
              </a:r>
              <a:r>
                <a:rPr lang="en-US" sz="1566" kern="0" dirty="0" err="1">
                  <a:solidFill>
                    <a:srgbClr val="FFFFFF"/>
                  </a:solidFill>
                  <a:latin typeface="Segoe UI Light"/>
                </a:rPr>
                <a:t>ódigo</a:t>
              </a:r>
              <a:r>
                <a:rPr lang="en-US" sz="1566" kern="0" dirty="0">
                  <a:solidFill>
                    <a:srgbClr val="FFFFFF"/>
                  </a:solidFill>
                  <a:latin typeface="Segoe UI Light"/>
                </a:rPr>
                <a:t> de </a:t>
              </a:r>
            </a:p>
            <a:p>
              <a:pPr algn="ctr" defTabSz="896386">
                <a:lnSpc>
                  <a:spcPct val="90000"/>
                </a:lnSpc>
                <a:spcAft>
                  <a:spcPts val="587"/>
                </a:spcAft>
              </a:pPr>
              <a:r>
                <a:rPr lang="en-US" sz="1566" kern="0" dirty="0">
                  <a:solidFill>
                    <a:srgbClr val="FFFFFF"/>
                  </a:solidFill>
                  <a:latin typeface="Segoe UI Light"/>
                </a:rPr>
                <a:t>backend</a:t>
              </a:r>
            </a:p>
          </p:txBody>
        </p:sp>
        <p:pic>
          <p:nvPicPr>
            <p:cNvPr id="14" name="Picture 13"/>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11573369" y="4808787"/>
                <a:ext cx="347472" cy="347472"/>
              </a:xfrm>
              <a:prstGeom prst="rect">
                <a:avLst/>
              </a:prstGeom>
            </p:spPr>
          </p:pic>
        </p:grpSp>
      </p:grpSp>
      <p:grpSp>
        <p:nvGrpSpPr>
          <p:cNvPr id="60" name="Group 59"/>
          <p:cNvGrpSpPr/>
          <p:nvPr/>
        </p:nvGrpSpPr>
        <p:grpSpPr>
          <a:xfrm>
            <a:off x="6810268" y="2163246"/>
            <a:ext cx="688140" cy="892774"/>
            <a:chOff x="6967218" y="2204292"/>
            <a:chExt cx="702936" cy="911970"/>
          </a:xfrm>
        </p:grpSpPr>
        <p:pic>
          <p:nvPicPr>
            <p:cNvPr id="132" name="Picture 131"/>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SQL</a:t>
              </a:r>
            </a:p>
          </p:txBody>
        </p:sp>
      </p:grpSp>
      <p:grpSp>
        <p:nvGrpSpPr>
          <p:cNvPr id="63" name="Group 62"/>
          <p:cNvGrpSpPr/>
          <p:nvPr/>
        </p:nvGrpSpPr>
        <p:grpSpPr>
          <a:xfrm>
            <a:off x="7922360" y="2133347"/>
            <a:ext cx="1008295" cy="920011"/>
            <a:chOff x="8134624" y="2173750"/>
            <a:chExt cx="1029974" cy="939791"/>
          </a:xfrm>
        </p:grpSpPr>
        <p:pic>
          <p:nvPicPr>
            <p:cNvPr id="135" name="Picture 134" descr="mongodb white.png"/>
            <p:cNvPicPr>
              <a:picLocks noChangeAspect="1"/>
            </p:cNvPicPr>
            <p:nvPr/>
          </p:nvPicPr>
          <p:blipFill>
            <a:blip r:embed="rId22" cstate="print">
              <a:clrChange>
                <a:clrFrom>
                  <a:srgbClr val="89D1E5"/>
                </a:clrFrom>
                <a:clrTo>
                  <a:srgbClr val="89D1E5">
                    <a:alpha val="0"/>
                  </a:srgbClr>
                </a:clrTo>
              </a:clrChange>
              <a:extLst>
                <a:ext uri="{BEBA8EAE-BF5A-486C-A8C5-ECC9F3942E4B}">
                  <a14:imgProps xmlns:a14="http://schemas.microsoft.com/office/drawing/2010/main">
                    <a14:imgLayer r:embed="rId23">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Mongo</a:t>
              </a:r>
            </a:p>
          </p:txBody>
        </p:sp>
      </p:grpSp>
      <p:grpSp>
        <p:nvGrpSpPr>
          <p:cNvPr id="62" name="Group 61"/>
          <p:cNvGrpSpPr/>
          <p:nvPr/>
        </p:nvGrpSpPr>
        <p:grpSpPr>
          <a:xfrm>
            <a:off x="7369278" y="2168326"/>
            <a:ext cx="860173" cy="885401"/>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Tables</a:t>
              </a: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503795" y="2093622"/>
            <a:ext cx="1008295" cy="959735"/>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O365</a:t>
              </a:r>
            </a:p>
          </p:txBody>
        </p:sp>
      </p:grpSp>
      <p:grpSp>
        <p:nvGrpSpPr>
          <p:cNvPr id="65" name="Group 64"/>
          <p:cNvGrpSpPr/>
          <p:nvPr/>
        </p:nvGrpSpPr>
        <p:grpSpPr>
          <a:xfrm>
            <a:off x="9218078" y="2156414"/>
            <a:ext cx="1008295" cy="896941"/>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API Apps</a:t>
              </a:r>
            </a:p>
          </p:txBody>
        </p:sp>
      </p:grpSp>
      <p:grpSp>
        <p:nvGrpSpPr>
          <p:cNvPr id="70" name="Group 69"/>
          <p:cNvGrpSpPr/>
          <p:nvPr/>
        </p:nvGrpSpPr>
        <p:grpSpPr>
          <a:xfrm>
            <a:off x="4833507" y="1474920"/>
            <a:ext cx="1887055" cy="1232316"/>
            <a:chOff x="4928600" y="1501167"/>
            <a:chExt cx="1927627" cy="1258812"/>
          </a:xfrm>
        </p:grpSpPr>
        <p:sp>
          <p:nvSpPr>
            <p:cNvPr id="126" name="Right Arrow 125"/>
            <p:cNvSpPr/>
            <p:nvPr/>
          </p:nvSpPr>
          <p:spPr bwMode="auto">
            <a:xfrm>
              <a:off x="5582252" y="2138160"/>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12" tIns="140409" rIns="175512" bIns="140409" numCol="1" spcCol="0" rtlCol="0" fromWordArt="0" anchor="t" anchorCtr="0" forceAA="0" compatLnSpc="1">
              <a:prstTxWarp prst="textNoShape">
                <a:avLst/>
              </a:prstTxWarp>
              <a:noAutofit/>
            </a:bodyPr>
            <a:lstStyle/>
            <a:p>
              <a:pPr algn="ctr" defTabSz="894785" fontAlgn="base">
                <a:lnSpc>
                  <a:spcPct val="90000"/>
                </a:lnSpc>
                <a:spcBef>
                  <a:spcPct val="0"/>
                </a:spcBef>
                <a:spcAft>
                  <a:spcPct val="0"/>
                </a:spcAft>
              </a:pPr>
              <a:endParaRPr lang="en-US" sz="2304" kern="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12" tIns="140409" rIns="175512" bIns="140409" numCol="1" spcCol="0" rtlCol="0" fromWordArt="0" anchor="t" anchorCtr="0" forceAA="0" compatLnSpc="1">
              <a:prstTxWarp prst="textNoShape">
                <a:avLst/>
              </a:prstTxWarp>
              <a:noAutofit/>
            </a:bodyPr>
            <a:lstStyle/>
            <a:p>
              <a:pPr algn="ctr" defTabSz="894785" fontAlgn="base">
                <a:lnSpc>
                  <a:spcPct val="90000"/>
                </a:lnSpc>
                <a:spcBef>
                  <a:spcPct val="0"/>
                </a:spcBef>
                <a:spcAft>
                  <a:spcPct val="0"/>
                </a:spcAft>
              </a:pPr>
              <a:endParaRPr lang="en-US" sz="2304" kern="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927627" cy="671746"/>
            </a:xfrm>
            <a:prstGeom prst="rect">
              <a:avLst/>
            </a:prstGeom>
            <a:noFill/>
          </p:spPr>
          <p:txBody>
            <a:bodyPr wrap="none" lIns="179032" tIns="143225" rIns="179032" bIns="143225" rtlCol="0">
              <a:spAutoFit/>
            </a:bodyPr>
            <a:lstStyle/>
            <a:p>
              <a:pPr defTabSz="894845">
                <a:tabLst>
                  <a:tab pos="877217" algn="l"/>
                </a:tabLst>
                <a:defRPr/>
              </a:pPr>
              <a:r>
                <a:rPr lang="en-US" sz="2350" kern="0" dirty="0">
                  <a:solidFill>
                    <a:srgbClr val="FFFFFF"/>
                  </a:solidFill>
                  <a:latin typeface="Segoe UI Light"/>
                </a:rPr>
                <a:t>Offline Sync</a:t>
              </a:r>
            </a:p>
          </p:txBody>
        </p:sp>
      </p:grpSp>
      <p:pic>
        <p:nvPicPr>
          <p:cNvPr id="93" name="Picture 92"/>
          <p:cNvPicPr>
            <a:picLocks noChangeAspect="1"/>
          </p:cNvPicPr>
          <p:nvPr/>
        </p:nvPicPr>
        <p:blipFill rotWithShape="1">
          <a:blip r:embed="rId27"/>
          <a:srcRect r="61720" b="-3410"/>
          <a:stretch/>
        </p:blipFill>
        <p:spPr>
          <a:xfrm>
            <a:off x="5363088" y="5432787"/>
            <a:ext cx="684629" cy="583116"/>
          </a:xfrm>
          <a:prstGeom prst="rect">
            <a:avLst/>
          </a:prstGeom>
        </p:spPr>
      </p:pic>
    </p:spTree>
    <p:extLst>
      <p:ext uri="{BB962C8B-B14F-4D97-AF65-F5344CB8AC3E}">
        <p14:creationId xmlns:p14="http://schemas.microsoft.com/office/powerpoint/2010/main" val="379896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par>
                                <p:cTn id="20" presetID="10" presetClass="entr" presetSubtype="0"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dissolve">
                                      <p:cBhvr>
                                        <p:cTn id="42" dur="500"/>
                                        <p:tgtEl>
                                          <p:spTgt spid="68"/>
                                        </p:tgtEl>
                                      </p:cBhvr>
                                    </p:animEffect>
                                  </p:childTnLst>
                                </p:cTn>
                              </p:par>
                              <p:par>
                                <p:cTn id="43" presetID="9"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dissolve">
                                      <p:cBhvr>
                                        <p:cTn id="45" dur="500"/>
                                        <p:tgtEl>
                                          <p:spTgt spid="70"/>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1000"/>
                                        <p:tgtEl>
                                          <p:spTgt spid="66"/>
                                        </p:tgtEl>
                                      </p:cBhvr>
                                    </p:animEffect>
                                    <p:anim calcmode="lin" valueType="num">
                                      <p:cBhvr>
                                        <p:cTn id="51" dur="1000" fill="hold"/>
                                        <p:tgtEl>
                                          <p:spTgt spid="66"/>
                                        </p:tgtEl>
                                        <p:attrNameLst>
                                          <p:attrName>ppt_x</p:attrName>
                                        </p:attrNameLst>
                                      </p:cBhvr>
                                      <p:tavLst>
                                        <p:tav tm="0">
                                          <p:val>
                                            <p:strVal val="#ppt_x"/>
                                          </p:val>
                                        </p:tav>
                                        <p:tav tm="100000">
                                          <p:val>
                                            <p:strVal val="#ppt_x"/>
                                          </p:val>
                                        </p:tav>
                                      </p:tavLst>
                                    </p:anim>
                                    <p:anim calcmode="lin" valueType="num">
                                      <p:cBhvr>
                                        <p:cTn id="5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Vamos</a:t>
            </a:r>
            <a:r>
              <a:rPr lang="en-US" dirty="0"/>
              <a:t> a </a:t>
            </a:r>
            <a:r>
              <a:rPr lang="en-US" dirty="0" err="1"/>
              <a:t>crear</a:t>
            </a:r>
            <a:r>
              <a:rPr lang="en-US" dirty="0"/>
              <a:t> Apps!</a:t>
            </a:r>
          </a:p>
        </p:txBody>
      </p:sp>
    </p:spTree>
    <p:extLst>
      <p:ext uri="{BB962C8B-B14F-4D97-AF65-F5344CB8AC3E}">
        <p14:creationId xmlns:p14="http://schemas.microsoft.com/office/powerpoint/2010/main" val="19732356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333333"/>
                </a:solidFill>
              </a:rPr>
              <a:t>Crea</a:t>
            </a:r>
            <a:r>
              <a:rPr lang="en-US" dirty="0">
                <a:solidFill>
                  <a:srgbClr val="333333"/>
                </a:solidFill>
              </a:rPr>
              <a:t> un </a:t>
            </a:r>
            <a:r>
              <a:rPr lang="en-US" dirty="0" err="1">
                <a:solidFill>
                  <a:srgbClr val="333333"/>
                </a:solidFill>
              </a:rPr>
              <a:t>servicio</a:t>
            </a:r>
            <a:r>
              <a:rPr lang="en-US" dirty="0">
                <a:solidFill>
                  <a:srgbClr val="333333"/>
                </a:solidFill>
              </a:rPr>
              <a:t> </a:t>
            </a:r>
            <a:r>
              <a:rPr lang="en-US" dirty="0" err="1">
                <a:solidFill>
                  <a:srgbClr val="333333"/>
                </a:solidFill>
              </a:rPr>
              <a:t>rápido</a:t>
            </a:r>
            <a:endParaRPr lang="en-US" dirty="0">
              <a:solidFill>
                <a:srgbClr val="333333"/>
              </a:solidFill>
            </a:endParaRPr>
          </a:p>
        </p:txBody>
      </p:sp>
      <p:sp>
        <p:nvSpPr>
          <p:cNvPr id="5" name="Text Placeholder 4"/>
          <p:cNvSpPr>
            <a:spLocks noGrp="1"/>
          </p:cNvSpPr>
          <p:nvPr>
            <p:ph type="body" sz="quarter" idx="10"/>
          </p:nvPr>
        </p:nvSpPr>
        <p:spPr>
          <a:xfrm>
            <a:off x="270067" y="1830964"/>
            <a:ext cx="11638481" cy="1292221"/>
          </a:xfrm>
        </p:spPr>
        <p:txBody>
          <a:bodyPr/>
          <a:lstStyle/>
          <a:p>
            <a:r>
              <a:rPr lang="en-US" sz="3528" dirty="0" err="1">
                <a:solidFill>
                  <a:srgbClr val="000000"/>
                </a:solidFill>
                <a:highlight>
                  <a:srgbClr val="FFFFFF"/>
                </a:highlight>
                <a:latin typeface="Consolas" charset="0"/>
              </a:rPr>
              <a:t>MobileService</a:t>
            </a:r>
            <a:r>
              <a:rPr lang="en-US" sz="3528" dirty="0">
                <a:solidFill>
                  <a:srgbClr val="000000"/>
                </a:solidFill>
                <a:highlight>
                  <a:srgbClr val="FFFFFF"/>
                </a:highlight>
                <a:latin typeface="Consolas" charset="0"/>
              </a:rPr>
              <a:t> =  </a:t>
            </a:r>
            <a:r>
              <a:rPr lang="en-US" sz="3528" dirty="0">
                <a:solidFill>
                  <a:srgbClr val="0000FF"/>
                </a:solidFill>
                <a:highlight>
                  <a:srgbClr val="FFFFFF"/>
                </a:highlight>
                <a:latin typeface="Consolas" charset="0"/>
              </a:rPr>
              <a:t>new</a:t>
            </a:r>
            <a:r>
              <a:rPr lang="en-US" sz="3528" dirty="0">
                <a:solidFill>
                  <a:srgbClr val="000000"/>
                </a:solidFill>
                <a:highlight>
                  <a:srgbClr val="FFFFFF"/>
                </a:highlight>
                <a:latin typeface="Consolas" charset="0"/>
              </a:rPr>
              <a:t> </a:t>
            </a:r>
            <a:r>
              <a:rPr lang="en-US" sz="3528" dirty="0" err="1">
                <a:solidFill>
                  <a:srgbClr val="2B91AF"/>
                </a:solidFill>
                <a:highlight>
                  <a:srgbClr val="FFFFFF"/>
                </a:highlight>
                <a:latin typeface="Consolas" charset="0"/>
              </a:rPr>
              <a:t>MobileServiceClient</a:t>
            </a:r>
            <a:r>
              <a:rPr lang="en-US" sz="3528" dirty="0">
                <a:solidFill>
                  <a:srgbClr val="000000"/>
                </a:solidFill>
                <a:highlight>
                  <a:srgbClr val="FFFFFF"/>
                </a:highlight>
                <a:latin typeface="Consolas" charset="0"/>
              </a:rPr>
              <a:t>(</a:t>
            </a:r>
          </a:p>
          <a:p>
            <a:r>
              <a:rPr lang="en-US" sz="3528" dirty="0">
                <a:solidFill>
                  <a:srgbClr val="000000"/>
                </a:solidFill>
                <a:highlight>
                  <a:srgbClr val="FFFFFF"/>
                </a:highlight>
                <a:latin typeface="Consolas" charset="0"/>
              </a:rPr>
              <a:t>	</a:t>
            </a:r>
            <a:r>
              <a:rPr lang="en-US" sz="3528" dirty="0">
                <a:solidFill>
                  <a:srgbClr val="A31515"/>
                </a:solidFill>
                <a:highlight>
                  <a:srgbClr val="FFFFFF"/>
                </a:highlight>
                <a:latin typeface="Consolas" charset="0"/>
              </a:rPr>
              <a:t>"https://</a:t>
            </a:r>
            <a:r>
              <a:rPr lang="en-US" sz="3528" dirty="0" err="1">
                <a:solidFill>
                  <a:srgbClr val="A31515"/>
                </a:solidFill>
                <a:highlight>
                  <a:srgbClr val="FFFFFF"/>
                </a:highlight>
                <a:latin typeface="Consolas" charset="0"/>
              </a:rPr>
              <a:t>myapp.azurewebsites.net</a:t>
            </a:r>
            <a:r>
              <a:rPr lang="en-US" sz="3528" dirty="0">
                <a:solidFill>
                  <a:srgbClr val="A31515"/>
                </a:solidFill>
                <a:highlight>
                  <a:srgbClr val="FFFFFF"/>
                </a:highlight>
                <a:latin typeface="Consolas" charset="0"/>
              </a:rPr>
              <a:t>"</a:t>
            </a:r>
            <a:r>
              <a:rPr lang="en-US" sz="3528" dirty="0">
                <a:solidFill>
                  <a:srgbClr val="000000"/>
                </a:solidFill>
                <a:highlight>
                  <a:srgbClr val="FFFFFF"/>
                </a:highlight>
                <a:latin typeface="Consolas" charset="0"/>
              </a:rPr>
              <a:t>);</a:t>
            </a:r>
            <a:endParaRPr lang="en-US" dirty="0"/>
          </a:p>
        </p:txBody>
      </p:sp>
    </p:spTree>
    <p:extLst>
      <p:ext uri="{BB962C8B-B14F-4D97-AF65-F5344CB8AC3E}">
        <p14:creationId xmlns:p14="http://schemas.microsoft.com/office/powerpoint/2010/main" val="390874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333333"/>
                </a:solidFill>
              </a:rPr>
              <a:t>Crear</a:t>
            </a:r>
            <a:r>
              <a:rPr lang="en-US" dirty="0">
                <a:solidFill>
                  <a:srgbClr val="333333"/>
                </a:solidFill>
              </a:rPr>
              <a:t> </a:t>
            </a:r>
            <a:r>
              <a:rPr lang="en-US" dirty="0" err="1">
                <a:solidFill>
                  <a:srgbClr val="333333"/>
                </a:solidFill>
              </a:rPr>
              <a:t>tablas</a:t>
            </a:r>
            <a:endParaRPr lang="en-US" dirty="0">
              <a:solidFill>
                <a:srgbClr val="333333"/>
              </a:solidFill>
            </a:endParaRPr>
          </a:p>
        </p:txBody>
      </p:sp>
      <p:sp>
        <p:nvSpPr>
          <p:cNvPr id="5" name="Text Placeholder 4"/>
          <p:cNvSpPr>
            <a:spLocks noGrp="1"/>
          </p:cNvSpPr>
          <p:nvPr>
            <p:ph type="body" sz="quarter" idx="10"/>
          </p:nvPr>
        </p:nvSpPr>
        <p:spPr>
          <a:xfrm>
            <a:off x="276766" y="1195623"/>
            <a:ext cx="11638481" cy="6259287"/>
          </a:xfrm>
        </p:spPr>
        <p:txBody>
          <a:bodyPr/>
          <a:lstStyle/>
          <a:p>
            <a:r>
              <a:rPr lang="en-US" sz="2745" dirty="0" err="1">
                <a:solidFill>
                  <a:srgbClr val="2B91AF"/>
                </a:solidFill>
                <a:highlight>
                  <a:srgbClr val="FFFFFF"/>
                </a:highlight>
                <a:latin typeface="Consolas" charset="0"/>
              </a:rPr>
              <a:t>IMobileServiceSyncTable</a:t>
            </a:r>
            <a:r>
              <a:rPr lang="en-US" sz="2745" dirty="0">
                <a:solidFill>
                  <a:srgbClr val="000000"/>
                </a:solidFill>
                <a:highlight>
                  <a:srgbClr val="FFFFFF"/>
                </a:highlight>
                <a:latin typeface="Consolas" charset="0"/>
              </a:rPr>
              <a:t>&lt;</a:t>
            </a:r>
            <a:r>
              <a:rPr lang="en-US" sz="2745" dirty="0" err="1">
                <a:solidFill>
                  <a:srgbClr val="2B91AF"/>
                </a:solidFill>
                <a:highlight>
                  <a:srgbClr val="FFFFFF"/>
                </a:highlight>
                <a:latin typeface="Consolas" charset="0"/>
              </a:rPr>
              <a:t>TodoItem</a:t>
            </a:r>
            <a:r>
              <a:rPr lang="en-US" sz="2745" dirty="0">
                <a:solidFill>
                  <a:srgbClr val="000000"/>
                </a:solidFill>
                <a:highlight>
                  <a:srgbClr val="FFFFFF"/>
                </a:highlight>
                <a:latin typeface="Consolas" charset="0"/>
              </a:rPr>
              <a:t>&gt; </a:t>
            </a:r>
            <a:r>
              <a:rPr lang="en-US" sz="2745" dirty="0" err="1">
                <a:solidFill>
                  <a:srgbClr val="000000"/>
                </a:solidFill>
                <a:highlight>
                  <a:srgbClr val="FFFFFF"/>
                </a:highlight>
                <a:latin typeface="Consolas" charset="0"/>
              </a:rPr>
              <a:t>syncTable</a:t>
            </a:r>
            <a:r>
              <a:rPr lang="en-US" sz="2745" dirty="0">
                <a:solidFill>
                  <a:srgbClr val="000000"/>
                </a:solidFill>
                <a:highlight>
                  <a:srgbClr val="FFFFFF"/>
                </a:highlight>
                <a:latin typeface="Consolas" charset="0"/>
              </a:rPr>
              <a:t>;</a:t>
            </a:r>
          </a:p>
          <a:p>
            <a:endParaRPr lang="en-US" sz="2745" dirty="0">
              <a:solidFill>
                <a:srgbClr val="0000FF"/>
              </a:solidFill>
              <a:highlight>
                <a:srgbClr val="FFFFFF"/>
              </a:highlight>
              <a:latin typeface="Consolas" charset="0"/>
            </a:endParaRPr>
          </a:p>
          <a:p>
            <a:r>
              <a:rPr lang="en-US" sz="2745" dirty="0">
                <a:solidFill>
                  <a:srgbClr val="0000FF"/>
                </a:solidFill>
                <a:highlight>
                  <a:srgbClr val="FFFFFF"/>
                </a:highlight>
                <a:latin typeface="Consolas" charset="0"/>
              </a:rPr>
              <a:t>public</a:t>
            </a:r>
            <a:r>
              <a:rPr lang="en-US" sz="2745" dirty="0">
                <a:solidFill>
                  <a:srgbClr val="000000"/>
                </a:solidFill>
                <a:highlight>
                  <a:srgbClr val="FFFFFF"/>
                </a:highlight>
                <a:latin typeface="Consolas" charset="0"/>
              </a:rPr>
              <a:t> </a:t>
            </a:r>
            <a:r>
              <a:rPr lang="en-US" sz="2745" dirty="0" err="1">
                <a:solidFill>
                  <a:srgbClr val="0000FF"/>
                </a:solidFill>
                <a:highlight>
                  <a:srgbClr val="FFFFFF"/>
                </a:highlight>
                <a:latin typeface="Consolas" charset="0"/>
              </a:rPr>
              <a:t>async</a:t>
            </a:r>
            <a:r>
              <a:rPr lang="en-US" sz="2745" dirty="0">
                <a:solidFill>
                  <a:srgbClr val="000000"/>
                </a:solidFill>
                <a:highlight>
                  <a:srgbClr val="FFFFFF"/>
                </a:highlight>
                <a:latin typeface="Consolas" charset="0"/>
              </a:rPr>
              <a:t> </a:t>
            </a:r>
            <a:r>
              <a:rPr lang="en-US" sz="2745" dirty="0">
                <a:solidFill>
                  <a:srgbClr val="2B91AF"/>
                </a:solidFill>
                <a:highlight>
                  <a:srgbClr val="FFFFFF"/>
                </a:highlight>
                <a:latin typeface="Consolas" charset="0"/>
              </a:rPr>
              <a:t>Task</a:t>
            </a:r>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Init</a:t>
            </a:r>
            <a:r>
              <a:rPr lang="en-US" sz="2745" dirty="0">
                <a:solidFill>
                  <a:srgbClr val="000000"/>
                </a:solidFill>
                <a:highlight>
                  <a:srgbClr val="FFFFFF"/>
                </a:highlight>
                <a:latin typeface="Consolas" charset="0"/>
              </a:rPr>
              <a:t>()</a:t>
            </a:r>
          </a:p>
          <a:p>
            <a:r>
              <a:rPr lang="en-US" sz="2745" dirty="0">
                <a:solidFill>
                  <a:srgbClr val="000000"/>
                </a:solidFill>
                <a:highlight>
                  <a:srgbClr val="FFFFFF"/>
                </a:highlight>
                <a:latin typeface="Consolas" charset="0"/>
              </a:rPr>
              <a:t>{</a:t>
            </a:r>
          </a:p>
          <a:p>
            <a:r>
              <a:rPr lang="en-US" sz="2745" dirty="0">
                <a:solidFill>
                  <a:srgbClr val="0000FF"/>
                </a:solidFill>
                <a:highlight>
                  <a:srgbClr val="FFFFFF"/>
                </a:highlight>
                <a:latin typeface="Consolas" charset="0"/>
              </a:rPr>
              <a:t>    </a:t>
            </a:r>
            <a:r>
              <a:rPr lang="en-US" sz="2745" dirty="0" err="1">
                <a:solidFill>
                  <a:srgbClr val="0000FF"/>
                </a:solidFill>
                <a:highlight>
                  <a:srgbClr val="FFFFFF"/>
                </a:highlight>
                <a:latin typeface="Consolas" charset="0"/>
              </a:rPr>
              <a:t>const</a:t>
            </a:r>
            <a:r>
              <a:rPr lang="en-US" sz="2745" dirty="0">
                <a:solidFill>
                  <a:srgbClr val="000000"/>
                </a:solidFill>
                <a:highlight>
                  <a:srgbClr val="FFFFFF"/>
                </a:highlight>
                <a:latin typeface="Consolas" charset="0"/>
              </a:rPr>
              <a:t> </a:t>
            </a:r>
            <a:r>
              <a:rPr lang="en-US" sz="2745" dirty="0">
                <a:solidFill>
                  <a:srgbClr val="0000FF"/>
                </a:solidFill>
                <a:highlight>
                  <a:srgbClr val="FFFFFF"/>
                </a:highlight>
                <a:latin typeface="Consolas" charset="0"/>
              </a:rPr>
              <a:t>string</a:t>
            </a:r>
            <a:r>
              <a:rPr lang="en-US" sz="2745" dirty="0">
                <a:solidFill>
                  <a:srgbClr val="000000"/>
                </a:solidFill>
                <a:highlight>
                  <a:srgbClr val="FFFFFF"/>
                </a:highlight>
                <a:latin typeface="Consolas" charset="0"/>
              </a:rPr>
              <a:t> path = </a:t>
            </a:r>
            <a:r>
              <a:rPr lang="en-US" sz="2745" dirty="0">
                <a:solidFill>
                  <a:srgbClr val="A31515"/>
                </a:solidFill>
                <a:highlight>
                  <a:srgbClr val="FFFFFF"/>
                </a:highlight>
                <a:latin typeface="Consolas" charset="0"/>
              </a:rPr>
              <a:t>"</a:t>
            </a:r>
            <a:r>
              <a:rPr lang="en-US" sz="2745" dirty="0" err="1">
                <a:solidFill>
                  <a:srgbClr val="A31515"/>
                </a:solidFill>
                <a:highlight>
                  <a:srgbClr val="FFFFFF"/>
                </a:highlight>
                <a:latin typeface="Consolas" charset="0"/>
              </a:rPr>
              <a:t>syncstore.db</a:t>
            </a:r>
            <a:r>
              <a:rPr lang="en-US" sz="2745" dirty="0">
                <a:solidFill>
                  <a:srgbClr val="A31515"/>
                </a:solidFill>
                <a:highlight>
                  <a:srgbClr val="FFFFFF"/>
                </a:highlight>
                <a:latin typeface="Consolas" charset="0"/>
              </a:rPr>
              <a:t>"</a:t>
            </a:r>
            <a:r>
              <a:rPr lang="en-US" sz="2745" dirty="0">
                <a:solidFill>
                  <a:srgbClr val="000000"/>
                </a:solidFill>
                <a:highlight>
                  <a:srgbClr val="FFFFFF"/>
                </a:highlight>
                <a:latin typeface="Consolas" charset="0"/>
              </a:rPr>
              <a:t>;</a:t>
            </a:r>
          </a:p>
          <a:p>
            <a:r>
              <a:rPr lang="en-US" sz="2745" dirty="0">
                <a:solidFill>
                  <a:srgbClr val="000000"/>
                </a:solidFill>
                <a:highlight>
                  <a:srgbClr val="FFFFFF"/>
                </a:highlight>
                <a:latin typeface="Consolas" charset="0"/>
              </a:rPr>
              <a:t>    </a:t>
            </a:r>
            <a:r>
              <a:rPr lang="en-US" sz="2745" dirty="0" err="1">
                <a:solidFill>
                  <a:srgbClr val="0000FF"/>
                </a:solidFill>
                <a:highlight>
                  <a:srgbClr val="FFFFFF"/>
                </a:highlight>
                <a:latin typeface="Consolas" charset="0"/>
              </a:rPr>
              <a:t>var</a:t>
            </a:r>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db</a:t>
            </a:r>
            <a:r>
              <a:rPr lang="en-US" sz="2745" dirty="0">
                <a:solidFill>
                  <a:srgbClr val="000000"/>
                </a:solidFill>
                <a:highlight>
                  <a:srgbClr val="FFFFFF"/>
                </a:highlight>
                <a:latin typeface="Consolas" charset="0"/>
              </a:rPr>
              <a:t> = </a:t>
            </a:r>
            <a:r>
              <a:rPr lang="en-US" sz="2745" dirty="0">
                <a:solidFill>
                  <a:srgbClr val="0000FF"/>
                </a:solidFill>
                <a:highlight>
                  <a:srgbClr val="FFFFFF"/>
                </a:highlight>
                <a:latin typeface="Consolas" charset="0"/>
              </a:rPr>
              <a:t>new</a:t>
            </a:r>
            <a:r>
              <a:rPr lang="en-US" sz="2745" dirty="0">
                <a:solidFill>
                  <a:srgbClr val="000000"/>
                </a:solidFill>
                <a:highlight>
                  <a:srgbClr val="FFFFFF"/>
                </a:highlight>
                <a:latin typeface="Consolas" charset="0"/>
              </a:rPr>
              <a:t> </a:t>
            </a:r>
            <a:r>
              <a:rPr lang="en-US" sz="2745" dirty="0" err="1">
                <a:solidFill>
                  <a:srgbClr val="2B91AF"/>
                </a:solidFill>
                <a:highlight>
                  <a:srgbClr val="FFFFFF"/>
                </a:highlight>
                <a:latin typeface="Consolas" charset="0"/>
              </a:rPr>
              <a:t>MobileServiceSQLiteStore</a:t>
            </a:r>
            <a:r>
              <a:rPr lang="en-US" sz="2745" dirty="0">
                <a:solidFill>
                  <a:srgbClr val="000000"/>
                </a:solidFill>
                <a:highlight>
                  <a:srgbClr val="FFFFFF"/>
                </a:highlight>
                <a:latin typeface="Consolas" charset="0"/>
              </a:rPr>
              <a:t>(path);</a:t>
            </a:r>
          </a:p>
          <a:p>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db.DefineTable</a:t>
            </a:r>
            <a:r>
              <a:rPr lang="en-US" sz="2745" dirty="0">
                <a:solidFill>
                  <a:srgbClr val="000000"/>
                </a:solidFill>
                <a:highlight>
                  <a:srgbClr val="FFFFFF"/>
                </a:highlight>
                <a:latin typeface="Consolas" charset="0"/>
              </a:rPr>
              <a:t>&lt;</a:t>
            </a:r>
            <a:r>
              <a:rPr lang="en-US" sz="2745" dirty="0" err="1">
                <a:solidFill>
                  <a:srgbClr val="2B91AF"/>
                </a:solidFill>
                <a:highlight>
                  <a:srgbClr val="FFFFFF"/>
                </a:highlight>
                <a:latin typeface="Consolas" charset="0"/>
              </a:rPr>
              <a:t>TodoItem</a:t>
            </a:r>
            <a:r>
              <a:rPr lang="en-US" sz="2745" dirty="0">
                <a:solidFill>
                  <a:srgbClr val="000000"/>
                </a:solidFill>
                <a:highlight>
                  <a:srgbClr val="FFFFFF"/>
                </a:highlight>
                <a:latin typeface="Consolas" charset="0"/>
              </a:rPr>
              <a:t>&gt;();</a:t>
            </a:r>
          </a:p>
          <a:p>
            <a:endParaRPr lang="en-US" sz="2745" dirty="0">
              <a:solidFill>
                <a:srgbClr val="000000"/>
              </a:solidFill>
              <a:highlight>
                <a:srgbClr val="FFFFFF"/>
              </a:highlight>
              <a:latin typeface="Consolas" charset="0"/>
            </a:endParaRPr>
          </a:p>
          <a:p>
            <a:endParaRPr lang="en-US" sz="2745" dirty="0">
              <a:solidFill>
                <a:srgbClr val="000000"/>
              </a:solidFill>
              <a:highlight>
                <a:srgbClr val="FFFFFF"/>
              </a:highlight>
              <a:latin typeface="Consolas" charset="0"/>
            </a:endParaRPr>
          </a:p>
          <a:p>
            <a:endParaRPr lang="en-US" sz="2745" dirty="0">
              <a:solidFill>
                <a:srgbClr val="000000"/>
              </a:solidFill>
              <a:highlight>
                <a:srgbClr val="FFFFFF"/>
              </a:highlight>
              <a:latin typeface="Consolas" charset="0"/>
            </a:endParaRPr>
          </a:p>
          <a:p>
            <a:pPr lvl="0"/>
            <a:r>
              <a:rPr lang="en-US" sz="2745" dirty="0">
                <a:solidFill>
                  <a:srgbClr val="000000"/>
                </a:solidFill>
                <a:highlight>
                  <a:srgbClr val="FFFFFF"/>
                </a:highlight>
                <a:latin typeface="Consolas" charset="0"/>
              </a:rPr>
              <a:t>}</a:t>
            </a:r>
            <a:endParaRPr lang="en-US" sz="2745" dirty="0"/>
          </a:p>
          <a:p>
            <a:endParaRPr lang="en-US" sz="2745" dirty="0">
              <a:solidFill>
                <a:srgbClr val="000000"/>
              </a:solidFill>
              <a:highlight>
                <a:srgbClr val="FFFFFF"/>
              </a:highlight>
              <a:latin typeface="Consolas" charset="0"/>
            </a:endParaRPr>
          </a:p>
          <a:p>
            <a:r>
              <a:rPr lang="en-US" sz="2745" dirty="0">
                <a:solidFill>
                  <a:srgbClr val="000000"/>
                </a:solidFill>
                <a:highlight>
                  <a:srgbClr val="FFFFFF"/>
                </a:highlight>
                <a:latin typeface="Consolas" charset="0"/>
              </a:rPr>
              <a:t> </a:t>
            </a:r>
          </a:p>
        </p:txBody>
      </p:sp>
      <p:sp>
        <p:nvSpPr>
          <p:cNvPr id="2" name="Rectangle 1"/>
          <p:cNvSpPr/>
          <p:nvPr/>
        </p:nvSpPr>
        <p:spPr>
          <a:xfrm>
            <a:off x="293881" y="4795815"/>
            <a:ext cx="11771688" cy="953972"/>
          </a:xfrm>
          <a:prstGeom prst="rect">
            <a:avLst/>
          </a:prstGeom>
        </p:spPr>
        <p:txBody>
          <a:bodyPr wrap="square">
            <a:spAutoFit/>
          </a:bodyPr>
          <a:lstStyle/>
          <a:p>
            <a:pPr defTabSz="913180">
              <a:lnSpc>
                <a:spcPct val="90000"/>
              </a:lnSpc>
              <a:spcBef>
                <a:spcPct val="20000"/>
              </a:spcBef>
              <a:buClr>
                <a:srgbClr val="3C3C3C"/>
              </a:buClr>
              <a:buSzPct val="100000"/>
            </a:pPr>
            <a:r>
              <a:rPr lang="en-US" sz="2745" kern="0" dirty="0">
                <a:solidFill>
                  <a:srgbClr val="0000FF"/>
                </a:solidFill>
                <a:highlight>
                  <a:srgbClr val="FFFFFF"/>
                </a:highlight>
                <a:latin typeface="Consolas" charset="0"/>
                <a:cs typeface="Consolas" panose="020B0609020204030204" pitchFamily="49" charset="0"/>
              </a:rPr>
              <a:t>    await</a:t>
            </a:r>
            <a:r>
              <a:rPr lang="en-US" sz="2745" kern="0" dirty="0">
                <a:solidFill>
                  <a:srgbClr val="000000"/>
                </a:solidFill>
                <a:highlight>
                  <a:srgbClr val="FFFFFF"/>
                </a:highlight>
                <a:latin typeface="Consolas" charset="0"/>
                <a:cs typeface="Consolas" panose="020B0609020204030204" pitchFamily="49" charset="0"/>
              </a:rPr>
              <a:t> </a:t>
            </a:r>
            <a:r>
              <a:rPr lang="en-US" sz="2745" kern="0" dirty="0" err="1">
                <a:solidFill>
                  <a:srgbClr val="000000"/>
                </a:solidFill>
                <a:highlight>
                  <a:srgbClr val="FFFFFF"/>
                </a:highlight>
                <a:latin typeface="Consolas" charset="0"/>
                <a:cs typeface="Consolas" panose="020B0609020204030204" pitchFamily="49" charset="0"/>
              </a:rPr>
              <a:t>MobileService.SyncContext.InitializeAsync</a:t>
            </a:r>
            <a:r>
              <a:rPr lang="en-US" sz="2745" kern="0" dirty="0">
                <a:solidFill>
                  <a:srgbClr val="000000"/>
                </a:solidFill>
                <a:highlight>
                  <a:srgbClr val="FFFFFF"/>
                </a:highlight>
                <a:latin typeface="Consolas" charset="0"/>
                <a:cs typeface="Consolas" panose="020B0609020204030204" pitchFamily="49" charset="0"/>
              </a:rPr>
              <a:t>(</a:t>
            </a:r>
            <a:r>
              <a:rPr lang="en-US" sz="2745" kern="0" dirty="0" err="1">
                <a:solidFill>
                  <a:srgbClr val="000000"/>
                </a:solidFill>
                <a:highlight>
                  <a:srgbClr val="FFFFFF"/>
                </a:highlight>
                <a:latin typeface="Consolas" charset="0"/>
                <a:cs typeface="Consolas" panose="020B0609020204030204" pitchFamily="49" charset="0"/>
              </a:rPr>
              <a:t>db</a:t>
            </a:r>
            <a:r>
              <a:rPr lang="en-US" sz="2745" kern="0" dirty="0">
                <a:solidFill>
                  <a:srgbClr val="000000"/>
                </a:solidFill>
                <a:highlight>
                  <a:srgbClr val="FFFFFF"/>
                </a:highlight>
                <a:latin typeface="Consolas" charset="0"/>
                <a:cs typeface="Consolas" panose="020B0609020204030204" pitchFamily="49" charset="0"/>
              </a:rPr>
              <a:t>); </a:t>
            </a:r>
          </a:p>
          <a:p>
            <a:pPr defTabSz="913180">
              <a:lnSpc>
                <a:spcPct val="90000"/>
              </a:lnSpc>
              <a:spcBef>
                <a:spcPct val="20000"/>
              </a:spcBef>
              <a:buClr>
                <a:srgbClr val="3C3C3C"/>
              </a:buClr>
              <a:buSzPct val="100000"/>
            </a:pPr>
            <a:r>
              <a:rPr lang="en-US" sz="2745" kern="0" dirty="0">
                <a:solidFill>
                  <a:srgbClr val="000000"/>
                </a:solidFill>
                <a:highlight>
                  <a:srgbClr val="FFFFFF"/>
                </a:highlight>
                <a:latin typeface="Consolas" charset="0"/>
                <a:cs typeface="Consolas" panose="020B0609020204030204" pitchFamily="49" charset="0"/>
              </a:rPr>
              <a:t>    </a:t>
            </a:r>
            <a:r>
              <a:rPr lang="en-US" sz="2745" kern="0" dirty="0" err="1">
                <a:solidFill>
                  <a:srgbClr val="000000"/>
                </a:solidFill>
                <a:highlight>
                  <a:srgbClr val="FFFFFF"/>
                </a:highlight>
                <a:latin typeface="Consolas" charset="0"/>
                <a:cs typeface="Consolas" panose="020B0609020204030204" pitchFamily="49" charset="0"/>
              </a:rPr>
              <a:t>syncTable</a:t>
            </a:r>
            <a:r>
              <a:rPr lang="en-US" sz="2745" kern="0" dirty="0">
                <a:solidFill>
                  <a:srgbClr val="000000"/>
                </a:solidFill>
                <a:highlight>
                  <a:srgbClr val="FFFFFF"/>
                </a:highlight>
                <a:latin typeface="Consolas" charset="0"/>
                <a:cs typeface="Consolas" panose="020B0609020204030204" pitchFamily="49" charset="0"/>
              </a:rPr>
              <a:t> = </a:t>
            </a:r>
            <a:r>
              <a:rPr lang="en-US" sz="2745" kern="0" dirty="0" err="1">
                <a:solidFill>
                  <a:srgbClr val="000000"/>
                </a:solidFill>
                <a:highlight>
                  <a:srgbClr val="FFFFFF"/>
                </a:highlight>
                <a:latin typeface="Consolas" charset="0"/>
                <a:cs typeface="Consolas" panose="020B0609020204030204" pitchFamily="49" charset="0"/>
              </a:rPr>
              <a:t>MobileService.GetSyncTable</a:t>
            </a:r>
            <a:r>
              <a:rPr lang="en-US" sz="2745" kern="0" dirty="0">
                <a:solidFill>
                  <a:srgbClr val="000000"/>
                </a:solidFill>
                <a:highlight>
                  <a:srgbClr val="FFFFFF"/>
                </a:highlight>
                <a:latin typeface="Consolas" charset="0"/>
                <a:cs typeface="Consolas" panose="020B0609020204030204" pitchFamily="49" charset="0"/>
              </a:rPr>
              <a:t>&lt;</a:t>
            </a:r>
            <a:r>
              <a:rPr lang="en-US" sz="2745" kern="0" dirty="0" err="1">
                <a:solidFill>
                  <a:srgbClr val="2B91AF"/>
                </a:solidFill>
                <a:highlight>
                  <a:srgbClr val="FFFFFF"/>
                </a:highlight>
                <a:latin typeface="Consolas" charset="0"/>
              </a:rPr>
              <a:t>TodoItem</a:t>
            </a:r>
            <a:r>
              <a:rPr lang="en-US" sz="2745" kern="0" dirty="0">
                <a:solidFill>
                  <a:srgbClr val="000000"/>
                </a:solidFill>
                <a:highlight>
                  <a:srgbClr val="FFFFFF"/>
                </a:highlight>
                <a:latin typeface="Consolas" charset="0"/>
                <a:cs typeface="Consolas" panose="020B0609020204030204" pitchFamily="49" charset="0"/>
              </a:rPr>
              <a:t>&gt;();	</a:t>
            </a:r>
          </a:p>
        </p:txBody>
      </p:sp>
    </p:spTree>
    <p:extLst>
      <p:ext uri="{BB962C8B-B14F-4D97-AF65-F5344CB8AC3E}">
        <p14:creationId xmlns:p14="http://schemas.microsoft.com/office/powerpoint/2010/main" val="137004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3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3.potx" id="{155A3F6F-F032-4067-980F-5E11B3323E7B}" vid="{4429A7C3-178A-42E7-A0F7-036B3E530489}"/>
    </a:ext>
  </a:extLst>
</a:theme>
</file>

<file path=ppt/theme/theme5.xml><?xml version="1.0" encoding="utf-8"?>
<a:theme xmlns:a="http://schemas.openxmlformats.org/drawingml/2006/main" name="2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2007</TotalTime>
  <Words>935</Words>
  <Application>Microsoft Macintosh PowerPoint</Application>
  <PresentationFormat>Widescreen</PresentationFormat>
  <Paragraphs>171</Paragraphs>
  <Slides>16</Slides>
  <Notes>11</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16</vt:i4>
      </vt:variant>
    </vt:vector>
  </HeadingPairs>
  <TitlesOfParts>
    <vt:vector size="34" baseType="lpstr">
      <vt:lpstr>Arial</vt:lpstr>
      <vt:lpstr>Avenir LT Pro 45 Book</vt:lpstr>
      <vt:lpstr>Calibri</vt:lpstr>
      <vt:lpstr>Consolas</vt:lpstr>
      <vt:lpstr>Courier New</vt:lpstr>
      <vt:lpstr>ＭＳ Ｐゴシック</vt:lpstr>
      <vt:lpstr>Segoe Light</vt:lpstr>
      <vt:lpstr>Segoe UI</vt:lpstr>
      <vt:lpstr>Segoe UI Light</vt:lpstr>
      <vt:lpstr>Segoe UI Semibold</vt:lpstr>
      <vt:lpstr>Segoe UI Semilight</vt:lpstr>
      <vt:lpstr>Times New Roman</vt:lpstr>
      <vt:lpstr>Wingdings</vt:lpstr>
      <vt:lpstr>5-30629_Build_Template_WHITE</vt:lpstr>
      <vt:lpstr>1_5-30629_Build_Template_WHITE</vt:lpstr>
      <vt:lpstr>3_5-30629_Build_Template_WHITE</vt:lpstr>
      <vt:lpstr>WHITE TEMPLATE</vt:lpstr>
      <vt:lpstr>2_BUILD CHARCOAL BACKGROUND</vt:lpstr>
      <vt:lpstr>PowerPoint Presentation</vt:lpstr>
      <vt:lpstr>Malas experiencias de Apps</vt:lpstr>
      <vt:lpstr>¿Siempre conectados?</vt:lpstr>
      <vt:lpstr>PowerPoint Presentation</vt:lpstr>
      <vt:lpstr>¿Por qué Azure Mobile Apps?</vt:lpstr>
      <vt:lpstr>Azure Mobile Apps</vt:lpstr>
      <vt:lpstr>¡Vamos a crear Apps!</vt:lpstr>
      <vt:lpstr>Crea un servicio rápido</vt:lpstr>
      <vt:lpstr>Crear tablas</vt:lpstr>
      <vt:lpstr>Obtener y enviar datos</vt:lpstr>
      <vt:lpstr>Consultar una table local</vt:lpstr>
      <vt:lpstr>¡Y mucho más!</vt:lpstr>
      <vt:lpstr>Notificaciones con Notification Hub</vt:lpstr>
      <vt:lpstr>Sincronización de archivos</vt:lpstr>
      <vt:lpstr>Mobile + Server = </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Alejandro Ruiz</cp:lastModifiedBy>
  <cp:revision>106</cp:revision>
  <dcterms:created xsi:type="dcterms:W3CDTF">2015-05-05T21:43:30Z</dcterms:created>
  <dcterms:modified xsi:type="dcterms:W3CDTF">2017-03-25T15:20:20Z</dcterms:modified>
</cp:coreProperties>
</file>