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94665"/>
  </p:normalViewPr>
  <p:slideViewPr>
    <p:cSldViewPr snapToGrid="0">
      <p:cViewPr varScale="1">
        <p:scale>
          <a:sx n="107" d="100"/>
          <a:sy n="10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17D54-4918-4A42-804E-01F377567740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2B6DB-C214-4375-ABAB-471EC5993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8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dirty="0"/>
              <a:t>Es un sistema que comprende datos no estructurados, razona sobre esos datos y aprende de cada interacción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2B6DB-C214-4375-ABAB-471EC5993B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1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3C09-8224-4D74-A61C-33A97384F52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C67C-58C7-4C2A-9BD6-7C08F237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3C09-8224-4D74-A61C-33A97384F52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C67C-58C7-4C2A-9BD6-7C08F237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1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3C09-8224-4D74-A61C-33A97384F52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C67C-58C7-4C2A-9BD6-7C08F237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8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3C09-8224-4D74-A61C-33A97384F52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C67C-58C7-4C2A-9BD6-7C08F237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3C09-8224-4D74-A61C-33A97384F52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C67C-58C7-4C2A-9BD6-7C08F237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3C09-8224-4D74-A61C-33A97384F52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C67C-58C7-4C2A-9BD6-7C08F237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3C09-8224-4D74-A61C-33A97384F52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C67C-58C7-4C2A-9BD6-7C08F237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4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3C09-8224-4D74-A61C-33A97384F52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C67C-58C7-4C2A-9BD6-7C08F237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3C09-8224-4D74-A61C-33A97384F52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C67C-58C7-4C2A-9BD6-7C08F237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3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3C09-8224-4D74-A61C-33A97384F52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C67C-58C7-4C2A-9BD6-7C08F237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3C09-8224-4D74-A61C-33A97384F52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6C67C-58C7-4C2A-9BD6-7C08F237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3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23C09-8224-4D74-A61C-33A97384F52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C67C-58C7-4C2A-9BD6-7C08F237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2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2700"/>
            <a:ext cx="12439719" cy="69945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7951" y="231169"/>
            <a:ext cx="6251824" cy="3431569"/>
          </a:xfrm>
          <a:prstGeom prst="rect">
            <a:avLst/>
          </a:prstGeom>
          <a:solidFill>
            <a:srgbClr val="00206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77752" y="231169"/>
            <a:ext cx="6254216" cy="2855069"/>
          </a:xfrm>
          <a:prstGeom prst="rect">
            <a:avLst/>
          </a:prstGeom>
        </p:spPr>
        <p:txBody>
          <a:bodyPr vert="horz" wrap="square" lIns="146304" tIns="91440" rIns="146304" bIns="91440" rtlCol="0" anchor="b">
            <a:normAutofit fontScale="97500"/>
          </a:bodyPr>
          <a:lstStyle>
            <a:lvl1pPr algn="ctr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119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s-ES" dirty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Servicios cognitivos</a:t>
            </a:r>
            <a:br>
              <a:rPr lang="es-ES" dirty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</a:br>
            <a:r>
              <a:rPr lang="es-ES" sz="2549" dirty="0" smtClean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Alejandro Ruiz</a:t>
            </a:r>
            <a:r>
              <a:rPr lang="es-ES" sz="2549" dirty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/>
            </a:r>
            <a:br>
              <a:rPr lang="es-ES" sz="2549" dirty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</a:br>
            <a:r>
              <a:rPr lang="es-ES" sz="2549" dirty="0" smtClean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CTO</a:t>
            </a:r>
            <a:endParaRPr lang="es-ES" sz="2549" dirty="0">
              <a:solidFill>
                <a:schemeClr val="bg1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s-ES" sz="2549" dirty="0" err="1" smtClean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Xamarinos</a:t>
            </a:r>
            <a:endParaRPr lang="es-ES" sz="2549" dirty="0">
              <a:solidFill>
                <a:schemeClr val="bg1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2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2"/>
            <a:ext cx="12192000" cy="685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8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0635" y="2273438"/>
            <a:ext cx="10515600" cy="1325563"/>
          </a:xfrm>
        </p:spPr>
        <p:txBody>
          <a:bodyPr>
            <a:normAutofit/>
          </a:bodyPr>
          <a:lstStyle/>
          <a:p>
            <a:r>
              <a:rPr lang="x-none" sz="6000" dirty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Aplicaciones de los servicios</a:t>
            </a:r>
            <a:endParaRPr lang="en-US" sz="6000" dirty="0">
              <a:solidFill>
                <a:schemeClr val="bg1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71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2774" y="82412"/>
            <a:ext cx="10515600" cy="1325563"/>
          </a:xfrm>
        </p:spPr>
        <p:txBody>
          <a:bodyPr/>
          <a:lstStyle/>
          <a:p>
            <a:r>
              <a:rPr lang="x-none" dirty="0" err="1">
                <a:solidFill>
                  <a:srgbClr val="00206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Face</a:t>
            </a:r>
            <a:r>
              <a:rPr lang="x-none" dirty="0">
                <a:solidFill>
                  <a:srgbClr val="00206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 API: </a:t>
            </a:r>
            <a:r>
              <a:rPr lang="x-none" dirty="0" err="1">
                <a:solidFill>
                  <a:srgbClr val="00206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Face</a:t>
            </a:r>
            <a:r>
              <a:rPr lang="x-none" dirty="0">
                <a:solidFill>
                  <a:srgbClr val="00206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 </a:t>
            </a:r>
            <a:r>
              <a:rPr lang="x-none" dirty="0" err="1">
                <a:solidFill>
                  <a:srgbClr val="00206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Identification</a:t>
            </a:r>
            <a:endParaRPr lang="en-US" dirty="0">
              <a:solidFill>
                <a:srgbClr val="002060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9348" y="1466574"/>
            <a:ext cx="1416878" cy="818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>
                <a:solidFill>
                  <a:srgbClr val="0070C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Pasos</a:t>
            </a:r>
            <a:endParaRPr lang="en-US" dirty="0">
              <a:solidFill>
                <a:srgbClr val="0070C0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2904" y="2343426"/>
            <a:ext cx="696622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4000" dirty="0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1 Crear agrupación</a:t>
            </a:r>
          </a:p>
          <a:p>
            <a:r>
              <a:rPr lang="x-none" sz="4000" dirty="0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2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Definir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 personas del </a:t>
            </a:r>
            <a:r>
              <a:rPr lang="en-US" sz="4000" dirty="0" err="1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grupo</a:t>
            </a:r>
            <a:endParaRPr lang="en-US" sz="4000" dirty="0">
              <a:solidFill>
                <a:schemeClr val="bg2">
                  <a:lumMod val="25000"/>
                </a:schemeClr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  <a:p>
            <a:r>
              <a:rPr lang="x-none" sz="4000" dirty="0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3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Añadir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caras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 a las personas</a:t>
            </a:r>
          </a:p>
          <a:p>
            <a:r>
              <a:rPr lang="x-none" sz="4000" dirty="0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4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Entrenar</a:t>
            </a:r>
            <a:endParaRPr lang="en-US" sz="4000" dirty="0">
              <a:solidFill>
                <a:schemeClr val="bg2">
                  <a:lumMod val="25000"/>
                </a:schemeClr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  <a:p>
            <a:r>
              <a:rPr lang="x-none" sz="4000" dirty="0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5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 </a:t>
            </a:r>
            <a:r>
              <a:rPr lang="en-US" sz="4000" dirty="0" err="1">
                <a:solidFill>
                  <a:schemeClr val="bg2">
                    <a:lumMod val="25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Buscar</a:t>
            </a:r>
            <a:endParaRPr lang="x-none" sz="4000" dirty="0">
              <a:solidFill>
                <a:schemeClr val="bg2">
                  <a:lumMod val="25000"/>
                </a:schemeClr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6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2700"/>
            <a:ext cx="12439719" cy="69945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7951" y="231169"/>
            <a:ext cx="6251824" cy="3431569"/>
          </a:xfrm>
          <a:prstGeom prst="rect">
            <a:avLst/>
          </a:prstGeom>
          <a:solidFill>
            <a:srgbClr val="00206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77752" y="231169"/>
            <a:ext cx="6254216" cy="2855069"/>
          </a:xfrm>
          <a:prstGeom prst="rect">
            <a:avLst/>
          </a:prstGeom>
        </p:spPr>
        <p:txBody>
          <a:bodyPr vert="horz" wrap="square" lIns="146304" tIns="91440" rIns="146304" bIns="91440" rtlCol="0" anchor="b">
            <a:normAutofit fontScale="97500"/>
          </a:bodyPr>
          <a:lstStyle>
            <a:lvl1pPr algn="ctr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119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s-ES" dirty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¡A trabajar!</a:t>
            </a:r>
            <a:br>
              <a:rPr lang="es-ES" dirty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</a:br>
            <a:r>
              <a:rPr lang="es-ES" sz="2549" dirty="0" smtClean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Alejandro Ruiz</a:t>
            </a:r>
            <a:r>
              <a:rPr lang="es-ES" sz="2549" dirty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/>
            </a:r>
            <a:br>
              <a:rPr lang="es-ES" sz="2549" dirty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</a:br>
            <a:r>
              <a:rPr lang="es-ES" sz="2549" dirty="0" smtClean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CTO</a:t>
            </a:r>
            <a:endParaRPr lang="es-ES" sz="2549" dirty="0">
              <a:solidFill>
                <a:schemeClr val="bg1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  <a:p>
            <a:pPr algn="l">
              <a:lnSpc>
                <a:spcPct val="110000"/>
              </a:lnSpc>
            </a:pPr>
            <a:r>
              <a:rPr lang="es-ES" sz="2549" dirty="0" err="1" smtClean="0">
                <a:solidFill>
                  <a:schemeClr val="bg1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Xamarinos</a:t>
            </a:r>
            <a:endParaRPr lang="es-ES" sz="2549" dirty="0">
              <a:solidFill>
                <a:schemeClr val="bg1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>
                <a:solidFill>
                  <a:srgbClr val="00206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¿Qué es un sistema cognitivo?</a:t>
            </a:r>
            <a:endParaRPr lang="en-US" dirty="0">
              <a:solidFill>
                <a:srgbClr val="002060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58" y="3791807"/>
            <a:ext cx="4910422" cy="27989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01913" y="2337209"/>
            <a:ext cx="53936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2800" dirty="0">
                <a:solidFill>
                  <a:srgbClr val="00206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Es un sistema que comprende datos no estructurados, razona sobre esos datos y aprende de cada interacción</a:t>
            </a:r>
            <a:endParaRPr lang="en-US" sz="2800" dirty="0">
              <a:solidFill>
                <a:srgbClr val="002060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7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2774" y="82412"/>
            <a:ext cx="10515600" cy="1325563"/>
          </a:xfrm>
        </p:spPr>
        <p:txBody>
          <a:bodyPr/>
          <a:lstStyle/>
          <a:p>
            <a:r>
              <a:rPr lang="x-none" dirty="0">
                <a:solidFill>
                  <a:srgbClr val="00206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Microsoft </a:t>
            </a:r>
            <a:r>
              <a:rPr lang="x-none" dirty="0" err="1">
                <a:solidFill>
                  <a:srgbClr val="00206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cognitive</a:t>
            </a:r>
            <a:r>
              <a:rPr lang="x-none" dirty="0">
                <a:solidFill>
                  <a:srgbClr val="00206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 </a:t>
            </a:r>
            <a:r>
              <a:rPr lang="x-none" dirty="0" err="1">
                <a:solidFill>
                  <a:srgbClr val="00206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services</a:t>
            </a:r>
            <a:endParaRPr lang="en-US" dirty="0">
              <a:solidFill>
                <a:srgbClr val="002060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1870" y="2049670"/>
            <a:ext cx="1416878" cy="818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>
                <a:solidFill>
                  <a:srgbClr val="0070C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Fácil</a:t>
            </a:r>
            <a:endParaRPr lang="en-US" dirty="0">
              <a:solidFill>
                <a:srgbClr val="0070C0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2235" y="3438940"/>
            <a:ext cx="2713382" cy="818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>
                <a:solidFill>
                  <a:srgbClr val="0070C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Flexible</a:t>
            </a:r>
            <a:endParaRPr lang="en-US" dirty="0">
              <a:solidFill>
                <a:srgbClr val="0070C0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2235" y="4828210"/>
            <a:ext cx="2951922" cy="818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>
                <a:solidFill>
                  <a:srgbClr val="0070C0"/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Probado</a:t>
            </a:r>
            <a:endParaRPr lang="en-US" dirty="0">
              <a:solidFill>
                <a:srgbClr val="0070C0"/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4591" y="2197186"/>
            <a:ext cx="17802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2800" dirty="0">
                <a:solidFill>
                  <a:schemeClr val="bg2">
                    <a:lumMod val="50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API REST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04591" y="3586456"/>
            <a:ext cx="33616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2800" dirty="0">
                <a:solidFill>
                  <a:schemeClr val="bg2">
                    <a:lumMod val="50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Diversos lenguajes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04590" y="5026525"/>
            <a:ext cx="36443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2800" dirty="0">
                <a:solidFill>
                  <a:schemeClr val="bg2">
                    <a:lumMod val="50000"/>
                  </a:schemeClr>
                </a:solidFill>
                <a:latin typeface="Segoe WP Light" panose="020B0502040204020203" pitchFamily="34" charset="0"/>
                <a:cs typeface="Segoe WP Light" panose="020B0502040204020203" pitchFamily="34" charset="0"/>
              </a:rPr>
              <a:t>Gran documentación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Segoe WP Light" panose="020B0502040204020203" pitchFamily="34" charset="0"/>
              <a:cs typeface="Segoe WP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1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" y="0"/>
            <a:ext cx="1217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8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7"/>
            <a:ext cx="12192000" cy="68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6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" y="0"/>
            <a:ext cx="12191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4"/>
            <a:ext cx="12192000" cy="68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1"/>
            <a:ext cx="12192000" cy="684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4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90</Words>
  <Application>Microsoft Macintosh PowerPoint</Application>
  <PresentationFormat>Widescreen</PresentationFormat>
  <Paragraphs>23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Segoe WP Light</vt:lpstr>
      <vt:lpstr>Arial</vt:lpstr>
      <vt:lpstr>Office Theme</vt:lpstr>
      <vt:lpstr>PowerPoint Presentation</vt:lpstr>
      <vt:lpstr>¿Qué es un sistema cognitivo?</vt:lpstr>
      <vt:lpstr>Microsoft cognitive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Aplicaciones de los servicios</vt:lpstr>
      <vt:lpstr>Face API: Face Identification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Espinoza de los Monteros</dc:creator>
  <cp:lastModifiedBy>Alejandro Ruiz</cp:lastModifiedBy>
  <cp:revision>8</cp:revision>
  <dcterms:created xsi:type="dcterms:W3CDTF">2017-02-06T23:14:43Z</dcterms:created>
  <dcterms:modified xsi:type="dcterms:W3CDTF">2017-03-24T17:18:48Z</dcterms:modified>
</cp:coreProperties>
</file>