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40"/>
  </p:normalViewPr>
  <p:slideViewPr>
    <p:cSldViewPr snapToGrid="0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7D54-4918-4A42-804E-01F37756774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B6DB-C214-4375-ABAB-471EC599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Es un sistema que comprende datos no estructurados, razona sobre esos datos y aprende de cada interacción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2B6DB-C214-4375-ABAB-471EC5993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3C09-8224-4D74-A61C-33A97384F52B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700"/>
            <a:ext cx="12439719" cy="6994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951" y="231169"/>
            <a:ext cx="6251824" cy="3431569"/>
          </a:xfrm>
          <a:prstGeom prst="rect">
            <a:avLst/>
          </a:prstGeom>
          <a:solidFill>
            <a:srgbClr val="00206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77752" y="231169"/>
            <a:ext cx="6254216" cy="2855069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rmAutofit fontScale="97500"/>
          </a:bodyPr>
          <a:lstStyle>
            <a:lvl1pPr algn="ct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119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Servicios cognitivos</a:t>
            </a:r>
            <a:b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Alejandro Ruiz</a:t>
            </a:r>
            <a: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CTO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s-ES" sz="2549" dirty="0" err="1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Xamarinos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"/>
            <a:ext cx="12192000" cy="68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35" y="22734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x-none" sz="6000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Aplicaciones de los </a:t>
            </a:r>
            <a:r>
              <a:rPr lang="x-none" sz="6000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servicios</a:t>
            </a:r>
            <a:r>
              <a:rPr lang="es-ES" sz="6000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6000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6000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6000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6000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6000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6000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Código  https://</a:t>
            </a:r>
            <a:r>
              <a:rPr lang="es-ES" sz="6000" dirty="0" err="1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goo.gl</a:t>
            </a:r>
            <a:r>
              <a:rPr lang="es-ES" sz="6000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/LSWd4V</a:t>
            </a:r>
            <a:endParaRPr lang="en-US" sz="6000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1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774" y="82412"/>
            <a:ext cx="10515600" cy="1325563"/>
          </a:xfrm>
        </p:spPr>
        <p:txBody>
          <a:bodyPr/>
          <a:lstStyle/>
          <a:p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Face</a:t>
            </a:r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API: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Face</a:t>
            </a:r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Identification</a:t>
            </a:r>
            <a:endParaRPr lang="en-US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348" y="1466574"/>
            <a:ext cx="1416878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Pasos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904" y="2343426"/>
            <a:ext cx="69662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1 Crear agrupación</a:t>
            </a: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2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Definir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personas del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grupo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3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Añadir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caras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a las personas</a:t>
            </a: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4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Entrenar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5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Buscar</a:t>
            </a:r>
            <a:endParaRPr lang="x-none" sz="4000" dirty="0">
              <a:solidFill>
                <a:schemeClr val="bg2">
                  <a:lumMod val="25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6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700"/>
            <a:ext cx="12439719" cy="6994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951" y="231169"/>
            <a:ext cx="6251824" cy="3431569"/>
          </a:xfrm>
          <a:prstGeom prst="rect">
            <a:avLst/>
          </a:prstGeom>
          <a:solidFill>
            <a:srgbClr val="00206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77752" y="231169"/>
            <a:ext cx="6254216" cy="2855069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rmAutofit fontScale="97500"/>
          </a:bodyPr>
          <a:lstStyle>
            <a:lvl1pPr algn="ct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119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¡A trabajar!</a:t>
            </a:r>
            <a:b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Alejandro Ruiz</a:t>
            </a:r>
            <a: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CTO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s-ES" sz="2549" dirty="0" err="1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Xamarinos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¿Qué es un sistema cognitivo?</a:t>
            </a:r>
            <a:endParaRPr lang="en-US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58" y="3791807"/>
            <a:ext cx="4910422" cy="27989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1913" y="2337209"/>
            <a:ext cx="5393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Es un sistema que comprende datos no estructurados, razona sobre esos datos y aprende de cada interacción</a:t>
            </a:r>
            <a:endParaRPr lang="en-US" sz="2800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774" y="82412"/>
            <a:ext cx="10515600" cy="1325563"/>
          </a:xfrm>
        </p:spPr>
        <p:txBody>
          <a:bodyPr/>
          <a:lstStyle/>
          <a:p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Microsoft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cognitive</a:t>
            </a:r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services</a:t>
            </a:r>
            <a:endParaRPr lang="en-US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1870" y="2049670"/>
            <a:ext cx="1416878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Fácil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235" y="3438940"/>
            <a:ext cx="2713382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Flexible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2235" y="4828210"/>
            <a:ext cx="2951922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Probado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4591" y="2197186"/>
            <a:ext cx="1780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chemeClr val="bg2">
                    <a:lumMod val="50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API REST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4591" y="3586456"/>
            <a:ext cx="3361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chemeClr val="bg2">
                    <a:lumMod val="50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Diversos lenguajes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4590" y="5026525"/>
            <a:ext cx="3644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chemeClr val="bg2">
                    <a:lumMod val="50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Gran documentación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" y="0"/>
            <a:ext cx="1217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" y="0"/>
            <a:ext cx="12191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4"/>
            <a:ext cx="12192000" cy="68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"/>
            <a:ext cx="12192000" cy="6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90</Words>
  <Application>Microsoft Macintosh PowerPoint</Application>
  <PresentationFormat>Widescreen</PresentationFormat>
  <Paragraphs>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Segoe WP Light</vt:lpstr>
      <vt:lpstr>Arial</vt:lpstr>
      <vt:lpstr>Office Theme</vt:lpstr>
      <vt:lpstr>PowerPoint Presentation</vt:lpstr>
      <vt:lpstr>¿Qué es un sistema cognitivo?</vt:lpstr>
      <vt:lpstr>Microsoft cognitive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Aplicaciones de los servicios   Código  https://goo.gl/LSWd4V</vt:lpstr>
      <vt:lpstr>Face API: Face Identification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Espinoza de los Monteros</dc:creator>
  <cp:lastModifiedBy>Alejandro Ruiz</cp:lastModifiedBy>
  <cp:revision>10</cp:revision>
  <dcterms:created xsi:type="dcterms:W3CDTF">2017-02-06T23:14:43Z</dcterms:created>
  <dcterms:modified xsi:type="dcterms:W3CDTF">2017-06-23T18:06:47Z</dcterms:modified>
</cp:coreProperties>
</file>