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0"/>
  </p:notesMasterIdLst>
  <p:sldIdLst>
    <p:sldId id="257" r:id="rId2"/>
    <p:sldId id="258" r:id="rId3"/>
    <p:sldId id="259" r:id="rId4"/>
    <p:sldId id="274"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01"/>
  </p:normalViewPr>
  <p:slideViewPr>
    <p:cSldViewPr snapToGrid="0" snapToObjects="1">
      <p:cViewPr>
        <p:scale>
          <a:sx n="78" d="100"/>
          <a:sy n="78" d="100"/>
        </p:scale>
        <p:origin x="1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73C3-BC45-BD42-A192-52965193FEC3}" type="datetimeFigureOut">
              <a:rPr lang="en-US" smtClean="0"/>
              <a:t>11/17/16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AC71F-8F9F-524A-A11E-E0AF55803778}" type="slidenum">
              <a:rPr lang="en-US" smtClean="0"/>
              <a:t>‹#›</a:t>
            </a:fld>
            <a:endParaRPr lang="en-US"/>
          </a:p>
        </p:txBody>
      </p:sp>
    </p:spTree>
    <p:extLst>
      <p:ext uri="{BB962C8B-B14F-4D97-AF65-F5344CB8AC3E}">
        <p14:creationId xmlns:p14="http://schemas.microsoft.com/office/powerpoint/2010/main" val="131267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43551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11/17/16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3081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Native User Interface: Apps need to look and act correct per platform.</a:t>
            </a:r>
          </a:p>
          <a:p>
            <a:pPr marL="228600" indent="-228600">
              <a:buFont typeface="+mj-lt"/>
              <a:buAutoNum type="arabicPeriod"/>
            </a:pPr>
            <a:r>
              <a:rPr lang="en-US" baseline="0" dirty="0"/>
              <a:t>Full SDK Access: As a developer we need to add the latest and greatest features</a:t>
            </a:r>
          </a:p>
          <a:p>
            <a:pPr marL="228600" indent="-228600">
              <a:buFont typeface="+mj-lt"/>
              <a:buAutoNum type="arabicPeriod"/>
            </a:pPr>
            <a:r>
              <a:rPr lang="en-US" baseline="0" dirty="0"/>
              <a:t>Native Performance: Needs to be fast and fluid</a:t>
            </a:r>
            <a:endParaRPr lang="en-US"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defTabSz="914099" eaLnBrk="0" hangingPunct="0"/>
            <a:r>
              <a:rPr lang="en-US" sz="400" b="1" kern="0">
                <a:gradFill>
                  <a:gsLst>
                    <a:gs pos="0">
                      <a:prstClr val="black"/>
                    </a:gs>
                    <a:gs pos="100000">
                      <a:prstClr val="black"/>
                    </a:gs>
                  </a:gsLst>
                  <a:lin ang="5400000" scaled="0"/>
                </a:gradFill>
                <a:latin typeface="Segoe UI" pitchFamily="34" charset="0"/>
                <a:ea typeface="Segoe UI" pitchFamily="34" charset="0"/>
                <a:cs typeface="Segoe UI" pitchFamily="34" charset="0"/>
                <a:sym typeface="Segoe UI"/>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1" kern="0" dirty="0">
              <a:gradFill>
                <a:gsLst>
                  <a:gs pos="0">
                    <a:prstClr val="black"/>
                  </a:gs>
                  <a:gs pos="100000">
                    <a:prstClr val="black"/>
                  </a:gs>
                </a:gsLst>
                <a:lin ang="5400000" scaled="0"/>
              </a:gradFill>
              <a:latin typeface="Segoe UI" pitchFamily="34" charset="0"/>
              <a:ea typeface="Segoe UI" pitchFamily="34" charset="0"/>
              <a:cs typeface="Segoe UI" pitchFamily="34" charset="0"/>
              <a:sym typeface="Segoe UI"/>
            </a:endParaRPr>
          </a:p>
        </p:txBody>
      </p:sp>
      <p:sp>
        <p:nvSpPr>
          <p:cNvPr id="5" name="Date Placeholder 4"/>
          <p:cNvSpPr>
            <a:spLocks noGrp="1"/>
          </p:cNvSpPr>
          <p:nvPr>
            <p:ph type="dt" idx="11"/>
          </p:nvPr>
        </p:nvSpPr>
        <p:spPr>
          <a:xfrm>
            <a:off x="3884613" y="0"/>
            <a:ext cx="2971800" cy="458788"/>
          </a:xfrm>
          <a:prstGeom prst="rect">
            <a:avLst/>
          </a:prstGeom>
        </p:spPr>
        <p:txBody>
          <a:bodyPr/>
          <a:lstStyle/>
          <a:p>
            <a:pPr defTabSz="825500"/>
            <a:fld id="{E74353ED-ACB2-44BF-A903-985B0AF962B7}" type="datetime1">
              <a:rPr lang="en-US" sz="4500" b="1" kern="0" smtClean="0">
                <a:solidFill>
                  <a:srgbClr val="3B99D4"/>
                </a:solidFill>
                <a:latin typeface="Segoe UI"/>
                <a:ea typeface="Segoe UI"/>
                <a:cs typeface="Segoe UI"/>
                <a:sym typeface="Segoe UI"/>
              </a:rPr>
              <a:pPr defTabSz="825500"/>
              <a:t>11/17/16</a:t>
            </a:fld>
            <a:endParaRPr lang="en-US" sz="4500" b="1" kern="0" dirty="0">
              <a:solidFill>
                <a:srgbClr val="3B99D4"/>
              </a:solidFill>
              <a:latin typeface="Segoe UI"/>
              <a:ea typeface="Segoe UI"/>
              <a:cs typeface="Segoe UI"/>
              <a:sym typeface="Segoe UI"/>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defTabSz="825500"/>
            <a:fld id="{B4008EB6-D09E-4580-8CD6-DDB14511944F}" type="slidenum">
              <a:rPr lang="en-US" sz="4500" b="1" kern="0" smtClean="0">
                <a:solidFill>
                  <a:srgbClr val="3B99D4"/>
                </a:solidFill>
                <a:latin typeface="Segoe UI"/>
                <a:ea typeface="Segoe UI"/>
                <a:cs typeface="Segoe UI"/>
                <a:sym typeface="Segoe UI"/>
              </a:rPr>
              <a:pPr defTabSz="825500"/>
              <a:t>3</a:t>
            </a:fld>
            <a:endParaRPr lang="en-US" sz="4500" b="1" kern="0" dirty="0">
              <a:solidFill>
                <a:srgbClr val="3B99D4"/>
              </a:solidFill>
              <a:latin typeface="Segoe UI"/>
              <a:ea typeface="Segoe UI"/>
              <a:cs typeface="Segoe UI"/>
              <a:sym typeface="Segoe UI"/>
            </a:endParaRPr>
          </a:p>
        </p:txBody>
      </p:sp>
    </p:spTree>
    <p:extLst>
      <p:ext uri="{BB962C8B-B14F-4D97-AF65-F5344CB8AC3E}">
        <p14:creationId xmlns:p14="http://schemas.microsoft.com/office/powerpoint/2010/main" val="1129996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209994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12489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7</a:t>
            </a:fld>
            <a:endParaRPr lang="en-US"/>
          </a:p>
        </p:txBody>
      </p:sp>
    </p:spTree>
    <p:extLst>
      <p:ext uri="{BB962C8B-B14F-4D97-AF65-F5344CB8AC3E}">
        <p14:creationId xmlns:p14="http://schemas.microsoft.com/office/powerpoint/2010/main" val="35422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8</a:t>
            </a:fld>
            <a:endParaRPr lang="en-US"/>
          </a:p>
        </p:txBody>
      </p:sp>
    </p:spTree>
    <p:extLst>
      <p:ext uri="{BB962C8B-B14F-4D97-AF65-F5344CB8AC3E}">
        <p14:creationId xmlns:p14="http://schemas.microsoft.com/office/powerpoint/2010/main" val="15217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145678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174874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5858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Click to edit Master subtitle style</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97906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50251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82568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056203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5075243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70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Content Placeholder 2"/>
          <p:cNvSpPr>
            <a:spLocks noGrp="1"/>
          </p:cNvSpPr>
          <p:nvPr>
            <p:ph idx="1"/>
          </p:nvPr>
        </p:nvSpPr>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12351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1567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59994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7" name="Date Placeholder 6"/>
          <p:cNvSpPr>
            <a:spLocks noGrp="1"/>
          </p:cNvSpPr>
          <p:nvPr>
            <p:ph type="dt" sz="half" idx="10"/>
          </p:nvPr>
        </p:nvSpPr>
        <p:spPr/>
        <p:txBody>
          <a:bodyPr/>
          <a:lstStyle/>
          <a:p>
            <a:fld id="{123AFB4C-235D-3846-8503-F576795D298F}" type="datetimeFigureOut">
              <a:rPr lang="en-US" smtClean="0"/>
              <a:t>11/17/16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88296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Date Placeholder 2"/>
          <p:cNvSpPr>
            <a:spLocks noGrp="1"/>
          </p:cNvSpPr>
          <p:nvPr>
            <p:ph type="dt" sz="half" idx="10"/>
          </p:nvPr>
        </p:nvSpPr>
        <p:spPr/>
        <p:txBody>
          <a:bodyPr/>
          <a:lstStyle/>
          <a:p>
            <a:fld id="{123AFB4C-235D-3846-8503-F576795D298F}" type="datetimeFigureOut">
              <a:rPr lang="en-US" smtClean="0"/>
              <a:t>11/17/16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94253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AFB4C-235D-3846-8503-F576795D298F}" type="datetimeFigureOut">
              <a:rPr lang="en-US" smtClean="0"/>
              <a:t>11/17/16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37597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96946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571256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AFB4C-235D-3846-8503-F576795D298F}" type="datetimeFigureOut">
              <a:rPr lang="en-US" smtClean="0"/>
              <a:t>11/17/16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C50D2-26A4-DE4B-9AD3-B7847B5AC423}" type="slidenum">
              <a:rPr lang="en-US" smtClean="0"/>
              <a:t>‹#›</a:t>
            </a:fld>
            <a:endParaRPr lang="en-US"/>
          </a:p>
        </p:txBody>
      </p:sp>
    </p:spTree>
    <p:extLst>
      <p:ext uri="{BB962C8B-B14F-4D97-AF65-F5344CB8AC3E}">
        <p14:creationId xmlns:p14="http://schemas.microsoft.com/office/powerpoint/2010/main" val="4995235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illermo.tinoco@xamarinos.com" TargetMode="External"/><Relationship Id="rId4" Type="http://schemas.openxmlformats.org/officeDocument/2006/relationships/image" Target="../media/image2.tiff"/><Relationship Id="rId5" Type="http://schemas.openxmlformats.org/officeDocument/2006/relationships/image" Target="../media/image3.tiff"/><Relationship Id="rId1" Type="http://schemas.openxmlformats.org/officeDocument/2006/relationships/slideLayout" Target="../slideLayouts/slideLayout12.xml"/><Relationship Id="rId2" Type="http://schemas.openxmlformats.org/officeDocument/2006/relationships/hyperlink" Target="mailto:Alejandro.ruiz@xamarino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oo.gl/Y8I9D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oo.gl/Y8I9Dp" TargetMode="Externa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facebook.com/docs/android" TargetMode="External"/><Relationship Id="rId4" Type="http://schemas.openxmlformats.org/officeDocument/2006/relationships/hyperlink" Target="https://developers.facebook.com/docs/ios" TargetMode="External"/><Relationship Id="rId5" Type="http://schemas.openxmlformats.org/officeDocument/2006/relationships/hyperlink" Target="https://developer.xamarin.com/guides/xamarin-forms/custom-renderer/" TargetMode="External"/><Relationship Id="rId6" Type="http://schemas.openxmlformats.org/officeDocument/2006/relationships/hyperlink" Target="https://developer.xamarin.com/guides/xamarin-forms/dependency-service/" TargetMode="External"/><Relationship Id="rId7" Type="http://schemas.openxmlformats.org/officeDocument/2006/relationships/hyperlink" Target="https://goo.gl/Y8I9Dp" TargetMode="External"/><Relationship Id="rId1" Type="http://schemas.openxmlformats.org/officeDocument/2006/relationships/slideLayout" Target="../slideLayouts/slideLayout13.xml"/><Relationship Id="rId2" Type="http://schemas.openxmlformats.org/officeDocument/2006/relationships/hyperlink" Target="https://developers.facebook.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Alejandro.ruiz@xamarinos.com" TargetMode="External"/><Relationship Id="rId4" Type="http://schemas.openxmlformats.org/officeDocument/2006/relationships/hyperlink" Target="mailto:guillermo.tinoco@xamarinos.com" TargetMode="External"/><Relationship Id="rId5" Type="http://schemas.openxmlformats.org/officeDocument/2006/relationships/hyperlink" Target="http://alejandroruizvarela.blogspot.com/"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5" Type="http://schemas.openxmlformats.org/officeDocument/2006/relationships/image" Target="../media/image6.tiff"/><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evelopers.faceboo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developers.facebook.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Alejandro Ruiz / Guillermo </a:t>
            </a:r>
            <a:r>
              <a:rPr lang="en-US" dirty="0" err="1" smtClean="0"/>
              <a:t>Tinoco</a:t>
            </a:r>
            <a:endParaRPr lang="en-US" dirty="0"/>
          </a:p>
          <a:p>
            <a:r>
              <a:rPr lang="en-US" dirty="0" smtClean="0"/>
              <a:t>Los </a:t>
            </a:r>
            <a:r>
              <a:rPr lang="en-US" dirty="0" err="1" smtClean="0"/>
              <a:t>Xamarinos</a:t>
            </a:r>
            <a:endParaRPr lang="en-US" dirty="0"/>
          </a:p>
          <a:p>
            <a:r>
              <a:rPr lang="en-US" dirty="0">
                <a:hlinkClick r:id="rId2"/>
              </a:rPr>
              <a:t>a</a:t>
            </a:r>
            <a:r>
              <a:rPr lang="en-US" dirty="0" smtClean="0">
                <a:hlinkClick r:id="rId2"/>
              </a:rPr>
              <a:t>lejandro.ruiz@xamarinos.com</a:t>
            </a:r>
            <a:r>
              <a:rPr lang="en-US" dirty="0" smtClean="0"/>
              <a:t> </a:t>
            </a:r>
            <a:r>
              <a:rPr lang="en-US" dirty="0"/>
              <a:t>- </a:t>
            </a:r>
            <a:r>
              <a:rPr lang="en-US" dirty="0" smtClean="0">
                <a:hlinkClick r:id="rId3"/>
              </a:rPr>
              <a:t>guillermo.tinoco@xamarinos.com</a:t>
            </a:r>
            <a:r>
              <a:rPr lang="en-US" dirty="0" smtClean="0"/>
              <a:t> </a:t>
            </a:r>
            <a:endParaRPr lang="en-US" dirty="0"/>
          </a:p>
        </p:txBody>
      </p:sp>
      <p:sp>
        <p:nvSpPr>
          <p:cNvPr id="3" name="Title 2"/>
          <p:cNvSpPr>
            <a:spLocks noGrp="1"/>
          </p:cNvSpPr>
          <p:nvPr>
            <p:ph type="title"/>
          </p:nvPr>
        </p:nvSpPr>
        <p:spPr>
          <a:xfrm>
            <a:off x="269302" y="2075841"/>
            <a:ext cx="11653459" cy="926932"/>
          </a:xfrm>
        </p:spPr>
        <p:txBody>
          <a:bodyPr/>
          <a:lstStyle/>
          <a:p>
            <a:r>
              <a:rPr lang="en-US" dirty="0" err="1" smtClean="0"/>
              <a:t>Xamarin.Forms</a:t>
            </a:r>
            <a:r>
              <a:rPr lang="en-US" dirty="0" smtClean="0"/>
              <a:t> + Facebook</a:t>
            </a:r>
            <a:endParaRPr lang="en-US" dirty="0"/>
          </a:p>
        </p:txBody>
      </p:sp>
      <p:sp>
        <p:nvSpPr>
          <p:cNvPr id="5" name="Text Placeholder 4"/>
          <p:cNvSpPr>
            <a:spLocks noGrp="1"/>
          </p:cNvSpPr>
          <p:nvPr>
            <p:ph type="body" sz="quarter" idx="13"/>
          </p:nvPr>
        </p:nvSpPr>
        <p:spPr/>
        <p:txBody>
          <a:bodyPr/>
          <a:lstStyle/>
          <a:p>
            <a:endParaRPr lang="en-US"/>
          </a:p>
        </p:txBody>
      </p:sp>
      <p:pic>
        <p:nvPicPr>
          <p:cNvPr id="2" name="Picture 1"/>
          <p:cNvPicPr>
            <a:picLocks noChangeAspect="1"/>
          </p:cNvPicPr>
          <p:nvPr/>
        </p:nvPicPr>
        <p:blipFill>
          <a:blip r:embed="rId4"/>
          <a:stretch>
            <a:fillRect/>
          </a:stretch>
        </p:blipFill>
        <p:spPr>
          <a:xfrm>
            <a:off x="8106508" y="4126646"/>
            <a:ext cx="4085492" cy="1417666"/>
          </a:xfrm>
          <a:prstGeom prst="rect">
            <a:avLst/>
          </a:prstGeom>
        </p:spPr>
      </p:pic>
      <p:pic>
        <p:nvPicPr>
          <p:cNvPr id="6" name="Picture 5"/>
          <p:cNvPicPr>
            <a:picLocks noChangeAspect="1"/>
          </p:cNvPicPr>
          <p:nvPr/>
        </p:nvPicPr>
        <p:blipFill>
          <a:blip r:embed="rId5"/>
          <a:stretch>
            <a:fillRect/>
          </a:stretch>
        </p:blipFill>
        <p:spPr>
          <a:xfrm>
            <a:off x="8106508" y="2710004"/>
            <a:ext cx="4085492" cy="1416641"/>
          </a:xfrm>
          <a:prstGeom prst="rect">
            <a:avLst/>
          </a:prstGeom>
        </p:spPr>
      </p:pic>
    </p:spTree>
    <p:extLst>
      <p:ext uri="{BB962C8B-B14F-4D97-AF65-F5344CB8AC3E}">
        <p14:creationId xmlns:p14="http://schemas.microsoft.com/office/powerpoint/2010/main" val="2147231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Configurar</a:t>
            </a:r>
            <a:r>
              <a:rPr lang="en-US" sz="4400" dirty="0"/>
              <a:t> </a:t>
            </a:r>
            <a:r>
              <a:rPr lang="en-US" sz="4400" dirty="0" err="1"/>
              <a:t>Proyectos</a:t>
            </a:r>
            <a:r>
              <a:rPr lang="en-US" sz="4400" dirty="0"/>
              <a:t> </a:t>
            </a:r>
            <a:r>
              <a:rPr lang="en-US" sz="4400" dirty="0" smtClean="0"/>
              <a:t>Android/iOS</a:t>
            </a:r>
          </a:p>
          <a:p>
            <a:pPr algn="ctr">
              <a:lnSpc>
                <a:spcPct val="150000"/>
              </a:lnSpc>
            </a:pPr>
            <a:r>
              <a:rPr lang="en-US" sz="4400" dirty="0">
                <a:hlinkClick r:id="rId3"/>
              </a:rPr>
              <a:t>https://</a:t>
            </a:r>
            <a:r>
              <a:rPr lang="en-US" sz="4400" dirty="0" err="1">
                <a:hlinkClick r:id="rId3"/>
              </a:rPr>
              <a:t>goo.gl</a:t>
            </a:r>
            <a:r>
              <a:rPr lang="en-US" sz="4400" dirty="0">
                <a:hlinkClick r:id="rId3"/>
              </a:rPr>
              <a:t>/Y8I9Dp</a:t>
            </a:r>
            <a:endParaRPr lang="en-US" sz="4400" dirty="0"/>
          </a:p>
        </p:txBody>
      </p:sp>
    </p:spTree>
    <p:extLst>
      <p:ext uri="{BB962C8B-B14F-4D97-AF65-F5344CB8AC3E}">
        <p14:creationId xmlns:p14="http://schemas.microsoft.com/office/powerpoint/2010/main" val="21077224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 y="-189024"/>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Configurar</a:t>
            </a:r>
            <a:r>
              <a:rPr lang="en-US" sz="4400" dirty="0"/>
              <a:t> </a:t>
            </a:r>
            <a:r>
              <a:rPr lang="en-US" sz="4400" dirty="0" err="1"/>
              <a:t>Proyectos</a:t>
            </a:r>
            <a:r>
              <a:rPr lang="en-US" sz="4400" dirty="0"/>
              <a:t> </a:t>
            </a:r>
            <a:r>
              <a:rPr lang="en-US" sz="4400" dirty="0" smtClean="0"/>
              <a:t>Android/iOS</a:t>
            </a:r>
          </a:p>
          <a:p>
            <a:pPr algn="ctr">
              <a:lnSpc>
                <a:spcPct val="150000"/>
              </a:lnSpc>
            </a:pPr>
            <a:r>
              <a:rPr lang="en-US" sz="4400" dirty="0">
                <a:hlinkClick r:id="rId3"/>
              </a:rPr>
              <a:t>https://</a:t>
            </a:r>
            <a:r>
              <a:rPr lang="en-US" sz="4400" dirty="0" smtClean="0">
                <a:hlinkClick r:id="rId3"/>
              </a:rPr>
              <a:t>goo.gl/Y8I9Dp</a:t>
            </a:r>
            <a:endParaRPr lang="en-US" sz="4400" dirty="0" smtClean="0"/>
          </a:p>
          <a:p>
            <a:pPr algn="ctr">
              <a:lnSpc>
                <a:spcPct val="150000"/>
              </a:lnSpc>
            </a:pPr>
            <a:r>
              <a:rPr lang="en-US" sz="4400" dirty="0" smtClean="0"/>
              <a:t> </a:t>
            </a:r>
            <a:endParaRPr lang="en-US" sz="4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476" y="2432956"/>
            <a:ext cx="4485524" cy="81396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32957"/>
            <a:ext cx="4490357" cy="7895544"/>
          </a:xfrm>
          <a:prstGeom prst="rect">
            <a:avLst/>
          </a:prstGeom>
        </p:spPr>
      </p:pic>
      <p:sp>
        <p:nvSpPr>
          <p:cNvPr id="5" name="Text Placeholder 7"/>
          <p:cNvSpPr txBox="1">
            <a:spLocks/>
          </p:cNvSpPr>
          <p:nvPr/>
        </p:nvSpPr>
        <p:spPr>
          <a:xfrm>
            <a:off x="7670217" y="1695683"/>
            <a:ext cx="4521783" cy="99853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smtClean="0"/>
              <a:t>*iOS </a:t>
            </a:r>
            <a:r>
              <a:rPr lang="en-US" sz="3200" smtClean="0"/>
              <a:t>Custom </a:t>
            </a:r>
            <a:r>
              <a:rPr lang="en-US" sz="3200" dirty="0"/>
              <a:t>Entitlements</a:t>
            </a:r>
            <a:endParaRPr lang="en-US" sz="3200" dirty="0"/>
          </a:p>
        </p:txBody>
      </p:sp>
    </p:spTree>
    <p:extLst>
      <p:ext uri="{BB962C8B-B14F-4D97-AF65-F5344CB8AC3E}">
        <p14:creationId xmlns:p14="http://schemas.microsoft.com/office/powerpoint/2010/main" val="18311207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2084173"/>
            <a:ext cx="11593286" cy="1793104"/>
          </a:xfrm>
        </p:spPr>
        <p:txBody>
          <a:bodyPr/>
          <a:lstStyle/>
          <a:p>
            <a:pPr algn="ctr"/>
            <a:r>
              <a:rPr lang="en-US" dirty="0" smtClean="0"/>
              <a:t>Custom Renderers vs Dependency Service</a:t>
            </a:r>
            <a:endParaRPr lang="en-US" dirty="0"/>
          </a:p>
        </p:txBody>
      </p:sp>
    </p:spTree>
    <p:extLst>
      <p:ext uri="{BB962C8B-B14F-4D97-AF65-F5344CB8AC3E}">
        <p14:creationId xmlns:p14="http://schemas.microsoft.com/office/powerpoint/2010/main" val="7350834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4"/>
            <a:ext cx="9860672" cy="1019777"/>
          </a:xfrm>
        </p:spPr>
        <p:txBody>
          <a:bodyPr>
            <a:normAutofit fontScale="90000"/>
          </a:bodyPr>
          <a:lstStyle/>
          <a:p>
            <a:r>
              <a:rPr lang="en-US" dirty="0" smtClean="0"/>
              <a:t/>
            </a:r>
            <a:br>
              <a:rPr lang="en-US" dirty="0" smtClean="0"/>
            </a:br>
            <a:r>
              <a:rPr lang="en-US" dirty="0"/>
              <a:t> Custom Renderers </a:t>
            </a:r>
          </a:p>
        </p:txBody>
      </p:sp>
      <p:sp>
        <p:nvSpPr>
          <p:cNvPr id="3"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Permiten</a:t>
            </a:r>
            <a:r>
              <a:rPr lang="en-US" sz="3200" dirty="0" smtClean="0"/>
              <a:t> </a:t>
            </a:r>
            <a:r>
              <a:rPr lang="en-US" sz="3200" dirty="0" err="1" smtClean="0"/>
              <a:t>renderizar</a:t>
            </a:r>
            <a:r>
              <a:rPr lang="en-US" sz="3200" dirty="0" smtClean="0"/>
              <a:t> </a:t>
            </a:r>
            <a:r>
              <a:rPr lang="en-US" sz="3200" dirty="0" err="1" smtClean="0"/>
              <a:t>controles</a:t>
            </a:r>
            <a:r>
              <a:rPr lang="en-US" sz="3200" dirty="0" smtClean="0"/>
              <a:t> custom</a:t>
            </a:r>
            <a:endParaRPr lang="en-US" sz="3200" dirty="0"/>
          </a:p>
        </p:txBody>
      </p:sp>
    </p:spTree>
    <p:extLst>
      <p:ext uri="{BB962C8B-B14F-4D97-AF65-F5344CB8AC3E}">
        <p14:creationId xmlns:p14="http://schemas.microsoft.com/office/powerpoint/2010/main" val="4268984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FB Login Button</a:t>
            </a:r>
            <a:endParaRPr lang="en-US" dirty="0"/>
          </a:p>
        </p:txBody>
      </p:sp>
    </p:spTree>
    <p:extLst>
      <p:ext uri="{BB962C8B-B14F-4D97-AF65-F5344CB8AC3E}">
        <p14:creationId xmlns:p14="http://schemas.microsoft.com/office/powerpoint/2010/main" val="10471485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4"/>
            <a:ext cx="9860672" cy="1019777"/>
          </a:xfrm>
        </p:spPr>
        <p:txBody>
          <a:bodyPr>
            <a:normAutofit fontScale="90000"/>
          </a:bodyPr>
          <a:lstStyle/>
          <a:p>
            <a:r>
              <a:rPr lang="en-US" dirty="0" smtClean="0"/>
              <a:t/>
            </a:r>
            <a:br>
              <a:rPr lang="en-US" dirty="0" smtClean="0"/>
            </a:br>
            <a:r>
              <a:rPr lang="en-US" dirty="0"/>
              <a:t> Dependency Service</a:t>
            </a:r>
          </a:p>
        </p:txBody>
      </p:sp>
      <p:sp>
        <p:nvSpPr>
          <p:cNvPr id="3"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Permiten</a:t>
            </a:r>
            <a:r>
              <a:rPr lang="en-US" sz="3200" dirty="0" smtClean="0"/>
              <a:t> </a:t>
            </a:r>
            <a:r>
              <a:rPr lang="en-US" sz="3200" dirty="0" err="1" smtClean="0"/>
              <a:t>hacer</a:t>
            </a:r>
            <a:r>
              <a:rPr lang="en-US" sz="3200" dirty="0" smtClean="0"/>
              <a:t> </a:t>
            </a:r>
            <a:r>
              <a:rPr lang="en-US" sz="3200" dirty="0" err="1" smtClean="0"/>
              <a:t>llamadas</a:t>
            </a:r>
            <a:r>
              <a:rPr lang="en-US" sz="3200" dirty="0" smtClean="0"/>
              <a:t> </a:t>
            </a:r>
            <a:r>
              <a:rPr lang="en-US" sz="3200" dirty="0" err="1" smtClean="0"/>
              <a:t>nativas</a:t>
            </a:r>
            <a:r>
              <a:rPr lang="en-US" sz="3200" dirty="0" smtClean="0"/>
              <a:t> con </a:t>
            </a:r>
            <a:r>
              <a:rPr lang="en-US" sz="3200" dirty="0" err="1" smtClean="0"/>
              <a:t>una</a:t>
            </a:r>
            <a:r>
              <a:rPr lang="en-US" sz="3200" dirty="0" smtClean="0"/>
              <a:t> </a:t>
            </a:r>
            <a:r>
              <a:rPr lang="en-US" sz="3200" dirty="0" err="1" smtClean="0"/>
              <a:t>implementacion</a:t>
            </a:r>
            <a:r>
              <a:rPr lang="en-US" sz="3200" dirty="0" smtClean="0"/>
              <a:t> simple de </a:t>
            </a:r>
            <a:r>
              <a:rPr lang="en-US" sz="3200" dirty="0" err="1" smtClean="0"/>
              <a:t>interfaz</a:t>
            </a:r>
            <a:endParaRPr lang="en-US" sz="3200" dirty="0"/>
          </a:p>
        </p:txBody>
      </p:sp>
    </p:spTree>
    <p:extLst>
      <p:ext uri="{BB962C8B-B14F-4D97-AF65-F5344CB8AC3E}">
        <p14:creationId xmlns:p14="http://schemas.microsoft.com/office/powerpoint/2010/main" val="900924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 Logout / Graph Calls / FB Dialogs</a:t>
            </a:r>
            <a:endParaRPr lang="en-US" dirty="0"/>
          </a:p>
        </p:txBody>
      </p:sp>
    </p:spTree>
    <p:extLst>
      <p:ext uri="{BB962C8B-B14F-4D97-AF65-F5344CB8AC3E}">
        <p14:creationId xmlns:p14="http://schemas.microsoft.com/office/powerpoint/2010/main" val="14679466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64" y="-316127"/>
            <a:ext cx="9860672" cy="1793104"/>
          </a:xfrm>
        </p:spPr>
        <p:txBody>
          <a:bodyPr/>
          <a:lstStyle/>
          <a:p>
            <a:r>
              <a:rPr lang="en-US" smtClean="0"/>
              <a:t>Referencias</a:t>
            </a:r>
            <a:endParaRPr lang="en-US" dirty="0"/>
          </a:p>
        </p:txBody>
      </p:sp>
      <p:sp>
        <p:nvSpPr>
          <p:cNvPr id="3" name="Text Placeholder 7"/>
          <p:cNvSpPr txBox="1">
            <a:spLocks/>
          </p:cNvSpPr>
          <p:nvPr/>
        </p:nvSpPr>
        <p:spPr>
          <a:xfrm>
            <a:off x="498374" y="1189494"/>
            <a:ext cx="11127569" cy="501536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smtClean="0"/>
              <a:t>FB Developer: </a:t>
            </a:r>
            <a:r>
              <a:rPr lang="en-US" sz="3200" dirty="0" smtClean="0">
                <a:hlinkClick r:id="rId2"/>
              </a:rPr>
              <a:t>https</a:t>
            </a:r>
            <a:r>
              <a:rPr lang="en-US" sz="3200" dirty="0">
                <a:hlinkClick r:id="rId2"/>
              </a:rPr>
              <a:t>://developers.facebook.com</a:t>
            </a:r>
            <a:endParaRPr lang="en-US" sz="3200" dirty="0"/>
          </a:p>
          <a:p>
            <a:pPr marL="0" indent="0">
              <a:lnSpc>
                <a:spcPct val="150000"/>
              </a:lnSpc>
              <a:buNone/>
            </a:pPr>
            <a:r>
              <a:rPr lang="en-US" sz="3200" dirty="0" smtClean="0"/>
              <a:t>FB Android SDK</a:t>
            </a:r>
            <a:r>
              <a:rPr lang="en-US" sz="3200" dirty="0"/>
              <a:t>: </a:t>
            </a:r>
            <a:r>
              <a:rPr lang="en-US" sz="3200" dirty="0">
                <a:hlinkClick r:id="rId3"/>
              </a:rPr>
              <a:t>https://</a:t>
            </a:r>
            <a:r>
              <a:rPr lang="en-US" sz="3200" dirty="0" err="1">
                <a:hlinkClick r:id="rId3"/>
              </a:rPr>
              <a:t>developers.facebook.com</a:t>
            </a:r>
            <a:r>
              <a:rPr lang="en-US" sz="3200" dirty="0">
                <a:hlinkClick r:id="rId3"/>
              </a:rPr>
              <a:t>/docs/android</a:t>
            </a:r>
            <a:endParaRPr lang="en-US" sz="3200" dirty="0"/>
          </a:p>
          <a:p>
            <a:pPr marL="0" indent="0">
              <a:lnSpc>
                <a:spcPct val="150000"/>
              </a:lnSpc>
              <a:buNone/>
            </a:pPr>
            <a:r>
              <a:rPr lang="en-US" sz="3200" dirty="0"/>
              <a:t>FB </a:t>
            </a:r>
            <a:r>
              <a:rPr lang="en-US" sz="3200" dirty="0" smtClean="0"/>
              <a:t>iOS </a:t>
            </a:r>
            <a:r>
              <a:rPr lang="en-US" sz="3200" dirty="0"/>
              <a:t>SDK: </a:t>
            </a:r>
            <a:r>
              <a:rPr lang="en-US" sz="3200" dirty="0">
                <a:hlinkClick r:id="rId4"/>
              </a:rPr>
              <a:t>https://</a:t>
            </a:r>
            <a:r>
              <a:rPr lang="en-US" sz="3200" dirty="0" err="1">
                <a:hlinkClick r:id="rId4"/>
              </a:rPr>
              <a:t>developers.facebook.com</a:t>
            </a:r>
            <a:r>
              <a:rPr lang="en-US" sz="3200" dirty="0">
                <a:hlinkClick r:id="rId4"/>
              </a:rPr>
              <a:t>/docs/</a:t>
            </a:r>
            <a:r>
              <a:rPr lang="en-US" sz="3200" dirty="0" err="1">
                <a:hlinkClick r:id="rId4"/>
              </a:rPr>
              <a:t>ios</a:t>
            </a:r>
            <a:endParaRPr lang="en-US" sz="3200" dirty="0" smtClean="0"/>
          </a:p>
          <a:p>
            <a:pPr marL="0" indent="0">
              <a:lnSpc>
                <a:spcPct val="150000"/>
              </a:lnSpc>
              <a:buNone/>
            </a:pPr>
            <a:r>
              <a:rPr lang="en-US" sz="3200" dirty="0" err="1" smtClean="0"/>
              <a:t>Xamarin</a:t>
            </a:r>
            <a:r>
              <a:rPr lang="en-US" sz="3200" dirty="0"/>
              <a:t> Custom </a:t>
            </a:r>
            <a:r>
              <a:rPr lang="en-US" sz="3200" dirty="0" smtClean="0"/>
              <a:t>Renderers: </a:t>
            </a:r>
            <a:r>
              <a:rPr lang="en-US" sz="1600" dirty="0">
                <a:hlinkClick r:id="rId5"/>
              </a:rPr>
              <a:t>https://developer.xamarin.com/guides/xamarin-forms/custom-renderer/</a:t>
            </a:r>
            <a:endParaRPr lang="en-US" sz="1600" dirty="0" smtClean="0"/>
          </a:p>
          <a:p>
            <a:pPr marL="0" lvl="0" indent="0" defTabSz="914400">
              <a:lnSpc>
                <a:spcPct val="150000"/>
              </a:lnSpc>
              <a:spcBef>
                <a:spcPts val="0"/>
              </a:spcBef>
              <a:buSzTx/>
              <a:buNone/>
            </a:pPr>
            <a:r>
              <a:rPr lang="en-US" sz="3200" dirty="0" err="1">
                <a:solidFill>
                  <a:prstClr val="black"/>
                </a:solidFill>
              </a:rPr>
              <a:t>Xamarin</a:t>
            </a:r>
            <a:r>
              <a:rPr lang="en-US" sz="3200" dirty="0">
                <a:solidFill>
                  <a:prstClr val="black"/>
                </a:solidFill>
              </a:rPr>
              <a:t> Dependency Service</a:t>
            </a:r>
            <a:r>
              <a:rPr lang="en-US" sz="3200" dirty="0">
                <a:solidFill>
                  <a:prstClr val="black"/>
                </a:solidFill>
                <a:latin typeface="Calibri" panose="020F0502020204030204"/>
              </a:rPr>
              <a:t>: </a:t>
            </a:r>
            <a:r>
              <a:rPr lang="en-US" sz="1400" dirty="0">
                <a:solidFill>
                  <a:prstClr val="black"/>
                </a:solidFill>
                <a:latin typeface="Calibri" panose="020F0502020204030204"/>
                <a:hlinkClick r:id="rId6"/>
              </a:rPr>
              <a:t>https://developer.xamarin.com/guides/xamarin-forms/dependency-service</a:t>
            </a:r>
            <a:r>
              <a:rPr lang="en-US" sz="1400" dirty="0" smtClean="0">
                <a:solidFill>
                  <a:prstClr val="black"/>
                </a:solidFill>
                <a:latin typeface="Calibri" panose="020F0502020204030204"/>
                <a:hlinkClick r:id="rId6"/>
              </a:rPr>
              <a:t>/</a:t>
            </a:r>
            <a:endParaRPr lang="en-US" sz="3200" dirty="0" smtClean="0"/>
          </a:p>
          <a:p>
            <a:pPr marL="0" indent="0">
              <a:lnSpc>
                <a:spcPct val="150000"/>
              </a:lnSpc>
              <a:buNone/>
            </a:pPr>
            <a:r>
              <a:rPr lang="en-US" sz="3200" dirty="0" err="1" smtClean="0"/>
              <a:t>Codigo</a:t>
            </a:r>
            <a:r>
              <a:rPr lang="en-US" sz="3200" dirty="0" smtClean="0"/>
              <a:t> de </a:t>
            </a:r>
            <a:r>
              <a:rPr lang="en-US" sz="3200" dirty="0" err="1" smtClean="0"/>
              <a:t>Ejemplo</a:t>
            </a:r>
            <a:r>
              <a:rPr lang="en-US" sz="3200" dirty="0" smtClean="0"/>
              <a:t>: </a:t>
            </a:r>
            <a:r>
              <a:rPr lang="en-US" sz="3200" dirty="0">
                <a:hlinkClick r:id="rId7"/>
              </a:rPr>
              <a:t>https://goo.gl/Y8I9Dp</a:t>
            </a:r>
            <a:endParaRPr lang="en-US" sz="3200" dirty="0"/>
          </a:p>
          <a:p>
            <a:pPr marL="0" indent="0">
              <a:lnSpc>
                <a:spcPct val="150000"/>
              </a:lnSpc>
              <a:buNone/>
            </a:pPr>
            <a:r>
              <a:rPr lang="en-US" sz="3200" dirty="0" smtClean="0"/>
              <a:t> </a:t>
            </a:r>
          </a:p>
          <a:p>
            <a:pPr marL="0" indent="0">
              <a:lnSpc>
                <a:spcPct val="150000"/>
              </a:lnSpc>
              <a:buNone/>
            </a:pPr>
            <a:endParaRPr lang="en-US" sz="1400" dirty="0"/>
          </a:p>
        </p:txBody>
      </p:sp>
    </p:spTree>
    <p:extLst>
      <p:ext uri="{BB962C8B-B14F-4D97-AF65-F5344CB8AC3E}">
        <p14:creationId xmlns:p14="http://schemas.microsoft.com/office/powerpoint/2010/main" val="292778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325390"/>
            <a:ext cx="4122014"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2000" dirty="0" smtClean="0"/>
              <a:t>Alejandro Ruiz / Guillermo </a:t>
            </a:r>
            <a:r>
              <a:rPr lang="en-US" sz="2000" dirty="0" err="1" smtClean="0"/>
              <a:t>Tinoco</a:t>
            </a:r>
            <a:endParaRPr lang="en-US" sz="2000" dirty="0" smtClean="0"/>
          </a:p>
          <a:p>
            <a:r>
              <a:rPr lang="en-US" sz="1961" dirty="0" smtClean="0">
                <a:cs typeface="Arial"/>
              </a:rPr>
              <a:t>Los </a:t>
            </a:r>
            <a:r>
              <a:rPr lang="en-US" sz="1961" dirty="0" err="1" smtClean="0">
                <a:cs typeface="Arial"/>
              </a:rPr>
              <a:t>Xamarinos</a:t>
            </a:r>
            <a:endParaRPr lang="en-US" sz="1961" dirty="0">
              <a:cs typeface="Arial"/>
            </a:endParaRPr>
          </a:p>
          <a:p>
            <a:r>
              <a:rPr lang="en-US" sz="1961" dirty="0" err="1" smtClean="0">
                <a:latin typeface="+mj-lt"/>
                <a:cs typeface="Arial"/>
              </a:rPr>
              <a:t>Xamarin.Forms</a:t>
            </a:r>
            <a:r>
              <a:rPr lang="en-US" sz="1961" dirty="0" smtClean="0">
                <a:latin typeface="+mj-lt"/>
                <a:cs typeface="Arial"/>
              </a:rPr>
              <a:t> + Facebook</a:t>
            </a:r>
            <a:endParaRPr lang="en-US" sz="1961" dirty="0">
              <a:latin typeface="+mj-lt"/>
              <a:cs typeface="Arial"/>
            </a:endParaRP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8" y="5819471"/>
            <a:ext cx="6120358" cy="772446"/>
            <a:chOff x="1735136" y="5935664"/>
            <a:chExt cx="6243084" cy="787935"/>
          </a:xfrm>
        </p:grpSpPr>
        <p:sp>
          <p:nvSpPr>
            <p:cNvPr id="10" name="TextBox 9"/>
            <p:cNvSpPr txBox="1"/>
            <p:nvPr/>
          </p:nvSpPr>
          <p:spPr>
            <a:xfrm>
              <a:off x="1735136" y="5935664"/>
              <a:ext cx="6243084" cy="780882"/>
            </a:xfrm>
            <a:prstGeom prst="rect">
              <a:avLst/>
            </a:prstGeom>
            <a:noFill/>
          </p:spPr>
          <p:txBody>
            <a:bodyPr wrap="square" rtlCol="0">
              <a:spAutoFit/>
            </a:bodyPr>
            <a:lstStyle/>
            <a:p>
              <a:pPr>
                <a:lnSpc>
                  <a:spcPct val="130000"/>
                </a:lnSpc>
              </a:pPr>
              <a:r>
                <a:rPr lang="en-US" sz="1600" dirty="0" smtClean="0">
                  <a:hlinkClick r:id="rId3"/>
                </a:rPr>
                <a:t>alejandro.ruiz@xamarinos.com</a:t>
              </a:r>
              <a:r>
                <a:rPr lang="en-US" sz="1600" dirty="0" smtClean="0"/>
                <a:t> - </a:t>
              </a:r>
              <a:r>
                <a:rPr lang="en-US" sz="1600" dirty="0" smtClean="0">
                  <a:hlinkClick r:id="rId4"/>
                </a:rPr>
                <a:t>guillermo.tinoco@xamarinos.com</a:t>
              </a:r>
              <a:r>
                <a:rPr lang="en-US" sz="1600" dirty="0" smtClean="0"/>
                <a:t> </a:t>
              </a:r>
            </a:p>
            <a:p>
              <a:pPr>
                <a:lnSpc>
                  <a:spcPct val="130000"/>
                </a:lnSpc>
              </a:pPr>
              <a:endParaRPr lang="en-US" sz="1765" dirty="0">
                <a:latin typeface="+mj-lt"/>
                <a:cs typeface="Arial"/>
              </a:endParaRPr>
            </a:p>
          </p:txBody>
        </p:sp>
        <p:sp>
          <p:nvSpPr>
            <p:cNvPr id="15" name="TextBox 14"/>
            <p:cNvSpPr txBox="1"/>
            <p:nvPr/>
          </p:nvSpPr>
          <p:spPr>
            <a:xfrm>
              <a:off x="2743242" y="6269224"/>
              <a:ext cx="3138277" cy="454375"/>
            </a:xfrm>
            <a:prstGeom prst="rect">
              <a:avLst/>
            </a:prstGeom>
            <a:noFill/>
          </p:spPr>
          <p:txBody>
            <a:bodyPr wrap="square" rtlCol="0">
              <a:spAutoFit/>
            </a:bodyPr>
            <a:lstStyle/>
            <a:p>
              <a:pPr>
                <a:lnSpc>
                  <a:spcPct val="130000"/>
                </a:lnSpc>
              </a:pPr>
              <a:r>
                <a:rPr lang="en-US" sz="1765" dirty="0" smtClean="0">
                  <a:latin typeface="+mj-lt"/>
                  <a:cs typeface="Arial"/>
                </a:rPr>
                <a:t>@</a:t>
              </a:r>
              <a:r>
                <a:rPr lang="en-US" sz="1765" dirty="0" err="1" smtClean="0">
                  <a:latin typeface="+mj-lt"/>
                  <a:cs typeface="Arial"/>
                </a:rPr>
                <a:t>alejandroruizva</a:t>
              </a:r>
              <a:r>
                <a:rPr lang="en-US" sz="1765" dirty="0" smtClean="0">
                  <a:latin typeface="+mj-lt"/>
                  <a:cs typeface="Arial"/>
                </a:rPr>
                <a:t> - @</a:t>
              </a:r>
              <a:r>
                <a:rPr lang="cs-CZ" sz="1765" dirty="0" smtClean="0">
                  <a:latin typeface="+mj-lt"/>
                  <a:cs typeface="Arial"/>
                </a:rPr>
                <a:t>m3mo89</a:t>
              </a:r>
              <a:endParaRPr lang="en-US" sz="1765" dirty="0">
                <a:latin typeface="+mj-lt"/>
                <a:cs typeface="Arial"/>
              </a:endParaRPr>
            </a:p>
          </p:txBody>
        </p:sp>
      </p:grpSp>
      <p:sp>
        <p:nvSpPr>
          <p:cNvPr id="13" name="TextBox 12"/>
          <p:cNvSpPr txBox="1"/>
          <p:nvPr/>
        </p:nvSpPr>
        <p:spPr>
          <a:xfrm>
            <a:off x="7821386" y="6299499"/>
            <a:ext cx="4559270" cy="765532"/>
          </a:xfrm>
          <a:prstGeom prst="rect">
            <a:avLst/>
          </a:prstGeom>
          <a:noFill/>
        </p:spPr>
        <p:txBody>
          <a:bodyPr wrap="square" rtlCol="0">
            <a:spAutoFit/>
          </a:bodyPr>
          <a:lstStyle/>
          <a:p>
            <a:pPr>
              <a:lnSpc>
                <a:spcPct val="130000"/>
              </a:lnSpc>
            </a:pPr>
            <a:r>
              <a:rPr lang="en-US" sz="1600" dirty="0" smtClean="0">
                <a:hlinkClick r:id="rId5"/>
              </a:rPr>
              <a:t>http://</a:t>
            </a:r>
            <a:r>
              <a:rPr lang="en-US" sz="1600" dirty="0" err="1" smtClean="0">
                <a:hlinkClick r:id="rId5"/>
              </a:rPr>
              <a:t>alejandroruizvarela.blogspot.com</a:t>
            </a:r>
            <a:r>
              <a:rPr lang="en-US" sz="1600" dirty="0" smtClean="0">
                <a:hlinkClick r:id="rId5"/>
              </a:rPr>
              <a:t> </a:t>
            </a:r>
            <a:endParaRPr lang="en-US" sz="1600" dirty="0" smtClean="0"/>
          </a:p>
          <a:p>
            <a:pPr>
              <a:lnSpc>
                <a:spcPct val="130000"/>
              </a:lnSpc>
            </a:pPr>
            <a:endParaRPr lang="en-US" sz="1765" dirty="0">
              <a:latin typeface="+mj-lt"/>
              <a:cs typeface="Arial"/>
            </a:endParaRPr>
          </a:p>
        </p:txBody>
      </p:sp>
    </p:spTree>
    <p:extLst>
      <p:ext uri="{BB962C8B-B14F-4D97-AF65-F5344CB8AC3E}">
        <p14:creationId xmlns:p14="http://schemas.microsoft.com/office/powerpoint/2010/main" val="1823408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smtClean="0"/>
              <a:t>¿</a:t>
            </a:r>
            <a:r>
              <a:rPr lang="en-US" sz="4705" dirty="0" err="1" smtClean="0"/>
              <a:t>Por</a:t>
            </a:r>
            <a:r>
              <a:rPr lang="en-US" sz="4705" dirty="0" smtClean="0"/>
              <a:t> </a:t>
            </a:r>
            <a:r>
              <a:rPr lang="en-US" sz="4705" dirty="0" err="1" smtClean="0"/>
              <a:t>que</a:t>
            </a:r>
            <a:r>
              <a:rPr lang="en-US" sz="4705" dirty="0" smtClean="0"/>
              <a:t> Facebook?</a:t>
            </a:r>
            <a:endParaRPr lang="en-US" sz="4705" dirty="0"/>
          </a:p>
        </p:txBody>
      </p:sp>
    </p:spTree>
    <p:extLst>
      <p:ext uri="{BB962C8B-B14F-4D97-AF65-F5344CB8AC3E}">
        <p14:creationId xmlns:p14="http://schemas.microsoft.com/office/powerpoint/2010/main" val="1040816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315" y="-204943"/>
            <a:ext cx="12823371" cy="7389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525349" y="5212301"/>
            <a:ext cx="3390672" cy="369332"/>
          </a:xfrm>
          <a:prstGeom prst="rect">
            <a:avLst/>
          </a:prstGeom>
        </p:spPr>
        <p:txBody>
          <a:bodyPr wrap="none">
            <a:spAutoFit/>
          </a:bodyPr>
          <a:lstStyle/>
          <a:p>
            <a:r>
              <a:rPr lang="is-IS" b="1" smtClean="0">
                <a:solidFill>
                  <a:srgbClr val="3F3F3F"/>
                </a:solidFill>
                <a:latin typeface="SourceSansPro-Bold" charset="0"/>
              </a:rPr>
              <a:t>934 Millones de Usuarios diarios</a:t>
            </a:r>
            <a:endParaRPr lang="en-US" dirty="0"/>
          </a:p>
        </p:txBody>
      </p:sp>
      <p:pic>
        <p:nvPicPr>
          <p:cNvPr id="4" name="Picture 3"/>
          <p:cNvPicPr>
            <a:picLocks noChangeAspect="1"/>
          </p:cNvPicPr>
          <p:nvPr/>
        </p:nvPicPr>
        <p:blipFill>
          <a:blip r:embed="rId3"/>
          <a:stretch>
            <a:fillRect/>
          </a:stretch>
        </p:blipFill>
        <p:spPr>
          <a:xfrm>
            <a:off x="669471" y="2145794"/>
            <a:ext cx="3102429" cy="1954530"/>
          </a:xfrm>
          <a:prstGeom prst="rect">
            <a:avLst/>
          </a:prstGeom>
        </p:spPr>
      </p:pic>
      <p:sp>
        <p:nvSpPr>
          <p:cNvPr id="17" name="Rectangle 16"/>
          <p:cNvSpPr/>
          <p:nvPr/>
        </p:nvSpPr>
        <p:spPr>
          <a:xfrm>
            <a:off x="5041069" y="5212301"/>
            <a:ext cx="1957459" cy="369332"/>
          </a:xfrm>
          <a:prstGeom prst="rect">
            <a:avLst/>
          </a:prstGeom>
        </p:spPr>
        <p:txBody>
          <a:bodyPr wrap="none">
            <a:spAutoFit/>
          </a:bodyPr>
          <a:lstStyle/>
          <a:p>
            <a:r>
              <a:rPr lang="en-US" dirty="0" err="1" smtClean="0"/>
              <a:t>Protocolos</a:t>
            </a:r>
            <a:r>
              <a:rPr lang="en-US" dirty="0" smtClean="0"/>
              <a:t> </a:t>
            </a:r>
            <a:r>
              <a:rPr lang="en-US" dirty="0" err="1" smtClean="0"/>
              <a:t>seguros</a:t>
            </a:r>
            <a:endParaRPr lang="en-US" dirty="0"/>
          </a:p>
        </p:txBody>
      </p:sp>
      <p:pic>
        <p:nvPicPr>
          <p:cNvPr id="8" name="Picture 7"/>
          <p:cNvPicPr>
            <a:picLocks noChangeAspect="1"/>
          </p:cNvPicPr>
          <p:nvPr/>
        </p:nvPicPr>
        <p:blipFill>
          <a:blip r:embed="rId4"/>
          <a:stretch>
            <a:fillRect/>
          </a:stretch>
        </p:blipFill>
        <p:spPr>
          <a:xfrm>
            <a:off x="4690998" y="1799499"/>
            <a:ext cx="2657603" cy="2647119"/>
          </a:xfrm>
          <a:prstGeom prst="rect">
            <a:avLst/>
          </a:prstGeom>
        </p:spPr>
      </p:pic>
      <p:sp>
        <p:nvSpPr>
          <p:cNvPr id="19" name="Rectangle 18"/>
          <p:cNvSpPr/>
          <p:nvPr/>
        </p:nvSpPr>
        <p:spPr>
          <a:xfrm>
            <a:off x="9255222" y="5212301"/>
            <a:ext cx="1682640" cy="369332"/>
          </a:xfrm>
          <a:prstGeom prst="rect">
            <a:avLst/>
          </a:prstGeom>
        </p:spPr>
        <p:txBody>
          <a:bodyPr wrap="none">
            <a:spAutoFit/>
          </a:bodyPr>
          <a:lstStyle/>
          <a:p>
            <a:r>
              <a:rPr lang="en-US" smtClean="0"/>
              <a:t>Developer Tools</a:t>
            </a:r>
            <a:endParaRPr lang="en-US" dirty="0"/>
          </a:p>
        </p:txBody>
      </p:sp>
      <p:pic>
        <p:nvPicPr>
          <p:cNvPr id="9" name="Picture 8"/>
          <p:cNvPicPr>
            <a:picLocks noChangeAspect="1"/>
          </p:cNvPicPr>
          <p:nvPr/>
        </p:nvPicPr>
        <p:blipFill>
          <a:blip r:embed="rId5"/>
          <a:stretch>
            <a:fillRect/>
          </a:stretch>
        </p:blipFill>
        <p:spPr>
          <a:xfrm>
            <a:off x="8826542" y="1853058"/>
            <a:ext cx="2540000" cy="2540000"/>
          </a:xfrm>
          <a:prstGeom prst="rect">
            <a:avLst/>
          </a:prstGeom>
        </p:spPr>
      </p:pic>
    </p:spTree>
    <p:extLst>
      <p:ext uri="{BB962C8B-B14F-4D97-AF65-F5344CB8AC3E}">
        <p14:creationId xmlns:p14="http://schemas.microsoft.com/office/powerpoint/2010/main" val="15412671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36" y="-332456"/>
            <a:ext cx="9860672" cy="1793104"/>
          </a:xfrm>
        </p:spPr>
        <p:txBody>
          <a:bodyPr/>
          <a:lstStyle/>
          <a:p>
            <a:r>
              <a:rPr lang="en-US" dirty="0" err="1" smtClean="0"/>
              <a:t>Objetivos</a:t>
            </a:r>
            <a:endParaRPr lang="en-US" dirty="0"/>
          </a:p>
        </p:txBody>
      </p:sp>
      <p:sp>
        <p:nvSpPr>
          <p:cNvPr id="3" name="Text Placeholder 7"/>
          <p:cNvSpPr txBox="1">
            <a:spLocks/>
          </p:cNvSpPr>
          <p:nvPr/>
        </p:nvSpPr>
        <p:spPr>
          <a:xfrm>
            <a:off x="514702" y="1777322"/>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Crear</a:t>
            </a:r>
            <a:r>
              <a:rPr lang="en-US" sz="3200" dirty="0" smtClean="0"/>
              <a:t> y </a:t>
            </a:r>
            <a:r>
              <a:rPr lang="en-US" sz="3200" dirty="0" err="1" smtClean="0"/>
              <a:t>configurar</a:t>
            </a:r>
            <a:r>
              <a:rPr lang="en-US" sz="3200" dirty="0" smtClean="0"/>
              <a:t> </a:t>
            </a:r>
            <a:r>
              <a:rPr lang="en-US" sz="3200" dirty="0" err="1" smtClean="0"/>
              <a:t>Aplicacion</a:t>
            </a:r>
            <a:r>
              <a:rPr lang="en-US" sz="3200" dirty="0" smtClean="0"/>
              <a:t> de Facebook.</a:t>
            </a:r>
          </a:p>
          <a:p>
            <a:pPr marL="0" indent="0">
              <a:lnSpc>
                <a:spcPct val="150000"/>
              </a:lnSpc>
              <a:buNone/>
            </a:pPr>
            <a:r>
              <a:rPr lang="en-US" sz="3200" dirty="0" err="1" smtClean="0"/>
              <a:t>Implementar</a:t>
            </a:r>
            <a:r>
              <a:rPr lang="en-US" sz="3200" dirty="0" smtClean="0"/>
              <a:t> Login con Facebook en </a:t>
            </a:r>
            <a:r>
              <a:rPr lang="en-US" sz="3200" dirty="0" err="1" smtClean="0"/>
              <a:t>Aplicaciones</a:t>
            </a:r>
            <a:r>
              <a:rPr lang="en-US" sz="3200" dirty="0" smtClean="0"/>
              <a:t> </a:t>
            </a:r>
            <a:r>
              <a:rPr lang="en-US" sz="3200" dirty="0" err="1" smtClean="0"/>
              <a:t>Xamarin.Forms</a:t>
            </a:r>
            <a:r>
              <a:rPr lang="en-US" sz="3200" dirty="0" smtClean="0"/>
              <a:t>.</a:t>
            </a:r>
          </a:p>
          <a:p>
            <a:pPr marL="0" indent="0">
              <a:lnSpc>
                <a:spcPct val="150000"/>
              </a:lnSpc>
              <a:buNone/>
            </a:pPr>
            <a:r>
              <a:rPr lang="en-US" sz="3200" dirty="0" err="1" smtClean="0"/>
              <a:t>Crear</a:t>
            </a:r>
            <a:r>
              <a:rPr lang="en-US" sz="3200" dirty="0" smtClean="0"/>
              <a:t> </a:t>
            </a:r>
            <a:r>
              <a:rPr lang="en-US" sz="3200" dirty="0" err="1" smtClean="0"/>
              <a:t>llamadas</a:t>
            </a:r>
            <a:r>
              <a:rPr lang="en-US" sz="3200" dirty="0" smtClean="0"/>
              <a:t> </a:t>
            </a:r>
            <a:r>
              <a:rPr lang="en-US" sz="3200" dirty="0" err="1" smtClean="0"/>
              <a:t>OpenGraph</a:t>
            </a:r>
            <a:r>
              <a:rPr lang="en-US" sz="3200" dirty="0" smtClean="0"/>
              <a:t> para </a:t>
            </a:r>
            <a:r>
              <a:rPr lang="en-US" sz="3200" dirty="0" err="1" smtClean="0"/>
              <a:t>publicar</a:t>
            </a:r>
            <a:r>
              <a:rPr lang="en-US" sz="3200" dirty="0" smtClean="0"/>
              <a:t> </a:t>
            </a:r>
            <a:r>
              <a:rPr lang="en-US" sz="3200" dirty="0" err="1" smtClean="0"/>
              <a:t>texto</a:t>
            </a:r>
            <a:r>
              <a:rPr lang="en-US" sz="3200" dirty="0" smtClean="0"/>
              <a:t> e </a:t>
            </a:r>
            <a:r>
              <a:rPr lang="en-US" sz="3200" dirty="0" err="1" smtClean="0"/>
              <a:t>imagenes</a:t>
            </a:r>
            <a:r>
              <a:rPr lang="en-US" sz="3200" dirty="0" smtClean="0"/>
              <a:t>.</a:t>
            </a:r>
          </a:p>
          <a:p>
            <a:pPr marL="0" indent="0">
              <a:lnSpc>
                <a:spcPct val="150000"/>
              </a:lnSpc>
              <a:buNone/>
            </a:pPr>
            <a:r>
              <a:rPr lang="en-US" sz="3200" dirty="0" err="1" smtClean="0"/>
              <a:t>Reutilizar</a:t>
            </a:r>
            <a:r>
              <a:rPr lang="en-US" sz="3200" dirty="0" smtClean="0"/>
              <a:t> </a:t>
            </a:r>
            <a:r>
              <a:rPr lang="en-US" sz="3200" dirty="0" err="1" smtClean="0"/>
              <a:t>codigo</a:t>
            </a:r>
            <a:r>
              <a:rPr lang="en-US" sz="3200" dirty="0" smtClean="0"/>
              <a:t> en </a:t>
            </a:r>
            <a:r>
              <a:rPr lang="en-US" sz="3200" dirty="0" err="1" smtClean="0"/>
              <a:t>tus</a:t>
            </a:r>
            <a:r>
              <a:rPr lang="en-US" sz="3200" dirty="0" smtClean="0"/>
              <a:t> </a:t>
            </a:r>
            <a:r>
              <a:rPr lang="en-US" sz="3200" dirty="0" err="1" smtClean="0"/>
              <a:t>futuros</a:t>
            </a:r>
            <a:r>
              <a:rPr lang="en-US" sz="3200" dirty="0" smtClean="0"/>
              <a:t> </a:t>
            </a:r>
            <a:r>
              <a:rPr lang="en-US" sz="3200" dirty="0" err="1" smtClean="0"/>
              <a:t>proyectos</a:t>
            </a:r>
            <a:endParaRPr lang="en-US" sz="3200" dirty="0"/>
          </a:p>
        </p:txBody>
      </p:sp>
    </p:spTree>
    <p:extLst>
      <p:ext uri="{BB962C8B-B14F-4D97-AF65-F5344CB8AC3E}">
        <p14:creationId xmlns:p14="http://schemas.microsoft.com/office/powerpoint/2010/main" val="17297912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smtClean="0"/>
              <a:t>Manos a la </a:t>
            </a:r>
            <a:r>
              <a:rPr lang="en-US" sz="4705" dirty="0" err="1" smtClean="0"/>
              <a:t>obra</a:t>
            </a:r>
            <a:endParaRPr lang="en-US" sz="4705" dirty="0"/>
          </a:p>
        </p:txBody>
      </p:sp>
    </p:spTree>
    <p:extLst>
      <p:ext uri="{BB962C8B-B14F-4D97-AF65-F5344CB8AC3E}">
        <p14:creationId xmlns:p14="http://schemas.microsoft.com/office/powerpoint/2010/main" val="7721304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9241" y="289957"/>
            <a:ext cx="11655840" cy="899537"/>
          </a:xfrm>
        </p:spPr>
        <p:txBody>
          <a:bodyPr/>
          <a:lstStyle/>
          <a:p>
            <a:pPr algn="ctr"/>
            <a:r>
              <a:rPr lang="en-US" dirty="0" err="1" smtClean="0"/>
              <a:t>Pasos</a:t>
            </a:r>
            <a:r>
              <a:rPr lang="en-US" dirty="0" smtClean="0"/>
              <a:t> </a:t>
            </a:r>
            <a:r>
              <a:rPr lang="en-US" dirty="0" err="1" smtClean="0"/>
              <a:t>Iniciales</a:t>
            </a:r>
            <a:endParaRPr lang="en-US" dirty="0"/>
          </a:p>
        </p:txBody>
      </p:sp>
      <p:sp>
        <p:nvSpPr>
          <p:cNvPr id="5"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Generar</a:t>
            </a:r>
            <a:r>
              <a:rPr lang="en-US" sz="3200" dirty="0" smtClean="0"/>
              <a:t> </a:t>
            </a:r>
            <a:r>
              <a:rPr lang="en-US" sz="3200" dirty="0" err="1" smtClean="0"/>
              <a:t>Cuenta</a:t>
            </a:r>
            <a:r>
              <a:rPr lang="en-US" sz="3200" dirty="0" smtClean="0"/>
              <a:t> de </a:t>
            </a:r>
            <a:r>
              <a:rPr lang="en-US" sz="3200" dirty="0" err="1" smtClean="0"/>
              <a:t>Desarrollador</a:t>
            </a:r>
            <a:r>
              <a:rPr lang="en-US" sz="3200" dirty="0"/>
              <a:t> </a:t>
            </a:r>
            <a:r>
              <a:rPr lang="en-US" sz="3200" dirty="0" smtClean="0">
                <a:hlinkClick r:id="rId3"/>
              </a:rPr>
              <a:t>https</a:t>
            </a:r>
            <a:r>
              <a:rPr lang="en-US" sz="3200" dirty="0">
                <a:hlinkClick r:id="rId3"/>
              </a:rPr>
              <a:t>://developers.facebook.com</a:t>
            </a:r>
            <a:endParaRPr lang="en-US" sz="3200" dirty="0"/>
          </a:p>
          <a:p>
            <a:pPr marL="0" indent="0">
              <a:lnSpc>
                <a:spcPct val="150000"/>
              </a:lnSpc>
              <a:buNone/>
            </a:pPr>
            <a:r>
              <a:rPr lang="en-US" sz="3200" dirty="0" err="1" smtClean="0"/>
              <a:t>Crear</a:t>
            </a:r>
            <a:r>
              <a:rPr lang="en-US" sz="3200" dirty="0" smtClean="0"/>
              <a:t> App </a:t>
            </a:r>
            <a:r>
              <a:rPr lang="en-US" sz="3200" dirty="0" err="1" smtClean="0"/>
              <a:t>Dentro</a:t>
            </a:r>
            <a:r>
              <a:rPr lang="en-US" sz="3200" dirty="0" smtClean="0"/>
              <a:t> de </a:t>
            </a:r>
            <a:r>
              <a:rPr lang="en-US" sz="3200" dirty="0" err="1" smtClean="0"/>
              <a:t>Consola</a:t>
            </a:r>
            <a:r>
              <a:rPr lang="en-US" sz="3200" dirty="0" smtClean="0"/>
              <a:t> de </a:t>
            </a:r>
            <a:r>
              <a:rPr lang="en-US" sz="3200" dirty="0" err="1" smtClean="0"/>
              <a:t>Desarrollador</a:t>
            </a:r>
            <a:endParaRPr lang="en-US" sz="3200" dirty="0"/>
          </a:p>
          <a:p>
            <a:pPr marL="0" indent="0">
              <a:lnSpc>
                <a:spcPct val="150000"/>
              </a:lnSpc>
              <a:buNone/>
            </a:pPr>
            <a:r>
              <a:rPr lang="en-US" sz="3200" dirty="0" err="1" smtClean="0"/>
              <a:t>Crear</a:t>
            </a:r>
            <a:r>
              <a:rPr lang="en-US" sz="3200" dirty="0" smtClean="0"/>
              <a:t> </a:t>
            </a:r>
            <a:r>
              <a:rPr lang="en-US" sz="3200" dirty="0" err="1" smtClean="0"/>
              <a:t>Perfiles</a:t>
            </a:r>
            <a:r>
              <a:rPr lang="en-US" sz="3200" dirty="0" smtClean="0"/>
              <a:t> de Login para </a:t>
            </a:r>
            <a:r>
              <a:rPr lang="en-US" sz="3200" dirty="0" err="1" smtClean="0"/>
              <a:t>Plataformas</a:t>
            </a:r>
            <a:r>
              <a:rPr lang="en-US" sz="3200" dirty="0" smtClean="0"/>
              <a:t> Mobile</a:t>
            </a:r>
            <a:endParaRPr lang="en-US" sz="3200" dirty="0"/>
          </a:p>
          <a:p>
            <a:pPr marL="0" indent="0">
              <a:lnSpc>
                <a:spcPct val="150000"/>
              </a:lnSpc>
              <a:buNone/>
            </a:pPr>
            <a:r>
              <a:rPr lang="en-US" sz="3200" dirty="0" err="1" smtClean="0"/>
              <a:t>Configurar</a:t>
            </a:r>
            <a:r>
              <a:rPr lang="en-US" sz="3200" dirty="0" smtClean="0"/>
              <a:t> </a:t>
            </a:r>
            <a:r>
              <a:rPr lang="en-US" sz="3200" dirty="0" err="1" smtClean="0"/>
              <a:t>Proyectos</a:t>
            </a:r>
            <a:r>
              <a:rPr lang="en-US" sz="3200" dirty="0" smtClean="0"/>
              <a:t> Android/iOS</a:t>
            </a:r>
            <a:endParaRPr lang="en-US" sz="3200" dirty="0"/>
          </a:p>
          <a:p>
            <a:pPr marL="0" indent="0">
              <a:lnSpc>
                <a:spcPct val="150000"/>
              </a:lnSpc>
              <a:buNone/>
            </a:pPr>
            <a:r>
              <a:rPr lang="en-US" sz="3200" dirty="0" err="1" smtClean="0"/>
              <a:t>Implementar</a:t>
            </a:r>
            <a:r>
              <a:rPr lang="en-US" sz="3200" dirty="0" smtClean="0"/>
              <a:t> </a:t>
            </a:r>
            <a:r>
              <a:rPr lang="en-US" sz="3200" dirty="0" err="1" smtClean="0"/>
              <a:t>Codigo</a:t>
            </a:r>
            <a:endParaRPr lang="en-US" sz="3200" dirty="0"/>
          </a:p>
        </p:txBody>
      </p:sp>
    </p:spTree>
    <p:extLst>
      <p:ext uri="{BB962C8B-B14F-4D97-AF65-F5344CB8AC3E}">
        <p14:creationId xmlns:p14="http://schemas.microsoft.com/office/powerpoint/2010/main" val="7231426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Generar</a:t>
            </a:r>
            <a:r>
              <a:rPr lang="en-US" sz="4400" dirty="0"/>
              <a:t> </a:t>
            </a:r>
            <a:r>
              <a:rPr lang="en-US" sz="4400" dirty="0" err="1"/>
              <a:t>Cuenta</a:t>
            </a:r>
            <a:r>
              <a:rPr lang="en-US" sz="4400" dirty="0"/>
              <a:t> de </a:t>
            </a:r>
            <a:r>
              <a:rPr lang="en-US" sz="4400" dirty="0" err="1"/>
              <a:t>Desarrollador</a:t>
            </a:r>
            <a:r>
              <a:rPr lang="en-US" sz="4400" dirty="0"/>
              <a:t> </a:t>
            </a:r>
            <a:r>
              <a:rPr lang="en-US" sz="4400" dirty="0">
                <a:hlinkClick r:id="rId3"/>
              </a:rPr>
              <a:t>https://developers.facebook.com</a:t>
            </a:r>
            <a:endParaRPr lang="en-US" sz="4400" dirty="0"/>
          </a:p>
        </p:txBody>
      </p:sp>
    </p:spTree>
    <p:extLst>
      <p:ext uri="{BB962C8B-B14F-4D97-AF65-F5344CB8AC3E}">
        <p14:creationId xmlns:p14="http://schemas.microsoft.com/office/powerpoint/2010/main" val="12352042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Crear</a:t>
            </a:r>
            <a:r>
              <a:rPr lang="en-US" sz="4400" dirty="0"/>
              <a:t> App </a:t>
            </a:r>
            <a:r>
              <a:rPr lang="en-US" sz="4400" dirty="0" err="1"/>
              <a:t>Dentro</a:t>
            </a:r>
            <a:r>
              <a:rPr lang="en-US" sz="4400" dirty="0"/>
              <a:t> de </a:t>
            </a:r>
            <a:r>
              <a:rPr lang="en-US" sz="4400" dirty="0" err="1"/>
              <a:t>Consola</a:t>
            </a:r>
            <a:r>
              <a:rPr lang="en-US" sz="4400" dirty="0"/>
              <a:t> de </a:t>
            </a:r>
            <a:r>
              <a:rPr lang="en-US" sz="4400" dirty="0" err="1"/>
              <a:t>Desarrollador</a:t>
            </a:r>
            <a:endParaRPr lang="en-US" sz="4400" dirty="0"/>
          </a:p>
        </p:txBody>
      </p:sp>
    </p:spTree>
    <p:extLst>
      <p:ext uri="{BB962C8B-B14F-4D97-AF65-F5344CB8AC3E}">
        <p14:creationId xmlns:p14="http://schemas.microsoft.com/office/powerpoint/2010/main" val="1573918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122464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Crear</a:t>
            </a:r>
            <a:r>
              <a:rPr lang="en-US" sz="4400" dirty="0"/>
              <a:t> </a:t>
            </a:r>
            <a:r>
              <a:rPr lang="en-US" sz="4400" dirty="0" err="1"/>
              <a:t>Perfiles</a:t>
            </a:r>
            <a:r>
              <a:rPr lang="en-US" sz="4400" dirty="0"/>
              <a:t> de Login para </a:t>
            </a:r>
            <a:r>
              <a:rPr lang="en-US" sz="4400" dirty="0" err="1"/>
              <a:t>Plataformas</a:t>
            </a:r>
            <a:r>
              <a:rPr lang="en-US" sz="4400" dirty="0"/>
              <a:t> Mobile</a:t>
            </a:r>
          </a:p>
        </p:txBody>
      </p:sp>
    </p:spTree>
    <p:extLst>
      <p:ext uri="{BB962C8B-B14F-4D97-AF65-F5344CB8AC3E}">
        <p14:creationId xmlns:p14="http://schemas.microsoft.com/office/powerpoint/2010/main" val="1219822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771</Words>
  <Application>Microsoft Macintosh PowerPoint</Application>
  <PresentationFormat>Widescreen</PresentationFormat>
  <Paragraphs>77</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SourceSansPro-Bold</vt:lpstr>
      <vt:lpstr>Office Theme</vt:lpstr>
      <vt:lpstr>Xamarin.Forms + Facebook</vt:lpstr>
      <vt:lpstr>PowerPoint Presentation</vt:lpstr>
      <vt:lpstr>PowerPoint Presentation</vt:lpstr>
      <vt:lpstr>Objetivos</vt:lpstr>
      <vt:lpstr>PowerPoint Presentation</vt:lpstr>
      <vt:lpstr>Pasos Iniciales</vt:lpstr>
      <vt:lpstr>PowerPoint Presentation</vt:lpstr>
      <vt:lpstr>PowerPoint Presentation</vt:lpstr>
      <vt:lpstr>PowerPoint Presentation</vt:lpstr>
      <vt:lpstr>PowerPoint Presentation</vt:lpstr>
      <vt:lpstr>PowerPoint Presentation</vt:lpstr>
      <vt:lpstr>Custom Renderers vs Dependency Service</vt:lpstr>
      <vt:lpstr>  Custom Renderers </vt:lpstr>
      <vt:lpstr>FB Login Button</vt:lpstr>
      <vt:lpstr>  Dependency Service</vt:lpstr>
      <vt:lpstr>Login / Logout / Graph Calls / FB Dialogs</vt:lpstr>
      <vt:lpstr>Referencias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Xamarin.Forms + Facebook</dc:title>
  <dc:creator>Microsoft Office User</dc:creator>
  <cp:lastModifiedBy>Microsoft Office User</cp:lastModifiedBy>
  <cp:revision>7</cp:revision>
  <dcterms:created xsi:type="dcterms:W3CDTF">2016-11-17T20:09:28Z</dcterms:created>
  <dcterms:modified xsi:type="dcterms:W3CDTF">2016-11-17T21:06:35Z</dcterms:modified>
</cp:coreProperties>
</file>