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EC20E35-A176-4012-BC5E-935CFFF8708E}" styleName="Estilo me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7" d="100"/>
          <a:sy n="77" d="100"/>
        </p:scale>
        <p:origin x="4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38C37-9F27-4670-AF38-7CCC419882A8}" type="datetimeFigureOut">
              <a:rPr lang="en-US" smtClean="0"/>
              <a:t>2/5/2017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3B597-E8C6-41E7-92AE-9191CBD060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250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38C37-9F27-4670-AF38-7CCC419882A8}" type="datetimeFigureOut">
              <a:rPr lang="en-US" smtClean="0"/>
              <a:t>2/5/2017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3B597-E8C6-41E7-92AE-9191CBD060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510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38C37-9F27-4670-AF38-7CCC419882A8}" type="datetimeFigureOut">
              <a:rPr lang="en-US" smtClean="0"/>
              <a:t>2/5/2017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3B597-E8C6-41E7-92AE-9191CBD060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035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38C37-9F27-4670-AF38-7CCC419882A8}" type="datetimeFigureOut">
              <a:rPr lang="en-US" smtClean="0"/>
              <a:t>2/5/2017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3B597-E8C6-41E7-92AE-9191CBD060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130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38C37-9F27-4670-AF38-7CCC419882A8}" type="datetimeFigureOut">
              <a:rPr lang="en-US" smtClean="0"/>
              <a:t>2/5/2017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3B597-E8C6-41E7-92AE-9191CBD060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325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38C37-9F27-4670-AF38-7CCC419882A8}" type="datetimeFigureOut">
              <a:rPr lang="en-US" smtClean="0"/>
              <a:t>2/5/2017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3B597-E8C6-41E7-92AE-9191CBD060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807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38C37-9F27-4670-AF38-7CCC419882A8}" type="datetimeFigureOut">
              <a:rPr lang="en-US" smtClean="0"/>
              <a:t>2/5/2017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3B597-E8C6-41E7-92AE-9191CBD060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298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38C37-9F27-4670-AF38-7CCC419882A8}" type="datetimeFigureOut">
              <a:rPr lang="en-US" smtClean="0"/>
              <a:t>2/5/2017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3B597-E8C6-41E7-92AE-9191CBD060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766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38C37-9F27-4670-AF38-7CCC419882A8}" type="datetimeFigureOut">
              <a:rPr lang="en-US" smtClean="0"/>
              <a:t>2/5/2017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3B597-E8C6-41E7-92AE-9191CBD060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585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38C37-9F27-4670-AF38-7CCC419882A8}" type="datetimeFigureOut">
              <a:rPr lang="en-US" smtClean="0"/>
              <a:t>2/5/2017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3B597-E8C6-41E7-92AE-9191CBD060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671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38C37-9F27-4670-AF38-7CCC419882A8}" type="datetimeFigureOut">
              <a:rPr lang="en-US" smtClean="0"/>
              <a:t>2/5/2017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3B597-E8C6-41E7-92AE-9191CBD060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511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738C37-9F27-4670-AF38-7CCC419882A8}" type="datetimeFigureOut">
              <a:rPr lang="en-US" smtClean="0"/>
              <a:t>2/5/2017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B3B597-E8C6-41E7-92AE-9191CBD060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075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93545"/>
              </p:ext>
            </p:extLst>
          </p:nvPr>
        </p:nvGraphicFramePr>
        <p:xfrm>
          <a:off x="359611" y="515129"/>
          <a:ext cx="4368800" cy="30226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368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My</a:t>
                      </a:r>
                      <a:r>
                        <a:rPr lang="en-US" baseline="0" dirty="0" smtClean="0"/>
                        <a:t> Rectangle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-p1:MyPoint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-p2:MyPoint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r>
                        <a:rPr lang="en-US" dirty="0" err="1" smtClean="0"/>
                        <a:t>MyRectangle</a:t>
                      </a:r>
                      <a:r>
                        <a:rPr lang="en-US" dirty="0" smtClean="0"/>
                        <a:t>(p1:MyPoint,p2MyPoint)</a:t>
                      </a:r>
                    </a:p>
                    <a:p>
                      <a:r>
                        <a:rPr lang="en-US" dirty="0" smtClean="0"/>
                        <a:t>+getp1()</a:t>
                      </a:r>
                    </a:p>
                    <a:p>
                      <a:r>
                        <a:rPr lang="en-US" dirty="0" smtClean="0"/>
                        <a:t>+setp1(p1:MyPoint)</a:t>
                      </a:r>
                    </a:p>
                    <a:p>
                      <a:r>
                        <a:rPr lang="en-US" dirty="0" smtClean="0"/>
                        <a:t>+getp2()</a:t>
                      </a:r>
                    </a:p>
                    <a:p>
                      <a:r>
                        <a:rPr lang="en-US" dirty="0" smtClean="0"/>
                        <a:t>+setp2:</a:t>
                      </a:r>
                      <a:r>
                        <a:rPr lang="en-US" dirty="0" smtClean="0">
                          <a:sym typeface="Wingdings" panose="05000000000000000000" pitchFamily="2" charset="2"/>
                        </a:rPr>
                        <a:t>(p2:MyPoint)</a:t>
                      </a:r>
                    </a:p>
                    <a:p>
                      <a:r>
                        <a:rPr lang="en-US" dirty="0" smtClean="0"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en-US" dirty="0" err="1" smtClean="0">
                          <a:sym typeface="Wingdings" panose="05000000000000000000" pitchFamily="2" charset="2"/>
                        </a:rPr>
                        <a:t>toString</a:t>
                      </a:r>
                      <a:r>
                        <a:rPr lang="en-US" dirty="0" smtClean="0">
                          <a:sym typeface="Wingdings" panose="05000000000000000000" pitchFamily="2" charset="2"/>
                        </a:rPr>
                        <a:t>():String</a:t>
                      </a:r>
                    </a:p>
                    <a:p>
                      <a:r>
                        <a:rPr lang="en-US" dirty="0" smtClean="0"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en-US" dirty="0" err="1" smtClean="0">
                          <a:sym typeface="Wingdings" panose="05000000000000000000" pitchFamily="2" charset="2"/>
                        </a:rPr>
                        <a:t>getArea</a:t>
                      </a:r>
                      <a:r>
                        <a:rPr lang="en-US" dirty="0" smtClean="0">
                          <a:sym typeface="Wingdings" panose="05000000000000000000" pitchFamily="2" charset="2"/>
                        </a:rPr>
                        <a:t>():double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ombo 4"/>
          <p:cNvSpPr/>
          <p:nvPr/>
        </p:nvSpPr>
        <p:spPr>
          <a:xfrm>
            <a:off x="4800600" y="1118937"/>
            <a:ext cx="481263" cy="192505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Conector recto 6"/>
          <p:cNvCxnSpPr>
            <a:stCxn id="5" idx="3"/>
          </p:cNvCxnSpPr>
          <p:nvPr/>
        </p:nvCxnSpPr>
        <p:spPr>
          <a:xfrm flipV="1">
            <a:off x="5281863" y="1203158"/>
            <a:ext cx="1251284" cy="12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0717643"/>
              </p:ext>
            </p:extLst>
          </p:nvPr>
        </p:nvGraphicFramePr>
        <p:xfrm>
          <a:off x="6533147" y="755182"/>
          <a:ext cx="4803824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382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MyPoint</a:t>
                      </a:r>
                      <a:endParaRPr lang="en-US" dirty="0"/>
                    </a:p>
                  </a:txBody>
                  <a:tcPr/>
                </a:tc>
              </a:tr>
              <a:tr h="590044"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r>
                        <a:rPr lang="en-US" dirty="0" err="1" smtClean="0"/>
                        <a:t>x:int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-</a:t>
                      </a:r>
                      <a:r>
                        <a:rPr lang="en-US" smtClean="0"/>
                        <a:t>y:int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66708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36</Words>
  <Application>Microsoft Office PowerPoint</Application>
  <PresentationFormat>Panorámica</PresentationFormat>
  <Paragraphs>13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Tema de Office</vt:lpstr>
      <vt:lpstr>Presentación de PowerPoint</vt:lpstr>
    </vt:vector>
  </TitlesOfParts>
  <Company>Toshiba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Alejandro Ponce</dc:creator>
  <cp:lastModifiedBy>Alejandro Ponce</cp:lastModifiedBy>
  <cp:revision>3</cp:revision>
  <dcterms:created xsi:type="dcterms:W3CDTF">2017-02-06T05:00:53Z</dcterms:created>
  <dcterms:modified xsi:type="dcterms:W3CDTF">2017-02-06T05:26:40Z</dcterms:modified>
</cp:coreProperties>
</file>