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3" r:id="rId2"/>
    <p:sldId id="352" r:id="rId3"/>
    <p:sldId id="324" r:id="rId4"/>
    <p:sldId id="328" r:id="rId5"/>
    <p:sldId id="325" r:id="rId6"/>
    <p:sldId id="326" r:id="rId7"/>
    <p:sldId id="329" r:id="rId8"/>
    <p:sldId id="330" r:id="rId9"/>
    <p:sldId id="332" r:id="rId10"/>
    <p:sldId id="353" r:id="rId11"/>
    <p:sldId id="334" r:id="rId12"/>
    <p:sldId id="335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31" r:id="rId21"/>
    <p:sldId id="354" r:id="rId22"/>
    <p:sldId id="355" r:id="rId23"/>
    <p:sldId id="346" r:id="rId24"/>
    <p:sldId id="347" r:id="rId25"/>
    <p:sldId id="348" r:id="rId26"/>
    <p:sldId id="349" r:id="rId27"/>
    <p:sldId id="350" r:id="rId28"/>
    <p:sldId id="351" r:id="rId29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CCFECC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CCFECC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CCFECC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CCFECC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CCFECC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CCFECC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CCFECC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CCFECC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CCFECC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6FF"/>
    <a:srgbClr val="003399"/>
    <a:srgbClr val="006600"/>
    <a:srgbClr val="6699FF"/>
    <a:srgbClr val="3366FF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86" d="100"/>
          <a:sy n="286" d="100"/>
        </p:scale>
        <p:origin x="1974" y="76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902" y="-5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035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6" rIns="94754" bIns="47376" numCol="1" anchor="t" anchorCtr="0" compatLnSpc="1">
            <a:prstTxWarp prst="textNoShape">
              <a:avLst/>
            </a:prstTxWarp>
          </a:bodyPr>
          <a:lstStyle>
            <a:lvl1pPr defTabSz="94686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9" y="1"/>
            <a:ext cx="3022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6" rIns="94754" bIns="47376" numCol="1" anchor="t" anchorCtr="0" compatLnSpc="1">
            <a:prstTxWarp prst="textNoShape">
              <a:avLst/>
            </a:prstTxWarp>
          </a:bodyPr>
          <a:lstStyle>
            <a:lvl1pPr algn="r" defTabSz="94686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42489"/>
            <a:ext cx="31035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6" rIns="94754" bIns="47376" numCol="1" anchor="b" anchorCtr="0" compatLnSpc="1">
            <a:prstTxWarp prst="textNoShape">
              <a:avLst/>
            </a:prstTxWarp>
          </a:bodyPr>
          <a:lstStyle>
            <a:lvl1pPr defTabSz="94686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9" y="9742489"/>
            <a:ext cx="3022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6" rIns="94754" bIns="47376" numCol="1" anchor="b" anchorCtr="0" compatLnSpc="1">
            <a:prstTxWarp prst="textNoShape">
              <a:avLst/>
            </a:prstTxWarp>
          </a:bodyPr>
          <a:lstStyle>
            <a:lvl1pPr algn="r" defTabSz="94686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D8E4A6E-AF2C-45F3-B6CC-0BFB8BF3ADF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149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035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6" rIns="94754" bIns="47376" numCol="1" anchor="t" anchorCtr="0" compatLnSpc="1">
            <a:prstTxWarp prst="textNoShape">
              <a:avLst/>
            </a:prstTxWarp>
          </a:bodyPr>
          <a:lstStyle>
            <a:lvl1pPr defTabSz="94686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9" y="1"/>
            <a:ext cx="3022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6" rIns="94754" bIns="47376" numCol="1" anchor="t" anchorCtr="0" compatLnSpc="1">
            <a:prstTxWarp prst="textNoShape">
              <a:avLst/>
            </a:prstTxWarp>
          </a:bodyPr>
          <a:lstStyle>
            <a:lvl1pPr algn="r" defTabSz="94686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2000" y="785813"/>
            <a:ext cx="5559425" cy="3849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872038"/>
            <a:ext cx="5173662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6" rIns="94754" bIns="473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42489"/>
            <a:ext cx="31035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6" rIns="94754" bIns="47376" numCol="1" anchor="b" anchorCtr="0" compatLnSpc="1">
            <a:prstTxWarp prst="textNoShape">
              <a:avLst/>
            </a:prstTxWarp>
          </a:bodyPr>
          <a:lstStyle>
            <a:lvl1pPr defTabSz="94686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9" y="9742489"/>
            <a:ext cx="3022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6" rIns="94754" bIns="47376" numCol="1" anchor="b" anchorCtr="0" compatLnSpc="1">
            <a:prstTxWarp prst="textNoShape">
              <a:avLst/>
            </a:prstTxWarp>
          </a:bodyPr>
          <a:lstStyle>
            <a:lvl1pPr algn="r" defTabSz="94686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5AD60A-1907-4AD2-8F7A-787262D4BDD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409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60F5CAA2-AFB7-4C18-9008-A406ABDBA627}" type="slidenum">
              <a:rPr lang="es-ES_tradnl" smtClean="0"/>
              <a:pPr defTabSz="946081"/>
              <a:t>1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97195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891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A1C62C09-AEA1-4352-BD22-DCE92A618E47}" type="slidenum">
              <a:rPr lang="es-ES_tradnl" smtClean="0"/>
              <a:pPr defTabSz="946081"/>
              <a:t>11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26797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4096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40B27C32-1039-4158-9CC5-AC31C169CF2C}" type="slidenum">
              <a:rPr lang="es-ES_tradnl" smtClean="0"/>
              <a:pPr defTabSz="946081"/>
              <a:t>12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10812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4608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F2D51FF3-4D3F-4CF5-9D43-8A085E8F9C9A}" type="slidenum">
              <a:rPr lang="es-ES_tradnl" smtClean="0"/>
              <a:pPr defTabSz="946081"/>
              <a:t>13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0900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4813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94E8C956-89F5-4E9F-9E70-E1102793F520}" type="slidenum">
              <a:rPr lang="es-ES_tradnl" smtClean="0"/>
              <a:pPr defTabSz="946081"/>
              <a:t>14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97963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charset="0"/>
            </a:endParaRPr>
          </a:p>
        </p:txBody>
      </p:sp>
      <p:sp>
        <p:nvSpPr>
          <p:cNvPr id="5017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B1A306ED-DE5F-4D4C-8DF9-30C0A931B216}" type="slidenum">
              <a:rPr lang="es-ES" smtClean="0">
                <a:latin typeface="Arial" charset="0"/>
              </a:rPr>
              <a:pPr defTabSz="946081"/>
              <a:t>15</a:t>
            </a:fld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43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charset="0"/>
            </a:endParaRPr>
          </a:p>
        </p:txBody>
      </p:sp>
      <p:sp>
        <p:nvSpPr>
          <p:cNvPr id="5222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91BFBE35-6F88-4A1A-8662-3BBC20678EFC}" type="slidenum">
              <a:rPr lang="es-ES" smtClean="0">
                <a:latin typeface="Arial" charset="0"/>
              </a:rPr>
              <a:pPr defTabSz="946081"/>
              <a:t>16</a:t>
            </a:fld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9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charset="0"/>
            </a:endParaRPr>
          </a:p>
        </p:txBody>
      </p:sp>
      <p:sp>
        <p:nvSpPr>
          <p:cNvPr id="5427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86B57321-1E12-45FD-A6DC-0FC2C814DD16}" type="slidenum">
              <a:rPr lang="es-ES" smtClean="0">
                <a:latin typeface="Arial" charset="0"/>
              </a:rPr>
              <a:pPr defTabSz="946081"/>
              <a:t>17</a:t>
            </a:fld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0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charset="0"/>
            </a:endParaRPr>
          </a:p>
        </p:txBody>
      </p:sp>
      <p:sp>
        <p:nvSpPr>
          <p:cNvPr id="5632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9AF2D4AC-C055-44C9-AAA8-10D0718B6E60}" type="slidenum">
              <a:rPr lang="es-ES" smtClean="0">
                <a:latin typeface="Arial" charset="0"/>
              </a:rPr>
              <a:pPr defTabSz="946081"/>
              <a:t>18</a:t>
            </a:fld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57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charset="0"/>
            </a:endParaRPr>
          </a:p>
        </p:txBody>
      </p:sp>
      <p:sp>
        <p:nvSpPr>
          <p:cNvPr id="5837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98982669-7EB5-43E3-9EF4-40A3536D7E0C}" type="slidenum">
              <a:rPr lang="es-ES" smtClean="0">
                <a:latin typeface="Arial" charset="0"/>
              </a:rPr>
              <a:pPr defTabSz="946081"/>
              <a:t>19</a:t>
            </a:fld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33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1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F877E8C9-670F-4021-BF8B-A6968FE3CCFE}" type="slidenum">
              <a:rPr lang="es-ES_tradnl" smtClean="0"/>
              <a:pPr defTabSz="946081"/>
              <a:t>20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90060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23F32DE6-5380-40E1-A6E1-0A7F5B56A832}" type="slidenum">
              <a:rPr lang="es-ES_tradnl" smtClean="0"/>
              <a:pPr defTabSz="946081"/>
              <a:t>3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761569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1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F877E8C9-670F-4021-BF8B-A6968FE3CCFE}" type="slidenum">
              <a:rPr lang="es-ES_tradnl" smtClean="0"/>
              <a:pPr defTabSz="946081"/>
              <a:t>21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35160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1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F877E8C9-670F-4021-BF8B-A6968FE3CCFE}" type="slidenum">
              <a:rPr lang="es-ES_tradnl" smtClean="0"/>
              <a:pPr defTabSz="946081"/>
              <a:t>22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682058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246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6DED519E-7F73-430F-B4AD-C2C278BE1B80}" type="slidenum">
              <a:rPr lang="es-ES_tradnl" smtClean="0"/>
              <a:pPr defTabSz="946081"/>
              <a:t>23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49773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451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C6B04B65-38EA-42F7-8FF1-5E97E81BABA5}" type="slidenum">
              <a:rPr lang="es-ES_tradnl" smtClean="0"/>
              <a:pPr defTabSz="946081"/>
              <a:t>24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749566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656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06D6FC05-FD30-4D8F-9B8F-EEE2BD29E050}" type="slidenum">
              <a:rPr lang="es-ES_tradnl" smtClean="0"/>
              <a:pPr defTabSz="946081"/>
              <a:t>25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128446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861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3554C17A-8006-4D10-AA26-76DA525D458C}" type="slidenum">
              <a:rPr lang="es-ES_tradnl" smtClean="0"/>
              <a:pPr defTabSz="946081"/>
              <a:t>26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71067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7065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3398D335-1312-4E69-B1DE-D809CFAA14D8}" type="slidenum">
              <a:rPr lang="es-ES_tradnl" smtClean="0"/>
              <a:pPr defTabSz="946081"/>
              <a:t>27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853349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7270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121B9F3B-7308-4321-9466-9ED5A33E031F}" type="slidenum">
              <a:rPr lang="es-ES_tradnl" smtClean="0"/>
              <a:pPr defTabSz="946081"/>
              <a:t>28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82944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2253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10B04111-4BAE-442B-BC73-33C021107DBA}" type="slidenum">
              <a:rPr lang="es-ES_tradnl" smtClean="0"/>
              <a:pPr defTabSz="946081"/>
              <a:t>4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29598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2457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8496617A-6E95-47E7-9C0B-A985A7BDC7C4}" type="slidenum">
              <a:rPr lang="es-ES_tradnl" smtClean="0"/>
              <a:pPr defTabSz="946081"/>
              <a:t>5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59716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2765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0358228F-D857-4AA9-B465-46DD11338D3A}" type="slidenum">
              <a:rPr lang="es-ES_tradnl" smtClean="0"/>
              <a:pPr defTabSz="946081"/>
              <a:t>6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01524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2969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59265E70-05FE-4F20-8E2A-93EA482059AD}" type="slidenum">
              <a:rPr lang="es-ES_tradnl" smtClean="0"/>
              <a:pPr defTabSz="946081"/>
              <a:t>7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56464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277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0E63E708-0221-4D3D-8E11-068BC36F20C2}" type="slidenum">
              <a:rPr lang="es-ES_tradnl" smtClean="0"/>
              <a:pPr defTabSz="946081"/>
              <a:t>8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70150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481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5A6A2866-9B2D-4392-B1C2-E04D683A9A07}" type="slidenum">
              <a:rPr lang="es-ES_tradnl" smtClean="0"/>
              <a:pPr defTabSz="946081"/>
              <a:t>9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26372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  <p:sp>
        <p:nvSpPr>
          <p:cNvPr id="3686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081"/>
            <a:fld id="{4EEC83B2-6A33-4ECE-B2F1-A3AE165AAD0A}" type="slidenum">
              <a:rPr lang="es-ES_tradnl" smtClean="0"/>
              <a:pPr defTabSz="946081"/>
              <a:t>10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84756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50AB7AC-A7E1-4FFB-A2B4-AE2DCABCA4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78D68F6-5635-4050-A83A-A89337ED73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48538" y="212725"/>
            <a:ext cx="2279650" cy="5473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6413" y="212725"/>
            <a:ext cx="6689725" cy="5473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A7EE8A2-E956-4F59-B4CE-DD04084677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2950" y="212725"/>
            <a:ext cx="84201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06413" y="1571625"/>
            <a:ext cx="4484687" cy="4114800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3500" y="1571625"/>
            <a:ext cx="4484688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B7EEEDE-6ADA-44BF-BACE-F9E78BA929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7340" y="212725"/>
            <a:ext cx="9226682" cy="9461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7340" y="1484314"/>
            <a:ext cx="4363111" cy="5113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484314"/>
            <a:ext cx="4363112" cy="2479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035550" y="4116388"/>
            <a:ext cx="4363112" cy="24812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2950" y="272359"/>
            <a:ext cx="84201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600"/>
              </a:buClr>
              <a:defRPr/>
            </a:lvl1pPr>
            <a:lvl2pPr>
              <a:buClr>
                <a:srgbClr val="FF0000"/>
              </a:buCl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5D025BA-9B7B-4254-B934-AFF793A3F8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6413" y="1571625"/>
            <a:ext cx="44846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3500" y="1571625"/>
            <a:ext cx="44846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2EA6910-0214-40E0-A28A-2FF0C0696D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C461EE-A144-4323-852B-7F701544A7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13D0A31-AC6E-4FAA-93D5-D7692CD2E5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87B5F7C-14B3-43A1-8B69-773A8C973B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206375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7091AFF-BBBD-4BF5-8BF5-0DB18A1AC5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12725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de </a:t>
            </a: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patrón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413" y="1571625"/>
            <a:ext cx="91217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39738" y="228600"/>
            <a:ext cx="0" cy="914400"/>
          </a:xfrm>
          <a:prstGeom prst="line">
            <a:avLst/>
          </a:prstGeom>
          <a:noFill/>
          <a:ln w="101600" cmpd="tri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s-ES"/>
          </a:p>
        </p:txBody>
      </p:sp>
      <p:sp>
        <p:nvSpPr>
          <p:cNvPr id="9" name="Line 42"/>
          <p:cNvSpPr>
            <a:spLocks noChangeShapeType="1"/>
          </p:cNvSpPr>
          <p:nvPr userDrawn="1"/>
        </p:nvSpPr>
        <p:spPr bwMode="auto">
          <a:xfrm>
            <a:off x="439738" y="1295400"/>
            <a:ext cx="0" cy="4238625"/>
          </a:xfrm>
          <a:prstGeom prst="line">
            <a:avLst/>
          </a:prstGeom>
          <a:noFill/>
          <a:ln w="101600" cmpd="tri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s-ES"/>
          </a:p>
        </p:txBody>
      </p:sp>
      <p:pic>
        <p:nvPicPr>
          <p:cNvPr id="26630" name="Picture 46" descr="Logo EPS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550" y="5721350"/>
            <a:ext cx="10763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 userDrawn="1"/>
        </p:nvSpPr>
        <p:spPr>
          <a:xfrm>
            <a:off x="9351963" y="6461125"/>
            <a:ext cx="5175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fld id="{9FA32397-7DB8-498E-87CE-60AB3796B556}" type="slidenum">
              <a:rPr lang="es-ES"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0" hangingPunct="0">
                <a:defRPr/>
              </a:pPr>
              <a:t>‹Nº›</a:t>
            </a:fld>
            <a:endParaRPr lang="es-E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0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5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8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3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4.doc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2.doc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ChangeArrowheads="1"/>
          </p:cNvSpPr>
          <p:nvPr/>
        </p:nvSpPr>
        <p:spPr bwMode="auto">
          <a:xfrm>
            <a:off x="420688" y="992188"/>
            <a:ext cx="9067800" cy="220662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  <p:sp>
        <p:nvSpPr>
          <p:cNvPr id="17410" name="Freeform 5"/>
          <p:cNvSpPr>
            <a:spLocks/>
          </p:cNvSpPr>
          <p:nvPr/>
        </p:nvSpPr>
        <p:spPr bwMode="auto">
          <a:xfrm>
            <a:off x="412750" y="990600"/>
            <a:ext cx="9069388" cy="2209800"/>
          </a:xfrm>
          <a:custGeom>
            <a:avLst/>
            <a:gdLst>
              <a:gd name="T0" fmla="*/ 2147483647 w 5273"/>
              <a:gd name="T1" fmla="*/ 0 h 1393"/>
              <a:gd name="T2" fmla="*/ 0 w 5273"/>
              <a:gd name="T3" fmla="*/ 0 h 1393"/>
              <a:gd name="T4" fmla="*/ 0 w 5273"/>
              <a:gd name="T5" fmla="*/ 2147483647 h 1393"/>
              <a:gd name="T6" fmla="*/ 0 60000 65536"/>
              <a:gd name="T7" fmla="*/ 0 60000 65536"/>
              <a:gd name="T8" fmla="*/ 0 60000 65536"/>
              <a:gd name="T9" fmla="*/ 0 w 5273"/>
              <a:gd name="T10" fmla="*/ 0 h 1393"/>
              <a:gd name="T11" fmla="*/ 5273 w 5273"/>
              <a:gd name="T12" fmla="*/ 1393 h 1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3" h="1393">
                <a:moveTo>
                  <a:pt x="5272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12700" cap="rnd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Freeform 6"/>
          <p:cNvSpPr>
            <a:spLocks/>
          </p:cNvSpPr>
          <p:nvPr/>
        </p:nvSpPr>
        <p:spPr bwMode="auto">
          <a:xfrm>
            <a:off x="433388" y="990600"/>
            <a:ext cx="9069387" cy="2209800"/>
          </a:xfrm>
          <a:custGeom>
            <a:avLst/>
            <a:gdLst>
              <a:gd name="T0" fmla="*/ 2147483647 w 5273"/>
              <a:gd name="T1" fmla="*/ 0 h 1393"/>
              <a:gd name="T2" fmla="*/ 2147483647 w 5273"/>
              <a:gd name="T3" fmla="*/ 2147483647 h 1393"/>
              <a:gd name="T4" fmla="*/ 0 w 5273"/>
              <a:gd name="T5" fmla="*/ 2147483647 h 1393"/>
              <a:gd name="T6" fmla="*/ 0 60000 65536"/>
              <a:gd name="T7" fmla="*/ 0 60000 65536"/>
              <a:gd name="T8" fmla="*/ 0 60000 65536"/>
              <a:gd name="T9" fmla="*/ 0 w 5273"/>
              <a:gd name="T10" fmla="*/ 0 h 1393"/>
              <a:gd name="T11" fmla="*/ 5273 w 5273"/>
              <a:gd name="T12" fmla="*/ 1393 h 1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3" h="1393">
                <a:moveTo>
                  <a:pt x="5272" y="0"/>
                </a:moveTo>
                <a:lnTo>
                  <a:pt x="5272" y="1392"/>
                </a:lnTo>
                <a:lnTo>
                  <a:pt x="0" y="1392"/>
                </a:lnTo>
              </a:path>
            </a:pathLst>
          </a:custGeom>
          <a:noFill/>
          <a:ln w="12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415925" y="5256213"/>
            <a:ext cx="9083675" cy="153987"/>
            <a:chOff x="240" y="3744"/>
            <a:chExt cx="5281" cy="97"/>
          </a:xfrm>
        </p:grpSpPr>
        <p:sp>
          <p:nvSpPr>
            <p:cNvPr id="17420" name="Rectangle 8"/>
            <p:cNvSpPr>
              <a:spLocks noChangeArrowheads="1"/>
            </p:cNvSpPr>
            <p:nvPr/>
          </p:nvSpPr>
          <p:spPr bwMode="auto">
            <a:xfrm>
              <a:off x="240" y="3744"/>
              <a:ext cx="5280" cy="96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24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  <a:gd name="T9" fmla="*/ 0 w 5281"/>
                <a:gd name="T10" fmla="*/ 0 h 97"/>
                <a:gd name="T11" fmla="*/ 5281 w 5281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Freeform 10"/>
            <p:cNvSpPr>
              <a:spLocks/>
            </p:cNvSpPr>
            <p:nvPr/>
          </p:nvSpPr>
          <p:spPr bwMode="auto">
            <a:xfrm>
              <a:off x="24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  <a:gd name="T9" fmla="*/ 0 w 5281"/>
                <a:gd name="T10" fmla="*/ 0 h 97"/>
                <a:gd name="T11" fmla="*/ 5281 w 5281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3" name="Group 11"/>
          <p:cNvGrpSpPr>
            <a:grpSpLocks/>
          </p:cNvGrpSpPr>
          <p:nvPr/>
        </p:nvGrpSpPr>
        <p:grpSpPr bwMode="auto">
          <a:xfrm>
            <a:off x="584200" y="1219200"/>
            <a:ext cx="166688" cy="1752600"/>
            <a:chOff x="338" y="1200"/>
            <a:chExt cx="97" cy="1104"/>
          </a:xfrm>
        </p:grpSpPr>
        <p:sp useBgFill="1">
          <p:nvSpPr>
            <p:cNvPr id="17417" name="Rectangle 12"/>
            <p:cNvSpPr>
              <a:spLocks noChangeArrowheads="1"/>
            </p:cNvSpPr>
            <p:nvPr/>
          </p:nvSpPr>
          <p:spPr bwMode="auto">
            <a:xfrm>
              <a:off x="338" y="1201"/>
              <a:ext cx="96" cy="110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/>
            </a:p>
          </p:txBody>
        </p:sp>
        <p:sp>
          <p:nvSpPr>
            <p:cNvPr id="17418" name="Freeform 13"/>
            <p:cNvSpPr>
              <a:spLocks/>
            </p:cNvSpPr>
            <p:nvPr/>
          </p:nvSpPr>
          <p:spPr bwMode="auto">
            <a:xfrm>
              <a:off x="33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  <a:gd name="T9" fmla="*/ 0 w 97"/>
                <a:gd name="T10" fmla="*/ 0 h 1104"/>
                <a:gd name="T11" fmla="*/ 97 w 97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4"/>
            <p:cNvSpPr>
              <a:spLocks/>
            </p:cNvSpPr>
            <p:nvPr/>
          </p:nvSpPr>
          <p:spPr bwMode="auto">
            <a:xfrm>
              <a:off x="33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  <a:gd name="T9" fmla="*/ 0 w 97"/>
                <a:gd name="T10" fmla="*/ 0 h 1104"/>
                <a:gd name="T11" fmla="*/ 97 w 97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5"/>
          <p:cNvSpPr txBox="1">
            <a:spLocks noChangeArrowheads="1"/>
          </p:cNvSpPr>
          <p:nvPr/>
        </p:nvSpPr>
        <p:spPr bwMode="auto">
          <a:xfrm>
            <a:off x="849313" y="1412875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1" u="none">
                <a:solidFill>
                  <a:schemeClr val="bg1"/>
                </a:solidFill>
              </a:defRPr>
            </a:lvl1pPr>
          </a:lstStyle>
          <a:p>
            <a:pPr algn="ctr" eaLnBrk="0" hangingPunct="0">
              <a:defRPr/>
            </a:pPr>
            <a:r>
              <a:rPr lang="en-US" sz="32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Introducción</a:t>
            </a:r>
            <a:r>
              <a:rPr lang="en-US" sz="3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32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las</a:t>
            </a:r>
            <a:r>
              <a:rPr lang="en-US" sz="3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Memorias</a:t>
            </a:r>
            <a:endParaRPr lang="en-US" sz="3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6"/>
          <p:cNvSpPr txBox="1">
            <a:spLocks noChangeArrowheads="1"/>
          </p:cNvSpPr>
          <p:nvPr/>
        </p:nvSpPr>
        <p:spPr>
          <a:xfrm>
            <a:off x="406400" y="3663950"/>
            <a:ext cx="6934200" cy="175260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eaLnBrk="0" hangingPunc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Fundamentos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Computadores</a:t>
            </a:r>
            <a:endParaRPr lang="en-US" sz="28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Escuela Politécnica Superior. U.A.M</a:t>
            </a:r>
          </a:p>
        </p:txBody>
      </p:sp>
      <p:pic>
        <p:nvPicPr>
          <p:cNvPr id="17416" name="19 Imagen" descr="LogoOficial-EPS-96-4x4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38" y="4933950"/>
            <a:ext cx="14478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Conector recto 313"/>
          <p:cNvCxnSpPr/>
          <p:nvPr/>
        </p:nvCxnSpPr>
        <p:spPr bwMode="auto">
          <a:xfrm>
            <a:off x="8151567" y="6098062"/>
            <a:ext cx="5400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2" name="Conector recto 311"/>
          <p:cNvCxnSpPr/>
          <p:nvPr/>
        </p:nvCxnSpPr>
        <p:spPr bwMode="auto">
          <a:xfrm>
            <a:off x="8966001" y="5691742"/>
            <a:ext cx="5400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1" name="Conector recto 280"/>
          <p:cNvCxnSpPr/>
          <p:nvPr/>
        </p:nvCxnSpPr>
        <p:spPr bwMode="auto">
          <a:xfrm>
            <a:off x="4194430" y="5715447"/>
            <a:ext cx="15120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5" name="Conector recto 464"/>
          <p:cNvCxnSpPr/>
          <p:nvPr/>
        </p:nvCxnSpPr>
        <p:spPr bwMode="auto">
          <a:xfrm>
            <a:off x="4444622" y="6086220"/>
            <a:ext cx="5040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855" name="Grupo 35854"/>
          <p:cNvGrpSpPr/>
          <p:nvPr/>
        </p:nvGrpSpPr>
        <p:grpSpPr>
          <a:xfrm>
            <a:off x="4807203" y="1761821"/>
            <a:ext cx="4829810" cy="4946665"/>
            <a:chOff x="4807203" y="1761821"/>
            <a:chExt cx="4829810" cy="4946665"/>
          </a:xfrm>
        </p:grpSpPr>
        <p:grpSp>
          <p:nvGrpSpPr>
            <p:cNvPr id="35843" name="Grupo 35842"/>
            <p:cNvGrpSpPr/>
            <p:nvPr/>
          </p:nvGrpSpPr>
          <p:grpSpPr>
            <a:xfrm>
              <a:off x="4807203" y="1761821"/>
              <a:ext cx="4829810" cy="4924437"/>
              <a:chOff x="4807203" y="1761821"/>
              <a:chExt cx="4829810" cy="4924437"/>
            </a:xfrm>
          </p:grpSpPr>
          <p:grpSp>
            <p:nvGrpSpPr>
              <p:cNvPr id="35841" name="Grupo 35840"/>
              <p:cNvGrpSpPr/>
              <p:nvPr/>
            </p:nvGrpSpPr>
            <p:grpSpPr>
              <a:xfrm>
                <a:off x="4807203" y="1761821"/>
                <a:ext cx="1065089" cy="4924437"/>
                <a:chOff x="4807203" y="1761821"/>
                <a:chExt cx="1065089" cy="4924437"/>
              </a:xfrm>
            </p:grpSpPr>
            <p:cxnSp>
              <p:nvCxnSpPr>
                <p:cNvPr id="299" name="Conector recto 298"/>
                <p:cNvCxnSpPr/>
                <p:nvPr/>
              </p:nvCxnSpPr>
              <p:spPr bwMode="auto">
                <a:xfrm rot="5400000">
                  <a:off x="2664521" y="4049323"/>
                  <a:ext cx="4572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0" name="Conector recto 299"/>
                <p:cNvCxnSpPr/>
                <p:nvPr/>
              </p:nvCxnSpPr>
              <p:spPr bwMode="auto">
                <a:xfrm rot="5400000">
                  <a:off x="3441610" y="4047821"/>
                  <a:ext cx="4572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7" name="Conector recto 426"/>
                <p:cNvCxnSpPr/>
                <p:nvPr/>
              </p:nvCxnSpPr>
              <p:spPr bwMode="auto">
                <a:xfrm>
                  <a:off x="4941468" y="6327725"/>
                  <a:ext cx="792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8" name="Conector recto 427"/>
                <p:cNvCxnSpPr/>
                <p:nvPr/>
              </p:nvCxnSpPr>
              <p:spPr bwMode="auto">
                <a:xfrm rot="5400000">
                  <a:off x="5152727" y="6506258"/>
                  <a:ext cx="360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431" name="CuadroTexto 430"/>
                <p:cNvSpPr txBox="1"/>
                <p:nvPr/>
              </p:nvSpPr>
              <p:spPr>
                <a:xfrm>
                  <a:off x="5330035" y="6368492"/>
                  <a:ext cx="32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s-ES" sz="1800" b="1" dirty="0" smtClean="0">
                      <a:solidFill>
                        <a:srgbClr val="00B050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D</a:t>
                  </a:r>
                  <a:r>
                    <a:rPr lang="es-ES" sz="1800" b="1" baseline="-25000" dirty="0" smtClean="0">
                      <a:solidFill>
                        <a:srgbClr val="00B050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7</a:t>
                  </a:r>
                  <a:endParaRPr lang="es-ES" baseline="-250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Triángulo isósceles 57"/>
                <p:cNvSpPr/>
                <p:nvPr/>
              </p:nvSpPr>
              <p:spPr bwMode="auto">
                <a:xfrm>
                  <a:off x="4807203" y="5877689"/>
                  <a:ext cx="288000" cy="288000"/>
                </a:xfrm>
                <a:prstGeom prst="triangl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426" name="Triángulo isósceles 425"/>
                <p:cNvSpPr/>
                <p:nvPr/>
              </p:nvSpPr>
              <p:spPr bwMode="auto">
                <a:xfrm rot="10800000">
                  <a:off x="5584292" y="5586487"/>
                  <a:ext cx="288000" cy="288000"/>
                </a:xfrm>
                <a:prstGeom prst="triangl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3" name="Grupo 432"/>
              <p:cNvGrpSpPr/>
              <p:nvPr/>
            </p:nvGrpSpPr>
            <p:grpSpPr>
              <a:xfrm>
                <a:off x="8571924" y="1761821"/>
                <a:ext cx="1065089" cy="4915381"/>
                <a:chOff x="4807203" y="1761821"/>
                <a:chExt cx="1065089" cy="4915381"/>
              </a:xfrm>
            </p:grpSpPr>
            <p:cxnSp>
              <p:nvCxnSpPr>
                <p:cNvPr id="434" name="Conector recto 433"/>
                <p:cNvCxnSpPr/>
                <p:nvPr/>
              </p:nvCxnSpPr>
              <p:spPr bwMode="auto">
                <a:xfrm rot="5400000">
                  <a:off x="3441610" y="4047821"/>
                  <a:ext cx="4572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35" name="Triángulo isósceles 434"/>
                <p:cNvSpPr/>
                <p:nvPr/>
              </p:nvSpPr>
              <p:spPr bwMode="auto">
                <a:xfrm rot="10800000">
                  <a:off x="5584292" y="5568387"/>
                  <a:ext cx="288000" cy="288000"/>
                </a:xfrm>
                <a:prstGeom prst="triangl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cxnSp>
              <p:nvCxnSpPr>
                <p:cNvPr id="436" name="Conector recto 435"/>
                <p:cNvCxnSpPr/>
                <p:nvPr/>
              </p:nvCxnSpPr>
              <p:spPr bwMode="auto">
                <a:xfrm rot="5400000">
                  <a:off x="2664521" y="4049323"/>
                  <a:ext cx="4572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37" name="Triángulo isósceles 436"/>
                <p:cNvSpPr/>
                <p:nvPr/>
              </p:nvSpPr>
              <p:spPr bwMode="auto">
                <a:xfrm>
                  <a:off x="4807203" y="5904849"/>
                  <a:ext cx="288000" cy="288000"/>
                </a:xfrm>
                <a:prstGeom prst="triangl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cxnSp>
              <p:nvCxnSpPr>
                <p:cNvPr id="438" name="Conector recto 437"/>
                <p:cNvCxnSpPr/>
                <p:nvPr/>
              </p:nvCxnSpPr>
              <p:spPr bwMode="auto">
                <a:xfrm>
                  <a:off x="4941468" y="6327722"/>
                  <a:ext cx="792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39" name="Conector recto 438"/>
                <p:cNvCxnSpPr/>
                <p:nvPr/>
              </p:nvCxnSpPr>
              <p:spPr bwMode="auto">
                <a:xfrm rot="5400000">
                  <a:off x="5152727" y="6497202"/>
                  <a:ext cx="360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440" name="CuadroTexto 439"/>
                <p:cNvSpPr txBox="1"/>
                <p:nvPr/>
              </p:nvSpPr>
              <p:spPr>
                <a:xfrm>
                  <a:off x="5330035" y="6386595"/>
                  <a:ext cx="32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s-ES" sz="1800" b="1" dirty="0" smtClean="0">
                      <a:solidFill>
                        <a:srgbClr val="00B050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D</a:t>
                  </a:r>
                  <a:r>
                    <a:rPr lang="es-ES" sz="1800" b="1" baseline="-25000" dirty="0" smtClean="0">
                      <a:solidFill>
                        <a:srgbClr val="00B050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0</a:t>
                  </a:r>
                  <a:endParaRPr lang="es-ES" baseline="-250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57" name="CuadroTexto 456"/>
            <p:cNvSpPr txBox="1"/>
            <p:nvPr/>
          </p:nvSpPr>
          <p:spPr>
            <a:xfrm>
              <a:off x="6581751" y="6123711"/>
              <a:ext cx="1356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B050"/>
                  </a:solidFill>
                </a:rPr>
                <a:t>…………</a:t>
              </a:r>
              <a:endParaRPr lang="es-E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lectura y escritura</a:t>
            </a:r>
            <a:endParaRPr lang="es-ES_tradnl" dirty="0" smtClean="0"/>
          </a:p>
        </p:txBody>
      </p:sp>
      <p:sp>
        <p:nvSpPr>
          <p:cNvPr id="35847" name="Text Box 15"/>
          <p:cNvSpPr txBox="1">
            <a:spLocks noChangeArrowheads="1"/>
          </p:cNvSpPr>
          <p:nvPr/>
        </p:nvSpPr>
        <p:spPr bwMode="auto">
          <a:xfrm>
            <a:off x="3279091" y="805920"/>
            <a:ext cx="3851275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s-ES" sz="1800" b="1" dirty="0">
                <a:solidFill>
                  <a:schemeClr val="tx1"/>
                </a:solidFill>
                <a:latin typeface="Verdana" pitchFamily="34" charset="0"/>
              </a:rPr>
              <a:t>RAM de </a:t>
            </a:r>
            <a:r>
              <a:rPr lang="es-ES" sz="1800" b="1" dirty="0" smtClean="0">
                <a:solidFill>
                  <a:schemeClr val="tx1"/>
                </a:solidFill>
                <a:latin typeface="Verdana" pitchFamily="34" charset="0"/>
              </a:rPr>
              <a:t>8 </a:t>
            </a:r>
            <a:r>
              <a:rPr lang="es-ES" sz="1800" b="1" dirty="0">
                <a:solidFill>
                  <a:schemeClr val="tx1"/>
                </a:solidFill>
                <a:latin typeface="Verdana" pitchFamily="34" charset="0"/>
              </a:rPr>
              <a:t>Palabras x </a:t>
            </a:r>
            <a:r>
              <a:rPr lang="es-ES" sz="1800" b="1" dirty="0" smtClean="0">
                <a:solidFill>
                  <a:schemeClr val="tx1"/>
                </a:solidFill>
                <a:latin typeface="Verdana" pitchFamily="34" charset="0"/>
              </a:rPr>
              <a:t>8 bits</a:t>
            </a:r>
            <a:endParaRPr lang="es-ES" sz="1600" dirty="0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708144" y="3681646"/>
            <a:ext cx="792000" cy="564122"/>
            <a:chOff x="8245895" y="2098585"/>
            <a:chExt cx="792000" cy="564122"/>
          </a:xfrm>
        </p:grpSpPr>
        <p:grpSp>
          <p:nvGrpSpPr>
            <p:cNvPr id="53" name="Grupo 52"/>
            <p:cNvGrpSpPr/>
            <p:nvPr/>
          </p:nvGrpSpPr>
          <p:grpSpPr>
            <a:xfrm>
              <a:off x="8245895" y="2098585"/>
              <a:ext cx="792000" cy="564122"/>
              <a:chOff x="6138425" y="3621386"/>
              <a:chExt cx="792000" cy="564122"/>
            </a:xfrm>
          </p:grpSpPr>
          <p:grpSp>
            <p:nvGrpSpPr>
              <p:cNvPr id="54" name="Grupo 53"/>
              <p:cNvGrpSpPr/>
              <p:nvPr/>
            </p:nvGrpSpPr>
            <p:grpSpPr>
              <a:xfrm>
                <a:off x="6138425" y="3766242"/>
                <a:ext cx="792000" cy="419266"/>
                <a:chOff x="6138425" y="3766242"/>
                <a:chExt cx="792000" cy="419266"/>
              </a:xfrm>
            </p:grpSpPr>
            <p:cxnSp>
              <p:nvCxnSpPr>
                <p:cNvPr id="56" name="Conector recto 55"/>
                <p:cNvCxnSpPr/>
                <p:nvPr/>
              </p:nvCxnSpPr>
              <p:spPr bwMode="auto">
                <a:xfrm flipV="1">
                  <a:off x="6138425" y="3766242"/>
                  <a:ext cx="792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57" name="Conector recto 56"/>
                <p:cNvCxnSpPr/>
                <p:nvPr/>
              </p:nvCxnSpPr>
              <p:spPr bwMode="auto">
                <a:xfrm rot="16200000" flipV="1">
                  <a:off x="6444455" y="4095508"/>
                  <a:ext cx="180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p:sp>
            <p:nvSpPr>
              <p:cNvPr id="55" name="Rectángulo 54"/>
              <p:cNvSpPr/>
              <p:nvPr/>
            </p:nvSpPr>
            <p:spPr bwMode="auto">
              <a:xfrm>
                <a:off x="6319319" y="3621386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s-ES" sz="1400" b="1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4" name="CuadroTexto 63"/>
            <p:cNvSpPr txBox="1"/>
            <p:nvPr/>
          </p:nvSpPr>
          <p:spPr>
            <a:xfrm>
              <a:off x="8497001" y="2214818"/>
              <a:ext cx="360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/>
                  </a:solidFill>
                  <a:latin typeface="Arial "/>
                  <a:cs typeface="Arial" panose="020B0604020202020204" pitchFamily="34" charset="0"/>
                </a:rPr>
                <a:t>BIT</a:t>
              </a:r>
              <a:endParaRPr lang="es-ES" sz="1400" b="1" dirty="0">
                <a:solidFill>
                  <a:schemeClr val="tx1"/>
                </a:solidFill>
                <a:latin typeface="Arial 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563313" y="3431742"/>
            <a:ext cx="4943176" cy="823187"/>
            <a:chOff x="4309825" y="3368372"/>
            <a:chExt cx="4943176" cy="823187"/>
          </a:xfrm>
        </p:grpSpPr>
        <p:grpSp>
          <p:nvGrpSpPr>
            <p:cNvPr id="13" name="Grupo 12"/>
            <p:cNvGrpSpPr/>
            <p:nvPr/>
          </p:nvGrpSpPr>
          <p:grpSpPr>
            <a:xfrm>
              <a:off x="8461001" y="3618293"/>
              <a:ext cx="792000" cy="564122"/>
              <a:chOff x="6138425" y="3621386"/>
              <a:chExt cx="792000" cy="564122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6138425" y="3766242"/>
                <a:ext cx="792000" cy="419266"/>
                <a:chOff x="6138425" y="3766242"/>
                <a:chExt cx="792000" cy="419266"/>
              </a:xfrm>
            </p:grpSpPr>
            <p:cxnSp>
              <p:nvCxnSpPr>
                <p:cNvPr id="4" name="Conector recto 3"/>
                <p:cNvCxnSpPr/>
                <p:nvPr/>
              </p:nvCxnSpPr>
              <p:spPr bwMode="auto">
                <a:xfrm flipV="1">
                  <a:off x="6138425" y="3766242"/>
                  <a:ext cx="792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20" name="Conector recto 19"/>
                <p:cNvCxnSpPr/>
                <p:nvPr/>
              </p:nvCxnSpPr>
              <p:spPr bwMode="auto">
                <a:xfrm rot="16200000" flipV="1">
                  <a:off x="6444455" y="4095508"/>
                  <a:ext cx="180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p:sp>
            <p:nvSpPr>
              <p:cNvPr id="2" name="Rectángulo 1"/>
              <p:cNvSpPr/>
              <p:nvPr/>
            </p:nvSpPr>
            <p:spPr bwMode="auto">
              <a:xfrm>
                <a:off x="6319319" y="3621386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s-ES" sz="1400" b="1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4309825" y="3368372"/>
              <a:ext cx="4764070" cy="823187"/>
              <a:chOff x="4309825" y="3368372"/>
              <a:chExt cx="4764070" cy="823187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4309825" y="3368372"/>
                <a:ext cx="4500000" cy="823187"/>
                <a:chOff x="4309825" y="3368372"/>
                <a:chExt cx="4500000" cy="823187"/>
              </a:xfrm>
            </p:grpSpPr>
            <p:cxnSp>
              <p:nvCxnSpPr>
                <p:cNvPr id="18" name="Conector recto 17"/>
                <p:cNvCxnSpPr/>
                <p:nvPr/>
              </p:nvCxnSpPr>
              <p:spPr bwMode="auto">
                <a:xfrm>
                  <a:off x="4309825" y="4191559"/>
                  <a:ext cx="4500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4" name="Grupo 13"/>
                <p:cNvGrpSpPr/>
                <p:nvPr/>
              </p:nvGrpSpPr>
              <p:grpSpPr>
                <a:xfrm>
                  <a:off x="4690352" y="3618293"/>
                  <a:ext cx="3583076" cy="564122"/>
                  <a:chOff x="4690352" y="3636581"/>
                  <a:chExt cx="3583076" cy="564122"/>
                </a:xfrm>
              </p:grpSpPr>
              <p:grpSp>
                <p:nvGrpSpPr>
                  <p:cNvPr id="26" name="Grupo 25"/>
                  <p:cNvGrpSpPr/>
                  <p:nvPr/>
                </p:nvGrpSpPr>
                <p:grpSpPr>
                  <a:xfrm>
                    <a:off x="7481428" y="3636581"/>
                    <a:ext cx="792000" cy="564122"/>
                    <a:chOff x="6138425" y="3621386"/>
                    <a:chExt cx="792000" cy="564122"/>
                  </a:xfrm>
                </p:grpSpPr>
                <p:grpSp>
                  <p:nvGrpSpPr>
                    <p:cNvPr id="27" name="Grupo 26"/>
                    <p:cNvGrpSpPr/>
                    <p:nvPr/>
                  </p:nvGrpSpPr>
                  <p:grpSpPr>
                    <a:xfrm>
                      <a:off x="6138425" y="3766242"/>
                      <a:ext cx="792000" cy="419266"/>
                      <a:chOff x="6138425" y="3766242"/>
                      <a:chExt cx="792000" cy="419266"/>
                    </a:xfrm>
                  </p:grpSpPr>
                  <p:cxnSp>
                    <p:nvCxnSpPr>
                      <p:cNvPr id="30" name="Conector recto 29"/>
                      <p:cNvCxnSpPr/>
                      <p:nvPr/>
                    </p:nvCxnSpPr>
                    <p:spPr bwMode="auto">
                      <a:xfrm flipV="1">
                        <a:off x="6138425" y="3766242"/>
                        <a:ext cx="792000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oval" w="med" len="med"/>
                        <a:tailEnd type="oval" w="med" len="med"/>
                      </a:ln>
                      <a:effectLst/>
                    </p:spPr>
                  </p:cxnSp>
                  <p:cxnSp>
                    <p:nvCxnSpPr>
                      <p:cNvPr id="31" name="Conector recto 30"/>
                      <p:cNvCxnSpPr/>
                      <p:nvPr/>
                    </p:nvCxnSpPr>
                    <p:spPr bwMode="auto">
                      <a:xfrm rot="16200000" flipV="1">
                        <a:off x="6444455" y="4095508"/>
                        <a:ext cx="180000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oval" w="med" len="med"/>
                        <a:tailEnd type="oval" w="med" len="med"/>
                      </a:ln>
                      <a:effectLst/>
                    </p:spPr>
                  </p:cxnSp>
                </p:grpSp>
                <p:sp>
                  <p:nvSpPr>
                    <p:cNvPr id="28" name="Rectángulo 27"/>
                    <p:cNvSpPr/>
                    <p:nvPr/>
                  </p:nvSpPr>
                  <p:spPr bwMode="auto">
                    <a:xfrm>
                      <a:off x="6319319" y="3621386"/>
                      <a:ext cx="432000" cy="43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small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32" name="Grupo 31"/>
                  <p:cNvGrpSpPr/>
                  <p:nvPr/>
                </p:nvGrpSpPr>
                <p:grpSpPr>
                  <a:xfrm>
                    <a:off x="5754905" y="3636581"/>
                    <a:ext cx="792000" cy="564122"/>
                    <a:chOff x="6138425" y="3621386"/>
                    <a:chExt cx="792000" cy="564122"/>
                  </a:xfrm>
                </p:grpSpPr>
                <p:grpSp>
                  <p:nvGrpSpPr>
                    <p:cNvPr id="33" name="Grupo 32"/>
                    <p:cNvGrpSpPr/>
                    <p:nvPr/>
                  </p:nvGrpSpPr>
                  <p:grpSpPr>
                    <a:xfrm>
                      <a:off x="6138425" y="3766242"/>
                      <a:ext cx="792000" cy="419266"/>
                      <a:chOff x="6138425" y="3766242"/>
                      <a:chExt cx="792000" cy="419266"/>
                    </a:xfrm>
                  </p:grpSpPr>
                  <p:cxnSp>
                    <p:nvCxnSpPr>
                      <p:cNvPr id="36" name="Conector recto 35"/>
                      <p:cNvCxnSpPr/>
                      <p:nvPr/>
                    </p:nvCxnSpPr>
                    <p:spPr bwMode="auto">
                      <a:xfrm flipV="1">
                        <a:off x="6138425" y="3766242"/>
                        <a:ext cx="792000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oval" w="med" len="med"/>
                        <a:tailEnd type="oval" w="med" len="med"/>
                      </a:ln>
                      <a:effectLst/>
                    </p:spPr>
                  </p:cxnSp>
                  <p:cxnSp>
                    <p:nvCxnSpPr>
                      <p:cNvPr id="37" name="Conector recto 36"/>
                      <p:cNvCxnSpPr/>
                      <p:nvPr/>
                    </p:nvCxnSpPr>
                    <p:spPr bwMode="auto">
                      <a:xfrm rot="16200000" flipV="1">
                        <a:off x="6444455" y="4095508"/>
                        <a:ext cx="180000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oval" w="med" len="med"/>
                        <a:tailEnd type="oval" w="med" len="med"/>
                      </a:ln>
                      <a:effectLst/>
                    </p:spPr>
                  </p:cxnSp>
                </p:grpSp>
                <p:sp>
                  <p:nvSpPr>
                    <p:cNvPr id="34" name="Rectángulo 33"/>
                    <p:cNvSpPr/>
                    <p:nvPr/>
                  </p:nvSpPr>
                  <p:spPr bwMode="auto">
                    <a:xfrm>
                      <a:off x="6319319" y="3621386"/>
                      <a:ext cx="432000" cy="43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small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38" name="Grupo 37"/>
                  <p:cNvGrpSpPr/>
                  <p:nvPr/>
                </p:nvGrpSpPr>
                <p:grpSpPr>
                  <a:xfrm>
                    <a:off x="4690352" y="3636581"/>
                    <a:ext cx="792000" cy="564122"/>
                    <a:chOff x="6138425" y="3621386"/>
                    <a:chExt cx="792000" cy="564122"/>
                  </a:xfrm>
                </p:grpSpPr>
                <p:grpSp>
                  <p:nvGrpSpPr>
                    <p:cNvPr id="39" name="Grupo 38"/>
                    <p:cNvGrpSpPr/>
                    <p:nvPr/>
                  </p:nvGrpSpPr>
                  <p:grpSpPr>
                    <a:xfrm>
                      <a:off x="6138425" y="3766242"/>
                      <a:ext cx="792000" cy="419266"/>
                      <a:chOff x="6138425" y="3766242"/>
                      <a:chExt cx="792000" cy="419266"/>
                    </a:xfrm>
                  </p:grpSpPr>
                  <p:cxnSp>
                    <p:nvCxnSpPr>
                      <p:cNvPr id="42" name="Conector recto 41"/>
                      <p:cNvCxnSpPr/>
                      <p:nvPr/>
                    </p:nvCxnSpPr>
                    <p:spPr bwMode="auto">
                      <a:xfrm flipV="1">
                        <a:off x="6138425" y="3766242"/>
                        <a:ext cx="792000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oval" w="med" len="med"/>
                        <a:tailEnd type="oval" w="med" len="med"/>
                      </a:ln>
                      <a:effectLst/>
                    </p:spPr>
                  </p:cxnSp>
                  <p:cxnSp>
                    <p:nvCxnSpPr>
                      <p:cNvPr id="43" name="Conector recto 42"/>
                      <p:cNvCxnSpPr/>
                      <p:nvPr/>
                    </p:nvCxnSpPr>
                    <p:spPr bwMode="auto">
                      <a:xfrm rot="16200000" flipV="1">
                        <a:off x="6444455" y="4095508"/>
                        <a:ext cx="180000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oval" w="med" len="med"/>
                        <a:tailEnd type="oval" w="med" len="med"/>
                      </a:ln>
                      <a:effectLst/>
                    </p:spPr>
                  </p:cxnSp>
                </p:grpSp>
                <p:sp>
                  <p:nvSpPr>
                    <p:cNvPr id="40" name="Rectángulo 39"/>
                    <p:cNvSpPr/>
                    <p:nvPr/>
                  </p:nvSpPr>
                  <p:spPr bwMode="auto">
                    <a:xfrm>
                      <a:off x="6319319" y="3621386"/>
                      <a:ext cx="432000" cy="43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small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6361136" y="3737225"/>
                      <a:ext cx="36000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s-ES" sz="1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w _b</a:t>
                      </a:r>
                      <a:r>
                        <a:rPr lang="es-ES" sz="1200" b="1" baseline="-25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ES" sz="12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21" name="CuadroTexto 20"/>
                <p:cNvSpPr txBox="1"/>
                <p:nvPr/>
              </p:nvSpPr>
              <p:spPr>
                <a:xfrm>
                  <a:off x="6656831" y="3368372"/>
                  <a:ext cx="81333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3200" dirty="0" smtClean="0">
                      <a:solidFill>
                        <a:schemeClr val="tx1"/>
                      </a:solidFill>
                    </a:rPr>
                    <a:t>……</a:t>
                  </a:r>
                  <a:endParaRPr lang="es-ES" sz="3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CuadroTexto 48"/>
              <p:cNvSpPr txBox="1"/>
              <p:nvPr/>
            </p:nvSpPr>
            <p:spPr>
              <a:xfrm>
                <a:off x="6007799" y="3739178"/>
                <a:ext cx="36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12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 _b</a:t>
                </a:r>
                <a:r>
                  <a:rPr lang="es-ES" sz="1200" b="1" baseline="-25000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s-ES" sz="1200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CuadroTexto 49"/>
              <p:cNvSpPr txBox="1"/>
              <p:nvPr/>
            </p:nvSpPr>
            <p:spPr>
              <a:xfrm>
                <a:off x="7721384" y="3741960"/>
                <a:ext cx="36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12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 _b</a:t>
                </a:r>
                <a:r>
                  <a:rPr lang="es-ES" sz="1200" b="1" baseline="-25000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s-ES" sz="1200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8713895" y="3722161"/>
                <a:ext cx="36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12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 _b</a:t>
                </a:r>
                <a:r>
                  <a:rPr lang="es-ES" sz="1200" b="1" baseline="-25000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0</a:t>
                </a:r>
                <a:endParaRPr lang="es-ES" sz="1200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2" name="Grupo 51"/>
          <p:cNvGrpSpPr/>
          <p:nvPr/>
        </p:nvGrpSpPr>
        <p:grpSpPr>
          <a:xfrm>
            <a:off x="450494" y="1965725"/>
            <a:ext cx="4157660" cy="3439196"/>
            <a:chOff x="450494" y="1965725"/>
            <a:chExt cx="4157660" cy="3439196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0494" y="1965725"/>
              <a:ext cx="2865366" cy="8947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93600" tIns="46800" rIns="93600" bIns="46800">
              <a:spAutoFit/>
            </a:bodyPr>
            <a:lstStyle/>
            <a:p>
              <a:pPr eaLnBrk="0" hangingPunct="0">
                <a:buClr>
                  <a:schemeClr val="tx1"/>
                </a:buClr>
                <a:buSzPct val="75000"/>
                <a:buFont typeface="Wingdings" pitchFamily="2" charset="2"/>
                <a:buChar char="Ø"/>
              </a:pPr>
              <a:r>
                <a:rPr lang="es-ES" sz="1600" dirty="0" smtClean="0">
                  <a:solidFill>
                    <a:schemeClr val="tx1"/>
                  </a:solidFill>
                  <a:latin typeface="Verdana" pitchFamily="34" charset="0"/>
                </a:rPr>
                <a:t> DEC 3-8</a:t>
              </a:r>
            </a:p>
            <a:p>
              <a:pPr marL="180975" lvl="1" algn="just" eaLnBrk="0" hangingPunct="0">
                <a:buClr>
                  <a:schemeClr val="tx1"/>
                </a:buClr>
                <a:buSzPct val="75000"/>
              </a:pPr>
              <a:r>
                <a:rPr lang="es-ES" sz="1200" dirty="0" smtClean="0">
                  <a:solidFill>
                    <a:srgbClr val="FF0000"/>
                  </a:solidFill>
                  <a:latin typeface="Verdana" pitchFamily="34" charset="0"/>
                </a:rPr>
                <a:t>Una dirección de 3 bits (A</a:t>
              </a:r>
              <a:r>
                <a:rPr lang="es-ES" sz="1200" baseline="-25000" dirty="0" smtClean="0">
                  <a:solidFill>
                    <a:srgbClr val="FF0000"/>
                  </a:solidFill>
                  <a:latin typeface="Verdana" pitchFamily="34" charset="0"/>
                </a:rPr>
                <a:t>2</a:t>
              </a:r>
              <a:r>
                <a:rPr lang="es-ES" sz="1200" dirty="0" smtClean="0">
                  <a:solidFill>
                    <a:srgbClr val="FF0000"/>
                  </a:solidFill>
                  <a:latin typeface="Verdana" pitchFamily="34" charset="0"/>
                </a:rPr>
                <a:t>A</a:t>
              </a:r>
              <a:r>
                <a:rPr lang="es-ES" sz="1200" baseline="-25000" dirty="0" smtClean="0">
                  <a:solidFill>
                    <a:srgbClr val="FF0000"/>
                  </a:solidFill>
                  <a:latin typeface="Verdana" pitchFamily="34" charset="0"/>
                </a:rPr>
                <a:t>1</a:t>
              </a:r>
              <a:r>
                <a:rPr lang="es-ES" sz="1200" dirty="0" smtClean="0">
                  <a:solidFill>
                    <a:srgbClr val="FF0000"/>
                  </a:solidFill>
                  <a:latin typeface="Verdana" pitchFamily="34" charset="0"/>
                </a:rPr>
                <a:t>A</a:t>
              </a:r>
              <a:r>
                <a:rPr lang="es-ES" sz="1200" baseline="-25000" dirty="0" smtClean="0">
                  <a:solidFill>
                    <a:srgbClr val="FF0000"/>
                  </a:solidFill>
                  <a:latin typeface="Verdana" pitchFamily="34" charset="0"/>
                </a:rPr>
                <a:t>0</a:t>
              </a:r>
              <a:r>
                <a:rPr lang="es-ES" sz="1200" dirty="0" smtClean="0">
                  <a:solidFill>
                    <a:srgbClr val="FF0000"/>
                  </a:solidFill>
                  <a:latin typeface="Verdana" pitchFamily="34" charset="0"/>
                </a:rPr>
                <a:t>) permite seleccionar una palabra (w</a:t>
              </a:r>
              <a:r>
                <a:rPr lang="es-ES" sz="1200" baseline="-25000" dirty="0" smtClean="0">
                  <a:solidFill>
                    <a:srgbClr val="FF0000"/>
                  </a:solidFill>
                  <a:latin typeface="Verdana" pitchFamily="34" charset="0"/>
                </a:rPr>
                <a:t>7</a:t>
              </a:r>
              <a:r>
                <a:rPr lang="es-ES" sz="1200" dirty="0" smtClean="0">
                  <a:solidFill>
                    <a:srgbClr val="FF0000"/>
                  </a:solidFill>
                  <a:latin typeface="Verdana" pitchFamily="34" charset="0"/>
                </a:rPr>
                <a:t>, …, w</a:t>
              </a:r>
              <a:r>
                <a:rPr lang="es-ES" sz="1200" baseline="-25000" dirty="0" smtClean="0">
                  <a:solidFill>
                    <a:srgbClr val="FF0000"/>
                  </a:solidFill>
                  <a:latin typeface="Verdana" pitchFamily="34" charset="0"/>
                </a:rPr>
                <a:t>0</a:t>
              </a:r>
              <a:r>
                <a:rPr lang="es-ES" sz="1200" dirty="0" smtClean="0">
                  <a:solidFill>
                    <a:srgbClr val="FF0000"/>
                  </a:solidFill>
                  <a:latin typeface="Verdana" pitchFamily="34" charset="0"/>
                </a:rPr>
                <a:t>) de </a:t>
              </a:r>
              <a:r>
                <a:rPr lang="es-ES" sz="1200" dirty="0">
                  <a:solidFill>
                    <a:srgbClr val="FF0000"/>
                  </a:solidFill>
                  <a:latin typeface="Verdana" pitchFamily="34" charset="0"/>
                </a:rPr>
                <a:t>8 bits </a:t>
              </a:r>
              <a:r>
                <a:rPr lang="es-ES" sz="1200" dirty="0" smtClean="0">
                  <a:solidFill>
                    <a:srgbClr val="FF0000"/>
                  </a:solidFill>
                  <a:latin typeface="Verdana" pitchFamily="34" charset="0"/>
                </a:rPr>
                <a:t>(b</a:t>
              </a:r>
              <a:r>
                <a:rPr lang="es-ES" sz="1200" baseline="-25000" dirty="0" smtClean="0">
                  <a:solidFill>
                    <a:srgbClr val="FF0000"/>
                  </a:solidFill>
                  <a:latin typeface="Verdana" pitchFamily="34" charset="0"/>
                </a:rPr>
                <a:t>7</a:t>
              </a:r>
              <a:r>
                <a:rPr lang="es-ES" sz="1200" dirty="0" smtClean="0">
                  <a:solidFill>
                    <a:srgbClr val="FF0000"/>
                  </a:solidFill>
                  <a:latin typeface="Verdana" pitchFamily="34" charset="0"/>
                </a:rPr>
                <a:t>, </a:t>
              </a:r>
              <a:r>
                <a:rPr lang="es-ES" sz="1200" dirty="0">
                  <a:solidFill>
                    <a:srgbClr val="FF0000"/>
                  </a:solidFill>
                  <a:latin typeface="Verdana" pitchFamily="34" charset="0"/>
                </a:rPr>
                <a:t>…, </a:t>
              </a:r>
              <a:r>
                <a:rPr lang="es-ES" sz="1200" dirty="0" smtClean="0">
                  <a:solidFill>
                    <a:srgbClr val="FF0000"/>
                  </a:solidFill>
                  <a:latin typeface="Verdana" pitchFamily="34" charset="0"/>
                </a:rPr>
                <a:t>b</a:t>
              </a:r>
              <a:r>
                <a:rPr lang="es-ES" sz="1200" baseline="-25000" dirty="0" smtClean="0">
                  <a:solidFill>
                    <a:srgbClr val="FF0000"/>
                  </a:solidFill>
                  <a:latin typeface="Verdana" pitchFamily="34" charset="0"/>
                </a:rPr>
                <a:t>0</a:t>
              </a:r>
              <a:r>
                <a:rPr lang="es-ES" sz="1200" dirty="0">
                  <a:solidFill>
                    <a:srgbClr val="FF0000"/>
                  </a:solidFill>
                  <a:latin typeface="Verdana" pitchFamily="34" charset="0"/>
                </a:rPr>
                <a:t>) </a:t>
              </a:r>
              <a:endParaRPr lang="es-ES" sz="160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2586234" y="1967658"/>
              <a:ext cx="2021920" cy="3437263"/>
              <a:chOff x="2586234" y="1967658"/>
              <a:chExt cx="2021920" cy="3437263"/>
            </a:xfrm>
          </p:grpSpPr>
          <p:cxnSp>
            <p:nvCxnSpPr>
              <p:cNvPr id="293" name="Conector recto 292"/>
              <p:cNvCxnSpPr/>
              <p:nvPr/>
            </p:nvCxnSpPr>
            <p:spPr bwMode="auto">
              <a:xfrm>
                <a:off x="4194430" y="4660494"/>
                <a:ext cx="39600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Conector recto 290"/>
              <p:cNvCxnSpPr/>
              <p:nvPr/>
            </p:nvCxnSpPr>
            <p:spPr bwMode="auto">
              <a:xfrm>
                <a:off x="4212154" y="5110002"/>
                <a:ext cx="39600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Conector recto 289"/>
              <p:cNvCxnSpPr/>
              <p:nvPr/>
            </p:nvCxnSpPr>
            <p:spPr bwMode="auto">
              <a:xfrm>
                <a:off x="4212154" y="2187964"/>
                <a:ext cx="39600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Conector recto 291"/>
              <p:cNvCxnSpPr/>
              <p:nvPr/>
            </p:nvCxnSpPr>
            <p:spPr bwMode="auto">
              <a:xfrm>
                <a:off x="4203876" y="2616487"/>
                <a:ext cx="39600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7" name="Grupo 46"/>
              <p:cNvGrpSpPr/>
              <p:nvPr/>
            </p:nvGrpSpPr>
            <p:grpSpPr>
              <a:xfrm>
                <a:off x="2586234" y="1967658"/>
                <a:ext cx="1630978" cy="3437263"/>
                <a:chOff x="2758241" y="1967658"/>
                <a:chExt cx="1630978" cy="3437263"/>
              </a:xfrm>
            </p:grpSpPr>
            <p:cxnSp>
              <p:nvCxnSpPr>
                <p:cNvPr id="288" name="Conector recto 287"/>
                <p:cNvCxnSpPr/>
                <p:nvPr/>
              </p:nvCxnSpPr>
              <p:spPr bwMode="auto">
                <a:xfrm>
                  <a:off x="3203818" y="5110093"/>
                  <a:ext cx="360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FF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287" name="Conector recto 286"/>
                <p:cNvCxnSpPr/>
                <p:nvPr/>
              </p:nvCxnSpPr>
              <p:spPr bwMode="auto">
                <a:xfrm>
                  <a:off x="3203818" y="4845160"/>
                  <a:ext cx="360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FF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46" name="Conector recto 45"/>
                <p:cNvCxnSpPr/>
                <p:nvPr/>
              </p:nvCxnSpPr>
              <p:spPr bwMode="auto">
                <a:xfrm>
                  <a:off x="3203818" y="4579293"/>
                  <a:ext cx="36000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FF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sp>
              <p:nvSpPr>
                <p:cNvPr id="44" name="Rectángulo 43"/>
                <p:cNvSpPr/>
                <p:nvPr/>
              </p:nvSpPr>
              <p:spPr bwMode="auto">
                <a:xfrm>
                  <a:off x="3458424" y="1967658"/>
                  <a:ext cx="925737" cy="3437263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84" name="CuadroTexto 283"/>
                <p:cNvSpPr txBox="1"/>
                <p:nvPr/>
              </p:nvSpPr>
              <p:spPr>
                <a:xfrm>
                  <a:off x="2758241" y="4421833"/>
                  <a:ext cx="521077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s-ES" sz="1800" b="1" dirty="0" smtClean="0">
                      <a:solidFill>
                        <a:srgbClr val="0000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s-ES" sz="1800" b="1" baseline="-25000" dirty="0" smtClean="0">
                      <a:solidFill>
                        <a:srgbClr val="0000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2</a:t>
                  </a:r>
                </a:p>
                <a:p>
                  <a:pPr algn="ctr"/>
                  <a:r>
                    <a:rPr lang="es-ES" sz="1800" b="1" dirty="0" smtClean="0">
                      <a:solidFill>
                        <a:srgbClr val="0000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s-ES" sz="1800" b="1" baseline="-25000" dirty="0" smtClean="0">
                      <a:solidFill>
                        <a:srgbClr val="0000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1</a:t>
                  </a:r>
                  <a:endParaRPr lang="es-ES" sz="1800" baseline="-25000" dirty="0">
                    <a:solidFill>
                      <a:srgbClr val="0000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s-ES" sz="1800" b="1" dirty="0" smtClean="0">
                      <a:solidFill>
                        <a:srgbClr val="0000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s-ES" sz="1800" b="1" baseline="-25000" dirty="0" smtClean="0">
                      <a:solidFill>
                        <a:srgbClr val="0000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0</a:t>
                  </a:r>
                  <a:endParaRPr lang="es-ES" baseline="-25000" dirty="0">
                    <a:solidFill>
                      <a:srgbClr val="0000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2" name="CuadroTexto 281"/>
                <p:cNvSpPr txBox="1"/>
                <p:nvPr/>
              </p:nvSpPr>
              <p:spPr>
                <a:xfrm>
                  <a:off x="3650098" y="2263178"/>
                  <a:ext cx="521077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DEC</a:t>
                  </a:r>
                </a:p>
                <a:p>
                  <a:pPr algn="ctr"/>
                  <a:r>
                    <a:rPr lang="es-ES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3-8</a:t>
                  </a:r>
                  <a:endParaRPr lang="es-ES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3" name="CuadroTexto 282"/>
                <p:cNvSpPr txBox="1"/>
                <p:nvPr/>
              </p:nvSpPr>
              <p:spPr>
                <a:xfrm>
                  <a:off x="4173219" y="2131551"/>
                  <a:ext cx="216000" cy="30700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1500"/>
                    </a:spcAft>
                  </a:pPr>
                  <a:r>
                    <a:rPr lang="es-ES" sz="14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7</a:t>
                  </a:r>
                </a:p>
                <a:p>
                  <a:pPr algn="ctr">
                    <a:spcAft>
                      <a:spcPts val="1500"/>
                    </a:spcAft>
                  </a:pPr>
                  <a:r>
                    <a:rPr lang="es-ES" sz="14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6</a:t>
                  </a:r>
                </a:p>
                <a:p>
                  <a:pPr algn="ctr">
                    <a:spcAft>
                      <a:spcPts val="1500"/>
                    </a:spcAft>
                  </a:pPr>
                  <a:r>
                    <a:rPr lang="es-ES" sz="14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5</a:t>
                  </a:r>
                </a:p>
                <a:p>
                  <a:pPr algn="ctr">
                    <a:spcAft>
                      <a:spcPts val="1500"/>
                    </a:spcAft>
                  </a:pPr>
                  <a:r>
                    <a:rPr lang="es-ES" sz="14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4</a:t>
                  </a:r>
                </a:p>
                <a:p>
                  <a:pPr algn="ctr">
                    <a:spcAft>
                      <a:spcPts val="1500"/>
                    </a:spcAft>
                  </a:pPr>
                  <a:r>
                    <a:rPr lang="es-ES" sz="14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3</a:t>
                  </a:r>
                </a:p>
                <a:p>
                  <a:pPr algn="ctr">
                    <a:spcAft>
                      <a:spcPts val="1500"/>
                    </a:spcAft>
                  </a:pPr>
                  <a:r>
                    <a:rPr lang="es-ES" sz="14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2</a:t>
                  </a:r>
                </a:p>
                <a:p>
                  <a:pPr algn="ctr">
                    <a:spcAft>
                      <a:spcPts val="1500"/>
                    </a:spcAft>
                  </a:pPr>
                  <a:r>
                    <a:rPr lang="es-ES" sz="14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1</a:t>
                  </a:r>
                </a:p>
                <a:p>
                  <a:pPr algn="ctr">
                    <a:spcAft>
                      <a:spcPts val="1500"/>
                    </a:spcAft>
                  </a:pPr>
                  <a:r>
                    <a:rPr lang="es-ES" sz="14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0</a:t>
                  </a:r>
                  <a:endParaRPr lang="es-ES" sz="14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94" name="Conector recto 293"/>
              <p:cNvCxnSpPr/>
              <p:nvPr/>
            </p:nvCxnSpPr>
            <p:spPr bwMode="auto">
              <a:xfrm rot="5400000">
                <a:off x="4400985" y="2788659"/>
                <a:ext cx="36000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Conector recto 294"/>
              <p:cNvCxnSpPr/>
              <p:nvPr/>
            </p:nvCxnSpPr>
            <p:spPr bwMode="auto">
              <a:xfrm rot="5400000">
                <a:off x="4372365" y="4451536"/>
                <a:ext cx="39600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6" name="Grupo 155"/>
          <p:cNvGrpSpPr/>
          <p:nvPr/>
        </p:nvGrpSpPr>
        <p:grpSpPr>
          <a:xfrm>
            <a:off x="4560942" y="1364777"/>
            <a:ext cx="4943176" cy="3745316"/>
            <a:chOff x="4280303" y="1745030"/>
            <a:chExt cx="4943176" cy="3745316"/>
          </a:xfrm>
        </p:grpSpPr>
        <p:grpSp>
          <p:nvGrpSpPr>
            <p:cNvPr id="157" name="Grupo 156"/>
            <p:cNvGrpSpPr/>
            <p:nvPr/>
          </p:nvGrpSpPr>
          <p:grpSpPr>
            <a:xfrm>
              <a:off x="4280303" y="3812584"/>
              <a:ext cx="4943176" cy="825773"/>
              <a:chOff x="4309825" y="3365786"/>
              <a:chExt cx="4943176" cy="825773"/>
            </a:xfrm>
          </p:grpSpPr>
          <p:grpSp>
            <p:nvGrpSpPr>
              <p:cNvPr id="252" name="Grupo 251"/>
              <p:cNvGrpSpPr/>
              <p:nvPr/>
            </p:nvGrpSpPr>
            <p:grpSpPr>
              <a:xfrm>
                <a:off x="8461001" y="3618293"/>
                <a:ext cx="792000" cy="564122"/>
                <a:chOff x="6138425" y="3621386"/>
                <a:chExt cx="792000" cy="564122"/>
              </a:xfrm>
            </p:grpSpPr>
            <p:grpSp>
              <p:nvGrpSpPr>
                <p:cNvPr id="277" name="Grupo 276"/>
                <p:cNvGrpSpPr/>
                <p:nvPr/>
              </p:nvGrpSpPr>
              <p:grpSpPr>
                <a:xfrm>
                  <a:off x="6138425" y="3766242"/>
                  <a:ext cx="792000" cy="419266"/>
                  <a:chOff x="6138425" y="3766242"/>
                  <a:chExt cx="792000" cy="419266"/>
                </a:xfrm>
              </p:grpSpPr>
              <p:cxnSp>
                <p:nvCxnSpPr>
                  <p:cNvPr id="279" name="Conector recto 278"/>
                  <p:cNvCxnSpPr/>
                  <p:nvPr/>
                </p:nvCxnSpPr>
                <p:spPr bwMode="auto">
                  <a:xfrm flipV="1">
                    <a:off x="6138425" y="3766242"/>
                    <a:ext cx="792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  <a:effectLst/>
                </p:spPr>
              </p:cxnSp>
              <p:cxnSp>
                <p:nvCxnSpPr>
                  <p:cNvPr id="280" name="Conector recto 279"/>
                  <p:cNvCxnSpPr/>
                  <p:nvPr/>
                </p:nvCxnSpPr>
                <p:spPr bwMode="auto">
                  <a:xfrm rot="16200000" flipV="1">
                    <a:off x="6444455" y="4095508"/>
                    <a:ext cx="180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  <a:effectLst/>
                </p:spPr>
              </p:cxnSp>
            </p:grpSp>
            <p:sp>
              <p:nvSpPr>
                <p:cNvPr id="278" name="Rectángulo 277"/>
                <p:cNvSpPr/>
                <p:nvPr/>
              </p:nvSpPr>
              <p:spPr bwMode="auto">
                <a:xfrm>
                  <a:off x="6319319" y="3621386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1400" b="1" i="0" u="none" strike="noStrike" cap="small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3" name="Grupo 252"/>
              <p:cNvGrpSpPr/>
              <p:nvPr/>
            </p:nvGrpSpPr>
            <p:grpSpPr>
              <a:xfrm>
                <a:off x="4309825" y="3365786"/>
                <a:ext cx="4745964" cy="825773"/>
                <a:chOff x="4309825" y="3365786"/>
                <a:chExt cx="4745964" cy="825773"/>
              </a:xfrm>
            </p:grpSpPr>
            <p:grpSp>
              <p:nvGrpSpPr>
                <p:cNvPr id="254" name="Grupo 253"/>
                <p:cNvGrpSpPr/>
                <p:nvPr/>
              </p:nvGrpSpPr>
              <p:grpSpPr>
                <a:xfrm>
                  <a:off x="4309825" y="3365786"/>
                  <a:ext cx="4500000" cy="825773"/>
                  <a:chOff x="4309825" y="3365786"/>
                  <a:chExt cx="4500000" cy="825773"/>
                </a:xfrm>
              </p:grpSpPr>
              <p:cxnSp>
                <p:nvCxnSpPr>
                  <p:cNvPr id="258" name="Conector recto 257"/>
                  <p:cNvCxnSpPr/>
                  <p:nvPr/>
                </p:nvCxnSpPr>
                <p:spPr bwMode="auto">
                  <a:xfrm>
                    <a:off x="4309825" y="4191559"/>
                    <a:ext cx="4500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66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259" name="Grupo 258"/>
                  <p:cNvGrpSpPr/>
                  <p:nvPr/>
                </p:nvGrpSpPr>
                <p:grpSpPr>
                  <a:xfrm>
                    <a:off x="4690352" y="3618293"/>
                    <a:ext cx="3583076" cy="564122"/>
                    <a:chOff x="4690352" y="3636581"/>
                    <a:chExt cx="3583076" cy="564122"/>
                  </a:xfrm>
                </p:grpSpPr>
                <p:grpSp>
                  <p:nvGrpSpPr>
                    <p:cNvPr id="261" name="Grupo 260"/>
                    <p:cNvGrpSpPr/>
                    <p:nvPr/>
                  </p:nvGrpSpPr>
                  <p:grpSpPr>
                    <a:xfrm>
                      <a:off x="7481428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273" name="Grupo 272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275" name="Conector recto 274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276" name="Conector recto 275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274" name="Rectángulo 273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62" name="Grupo 261"/>
                    <p:cNvGrpSpPr/>
                    <p:nvPr/>
                  </p:nvGrpSpPr>
                  <p:grpSpPr>
                    <a:xfrm>
                      <a:off x="5754905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269" name="Grupo 268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271" name="Conector recto 270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272" name="Conector recto 271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270" name="Rectángulo 269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63" name="Grupo 262"/>
                    <p:cNvGrpSpPr/>
                    <p:nvPr/>
                  </p:nvGrpSpPr>
                  <p:grpSpPr>
                    <a:xfrm>
                      <a:off x="4690352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264" name="Grupo 263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267" name="Conector recto 266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268" name="Conector recto 267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265" name="Rectángulo 264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66" name="CuadroTexto 265"/>
                      <p:cNvSpPr txBox="1"/>
                      <p:nvPr/>
                    </p:nvSpPr>
                    <p:spPr>
                      <a:xfrm>
                        <a:off x="6361136" y="3737225"/>
                        <a:ext cx="36000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s-ES" sz="1200" b="1" dirty="0" smtClean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cs typeface="Arial" panose="020B0604020202020204" pitchFamily="34" charset="0"/>
                          </a:rPr>
                          <a:t>w1_b</a:t>
                        </a:r>
                        <a:r>
                          <a:rPr lang="es-ES" sz="1200" b="1" baseline="-25000" dirty="0" smtClean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cs typeface="Arial" panose="020B0604020202020204" pitchFamily="34" charset="0"/>
                          </a:rPr>
                          <a:t>7</a:t>
                        </a:r>
                        <a:endParaRPr lang="es-ES" sz="1200" dirty="0">
                          <a:latin typeface="Arial Narrow" panose="020B0606020202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260" name="CuadroTexto 259"/>
                  <p:cNvSpPr txBox="1"/>
                  <p:nvPr/>
                </p:nvSpPr>
                <p:spPr>
                  <a:xfrm>
                    <a:off x="6661866" y="3365786"/>
                    <a:ext cx="81333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3200" dirty="0" smtClean="0">
                        <a:solidFill>
                          <a:schemeClr val="tx1"/>
                        </a:solidFill>
                      </a:rPr>
                      <a:t>……</a:t>
                    </a:r>
                    <a:endParaRPr lang="es-ES" sz="3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5" name="CuadroTexto 254"/>
                <p:cNvSpPr txBox="1"/>
                <p:nvPr/>
              </p:nvSpPr>
              <p:spPr>
                <a:xfrm>
                  <a:off x="5980640" y="3739178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w1_b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6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CuadroTexto 255"/>
                <p:cNvSpPr txBox="1"/>
                <p:nvPr/>
              </p:nvSpPr>
              <p:spPr>
                <a:xfrm>
                  <a:off x="7721384" y="3741960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w1_b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1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CuadroTexto 256"/>
                <p:cNvSpPr txBox="1"/>
                <p:nvPr/>
              </p:nvSpPr>
              <p:spPr>
                <a:xfrm>
                  <a:off x="8695789" y="3722161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w1_b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0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8" name="Grupo 157"/>
            <p:cNvGrpSpPr/>
            <p:nvPr/>
          </p:nvGrpSpPr>
          <p:grpSpPr>
            <a:xfrm>
              <a:off x="4289364" y="1745030"/>
              <a:ext cx="4934115" cy="823187"/>
              <a:chOff x="4318886" y="3368372"/>
              <a:chExt cx="4934115" cy="823187"/>
            </a:xfrm>
          </p:grpSpPr>
          <p:grpSp>
            <p:nvGrpSpPr>
              <p:cNvPr id="223" name="Grupo 222"/>
              <p:cNvGrpSpPr/>
              <p:nvPr/>
            </p:nvGrpSpPr>
            <p:grpSpPr>
              <a:xfrm>
                <a:off x="8461001" y="3618293"/>
                <a:ext cx="792000" cy="564122"/>
                <a:chOff x="6138425" y="3621386"/>
                <a:chExt cx="792000" cy="564122"/>
              </a:xfrm>
            </p:grpSpPr>
            <p:grpSp>
              <p:nvGrpSpPr>
                <p:cNvPr id="248" name="Grupo 247"/>
                <p:cNvGrpSpPr/>
                <p:nvPr/>
              </p:nvGrpSpPr>
              <p:grpSpPr>
                <a:xfrm>
                  <a:off x="6138425" y="3766242"/>
                  <a:ext cx="792000" cy="419266"/>
                  <a:chOff x="6138425" y="3766242"/>
                  <a:chExt cx="792000" cy="419266"/>
                </a:xfrm>
              </p:grpSpPr>
              <p:cxnSp>
                <p:nvCxnSpPr>
                  <p:cNvPr id="250" name="Conector recto 249"/>
                  <p:cNvCxnSpPr/>
                  <p:nvPr/>
                </p:nvCxnSpPr>
                <p:spPr bwMode="auto">
                  <a:xfrm flipV="1">
                    <a:off x="6138425" y="3766242"/>
                    <a:ext cx="792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  <a:effectLst/>
                </p:spPr>
              </p:cxnSp>
              <p:cxnSp>
                <p:nvCxnSpPr>
                  <p:cNvPr id="251" name="Conector recto 250"/>
                  <p:cNvCxnSpPr/>
                  <p:nvPr/>
                </p:nvCxnSpPr>
                <p:spPr bwMode="auto">
                  <a:xfrm rot="16200000" flipV="1">
                    <a:off x="6444455" y="4095508"/>
                    <a:ext cx="180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  <a:effectLst/>
                </p:spPr>
              </p:cxnSp>
            </p:grpSp>
            <p:sp>
              <p:nvSpPr>
                <p:cNvPr id="249" name="Rectángulo 248"/>
                <p:cNvSpPr/>
                <p:nvPr/>
              </p:nvSpPr>
              <p:spPr bwMode="auto">
                <a:xfrm>
                  <a:off x="6319319" y="3621386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1400" b="1" i="0" u="none" strike="noStrike" cap="small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4" name="Grupo 223"/>
              <p:cNvGrpSpPr/>
              <p:nvPr/>
            </p:nvGrpSpPr>
            <p:grpSpPr>
              <a:xfrm>
                <a:off x="4318886" y="3368372"/>
                <a:ext cx="4727850" cy="823187"/>
                <a:chOff x="4318886" y="3368372"/>
                <a:chExt cx="4727850" cy="823187"/>
              </a:xfrm>
            </p:grpSpPr>
            <p:grpSp>
              <p:nvGrpSpPr>
                <p:cNvPr id="225" name="Grupo 224"/>
                <p:cNvGrpSpPr/>
                <p:nvPr/>
              </p:nvGrpSpPr>
              <p:grpSpPr>
                <a:xfrm>
                  <a:off x="4318886" y="3368372"/>
                  <a:ext cx="4500000" cy="823187"/>
                  <a:chOff x="4318886" y="3368372"/>
                  <a:chExt cx="4500000" cy="823187"/>
                </a:xfrm>
              </p:grpSpPr>
              <p:cxnSp>
                <p:nvCxnSpPr>
                  <p:cNvPr id="229" name="Conector recto 228"/>
                  <p:cNvCxnSpPr/>
                  <p:nvPr/>
                </p:nvCxnSpPr>
                <p:spPr bwMode="auto">
                  <a:xfrm>
                    <a:off x="4318886" y="4191559"/>
                    <a:ext cx="4500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66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230" name="Grupo 229"/>
                  <p:cNvGrpSpPr/>
                  <p:nvPr/>
                </p:nvGrpSpPr>
                <p:grpSpPr>
                  <a:xfrm>
                    <a:off x="4690352" y="3618293"/>
                    <a:ext cx="3583076" cy="564122"/>
                    <a:chOff x="4690352" y="3636581"/>
                    <a:chExt cx="3583076" cy="564122"/>
                  </a:xfrm>
                </p:grpSpPr>
                <p:grpSp>
                  <p:nvGrpSpPr>
                    <p:cNvPr id="232" name="Grupo 231"/>
                    <p:cNvGrpSpPr/>
                    <p:nvPr/>
                  </p:nvGrpSpPr>
                  <p:grpSpPr>
                    <a:xfrm>
                      <a:off x="7481428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244" name="Grupo 243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246" name="Conector recto 245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247" name="Conector recto 246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245" name="Rectángulo 244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33" name="Grupo 232"/>
                    <p:cNvGrpSpPr/>
                    <p:nvPr/>
                  </p:nvGrpSpPr>
                  <p:grpSpPr>
                    <a:xfrm>
                      <a:off x="5754905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240" name="Grupo 239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242" name="Conector recto 241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243" name="Conector recto 242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241" name="Rectángulo 240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34" name="Grupo 233"/>
                    <p:cNvGrpSpPr/>
                    <p:nvPr/>
                  </p:nvGrpSpPr>
                  <p:grpSpPr>
                    <a:xfrm>
                      <a:off x="4690352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235" name="Grupo 234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238" name="Conector recto 237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239" name="Conector recto 238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236" name="Rectángulo 235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37" name="CuadroTexto 236"/>
                      <p:cNvSpPr txBox="1"/>
                      <p:nvPr/>
                    </p:nvSpPr>
                    <p:spPr>
                      <a:xfrm>
                        <a:off x="6361136" y="3737225"/>
                        <a:ext cx="36000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s-ES" sz="1200" b="1" dirty="0" smtClean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cs typeface="Arial" panose="020B0604020202020204" pitchFamily="34" charset="0"/>
                          </a:rPr>
                          <a:t>w7_b</a:t>
                        </a:r>
                        <a:r>
                          <a:rPr lang="es-ES" sz="1200" b="1" baseline="-25000" dirty="0" smtClean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cs typeface="Arial" panose="020B0604020202020204" pitchFamily="34" charset="0"/>
                          </a:rPr>
                          <a:t>7</a:t>
                        </a:r>
                        <a:endParaRPr lang="es-ES" sz="1200" dirty="0">
                          <a:latin typeface="Arial Narrow" panose="020B0606020202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231" name="CuadroTexto 230"/>
                  <p:cNvSpPr txBox="1"/>
                  <p:nvPr/>
                </p:nvSpPr>
                <p:spPr>
                  <a:xfrm>
                    <a:off x="6656831" y="3368372"/>
                    <a:ext cx="81333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3200" dirty="0" smtClean="0">
                        <a:solidFill>
                          <a:schemeClr val="tx1"/>
                        </a:solidFill>
                      </a:rPr>
                      <a:t>……</a:t>
                    </a:r>
                    <a:endParaRPr lang="es-ES" sz="3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6" name="CuadroTexto 225"/>
                <p:cNvSpPr txBox="1"/>
                <p:nvPr/>
              </p:nvSpPr>
              <p:spPr>
                <a:xfrm>
                  <a:off x="5971587" y="3739178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w7_b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6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CuadroTexto 226"/>
                <p:cNvSpPr txBox="1"/>
                <p:nvPr/>
              </p:nvSpPr>
              <p:spPr>
                <a:xfrm>
                  <a:off x="7703278" y="3741960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w7_b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1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" name="CuadroTexto 227"/>
                <p:cNvSpPr txBox="1"/>
                <p:nvPr/>
              </p:nvSpPr>
              <p:spPr>
                <a:xfrm>
                  <a:off x="8686736" y="3722161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w7_b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0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9" name="Grupo 158"/>
            <p:cNvGrpSpPr/>
            <p:nvPr/>
          </p:nvGrpSpPr>
          <p:grpSpPr>
            <a:xfrm>
              <a:off x="4289354" y="4667159"/>
              <a:ext cx="4934125" cy="823187"/>
              <a:chOff x="4318876" y="3368372"/>
              <a:chExt cx="4934125" cy="823187"/>
            </a:xfrm>
          </p:grpSpPr>
          <p:grpSp>
            <p:nvGrpSpPr>
              <p:cNvPr id="194" name="Grupo 193"/>
              <p:cNvGrpSpPr/>
              <p:nvPr/>
            </p:nvGrpSpPr>
            <p:grpSpPr>
              <a:xfrm>
                <a:off x="8461001" y="3618293"/>
                <a:ext cx="792000" cy="564122"/>
                <a:chOff x="6138425" y="3621386"/>
                <a:chExt cx="792000" cy="564122"/>
              </a:xfrm>
            </p:grpSpPr>
            <p:grpSp>
              <p:nvGrpSpPr>
                <p:cNvPr id="219" name="Grupo 218"/>
                <p:cNvGrpSpPr/>
                <p:nvPr/>
              </p:nvGrpSpPr>
              <p:grpSpPr>
                <a:xfrm>
                  <a:off x="6138425" y="3766242"/>
                  <a:ext cx="792000" cy="419266"/>
                  <a:chOff x="6138425" y="3766242"/>
                  <a:chExt cx="792000" cy="419266"/>
                </a:xfrm>
              </p:grpSpPr>
              <p:cxnSp>
                <p:nvCxnSpPr>
                  <p:cNvPr id="221" name="Conector recto 220"/>
                  <p:cNvCxnSpPr/>
                  <p:nvPr/>
                </p:nvCxnSpPr>
                <p:spPr bwMode="auto">
                  <a:xfrm flipV="1">
                    <a:off x="6138425" y="3766242"/>
                    <a:ext cx="792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  <a:effectLst/>
                </p:spPr>
              </p:cxnSp>
              <p:cxnSp>
                <p:nvCxnSpPr>
                  <p:cNvPr id="222" name="Conector recto 221"/>
                  <p:cNvCxnSpPr/>
                  <p:nvPr/>
                </p:nvCxnSpPr>
                <p:spPr bwMode="auto">
                  <a:xfrm rot="16200000" flipV="1">
                    <a:off x="6444455" y="4095508"/>
                    <a:ext cx="180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  <a:effectLst/>
                </p:spPr>
              </p:cxnSp>
            </p:grpSp>
            <p:sp>
              <p:nvSpPr>
                <p:cNvPr id="220" name="Rectángulo 219"/>
                <p:cNvSpPr/>
                <p:nvPr/>
              </p:nvSpPr>
              <p:spPr bwMode="auto">
                <a:xfrm>
                  <a:off x="6319319" y="3621386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1400" b="1" i="0" u="none" strike="noStrike" cap="small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5" name="Grupo 194"/>
              <p:cNvGrpSpPr/>
              <p:nvPr/>
            </p:nvGrpSpPr>
            <p:grpSpPr>
              <a:xfrm>
                <a:off x="4318876" y="3368372"/>
                <a:ext cx="4727860" cy="823187"/>
                <a:chOff x="4318876" y="3368372"/>
                <a:chExt cx="4727860" cy="823187"/>
              </a:xfrm>
            </p:grpSpPr>
            <p:grpSp>
              <p:nvGrpSpPr>
                <p:cNvPr id="196" name="Grupo 195"/>
                <p:cNvGrpSpPr/>
                <p:nvPr/>
              </p:nvGrpSpPr>
              <p:grpSpPr>
                <a:xfrm>
                  <a:off x="4318876" y="3368372"/>
                  <a:ext cx="4500000" cy="823187"/>
                  <a:chOff x="4318876" y="3368372"/>
                  <a:chExt cx="4500000" cy="823187"/>
                </a:xfrm>
              </p:grpSpPr>
              <p:cxnSp>
                <p:nvCxnSpPr>
                  <p:cNvPr id="200" name="Conector recto 199"/>
                  <p:cNvCxnSpPr/>
                  <p:nvPr/>
                </p:nvCxnSpPr>
                <p:spPr bwMode="auto">
                  <a:xfrm>
                    <a:off x="4318876" y="4191559"/>
                    <a:ext cx="4500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66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201" name="Grupo 200"/>
                  <p:cNvGrpSpPr/>
                  <p:nvPr/>
                </p:nvGrpSpPr>
                <p:grpSpPr>
                  <a:xfrm>
                    <a:off x="4690352" y="3618293"/>
                    <a:ext cx="3583076" cy="564122"/>
                    <a:chOff x="4690352" y="3636581"/>
                    <a:chExt cx="3583076" cy="564122"/>
                  </a:xfrm>
                </p:grpSpPr>
                <p:grpSp>
                  <p:nvGrpSpPr>
                    <p:cNvPr id="203" name="Grupo 202"/>
                    <p:cNvGrpSpPr/>
                    <p:nvPr/>
                  </p:nvGrpSpPr>
                  <p:grpSpPr>
                    <a:xfrm>
                      <a:off x="7481428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215" name="Grupo 214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217" name="Conector recto 216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218" name="Conector recto 217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216" name="Rectángulo 215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4" name="Grupo 203"/>
                    <p:cNvGrpSpPr/>
                    <p:nvPr/>
                  </p:nvGrpSpPr>
                  <p:grpSpPr>
                    <a:xfrm>
                      <a:off x="5754905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211" name="Grupo 210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213" name="Conector recto 212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214" name="Conector recto 213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212" name="Rectángulo 211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5" name="Grupo 204"/>
                    <p:cNvGrpSpPr/>
                    <p:nvPr/>
                  </p:nvGrpSpPr>
                  <p:grpSpPr>
                    <a:xfrm>
                      <a:off x="4690352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206" name="Grupo 205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209" name="Conector recto 208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210" name="Conector recto 209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207" name="Rectángulo 206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08" name="CuadroTexto 207"/>
                      <p:cNvSpPr txBox="1"/>
                      <p:nvPr/>
                    </p:nvSpPr>
                    <p:spPr>
                      <a:xfrm>
                        <a:off x="6361136" y="3737225"/>
                        <a:ext cx="36000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s-ES" sz="1200" b="1" dirty="0" smtClean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cs typeface="Arial" panose="020B0604020202020204" pitchFamily="34" charset="0"/>
                          </a:rPr>
                          <a:t>w0_b</a:t>
                        </a:r>
                        <a:r>
                          <a:rPr lang="es-ES" sz="1200" b="1" baseline="-25000" dirty="0" smtClean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cs typeface="Arial" panose="020B0604020202020204" pitchFamily="34" charset="0"/>
                          </a:rPr>
                          <a:t>7</a:t>
                        </a:r>
                        <a:endParaRPr lang="es-ES" sz="1200" dirty="0">
                          <a:latin typeface="Arial Narrow" panose="020B0606020202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202" name="CuadroTexto 201"/>
                  <p:cNvSpPr txBox="1"/>
                  <p:nvPr/>
                </p:nvSpPr>
                <p:spPr>
                  <a:xfrm>
                    <a:off x="6656831" y="3368372"/>
                    <a:ext cx="81333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3200" dirty="0" smtClean="0">
                        <a:solidFill>
                          <a:schemeClr val="tx1"/>
                        </a:solidFill>
                      </a:rPr>
                      <a:t>……</a:t>
                    </a:r>
                    <a:endParaRPr lang="es-ES" sz="3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7" name="CuadroTexto 196"/>
                <p:cNvSpPr txBox="1"/>
                <p:nvPr/>
              </p:nvSpPr>
              <p:spPr>
                <a:xfrm>
                  <a:off x="5971587" y="3739178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w0_b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6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8" name="CuadroTexto 197"/>
                <p:cNvSpPr txBox="1"/>
                <p:nvPr/>
              </p:nvSpPr>
              <p:spPr>
                <a:xfrm>
                  <a:off x="7712331" y="3741960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w0_b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1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9" name="CuadroTexto 198"/>
                <p:cNvSpPr txBox="1"/>
                <p:nvPr/>
              </p:nvSpPr>
              <p:spPr>
                <a:xfrm>
                  <a:off x="8686736" y="3722161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w0_b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0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0" name="Grupo 159"/>
            <p:cNvGrpSpPr/>
            <p:nvPr/>
          </p:nvGrpSpPr>
          <p:grpSpPr>
            <a:xfrm>
              <a:off x="4289356" y="2530819"/>
              <a:ext cx="4934123" cy="823187"/>
              <a:chOff x="4318878" y="3368372"/>
              <a:chExt cx="4934123" cy="823187"/>
            </a:xfrm>
          </p:grpSpPr>
          <p:grpSp>
            <p:nvGrpSpPr>
              <p:cNvPr id="165" name="Grupo 164"/>
              <p:cNvGrpSpPr/>
              <p:nvPr/>
            </p:nvGrpSpPr>
            <p:grpSpPr>
              <a:xfrm>
                <a:off x="8461001" y="3618293"/>
                <a:ext cx="792000" cy="564122"/>
                <a:chOff x="6138425" y="3621386"/>
                <a:chExt cx="792000" cy="564122"/>
              </a:xfrm>
            </p:grpSpPr>
            <p:grpSp>
              <p:nvGrpSpPr>
                <p:cNvPr id="190" name="Grupo 189"/>
                <p:cNvGrpSpPr/>
                <p:nvPr/>
              </p:nvGrpSpPr>
              <p:grpSpPr>
                <a:xfrm>
                  <a:off x="6138425" y="3766242"/>
                  <a:ext cx="792000" cy="419266"/>
                  <a:chOff x="6138425" y="3766242"/>
                  <a:chExt cx="792000" cy="419266"/>
                </a:xfrm>
              </p:grpSpPr>
              <p:cxnSp>
                <p:nvCxnSpPr>
                  <p:cNvPr id="192" name="Conector recto 191"/>
                  <p:cNvCxnSpPr/>
                  <p:nvPr/>
                </p:nvCxnSpPr>
                <p:spPr bwMode="auto">
                  <a:xfrm flipV="1">
                    <a:off x="6138425" y="3766242"/>
                    <a:ext cx="792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  <a:effectLst/>
                </p:spPr>
              </p:cxnSp>
              <p:cxnSp>
                <p:nvCxnSpPr>
                  <p:cNvPr id="193" name="Conector recto 192"/>
                  <p:cNvCxnSpPr/>
                  <p:nvPr/>
                </p:nvCxnSpPr>
                <p:spPr bwMode="auto">
                  <a:xfrm rot="16200000" flipV="1">
                    <a:off x="6444455" y="4095508"/>
                    <a:ext cx="180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  <a:effectLst/>
                </p:spPr>
              </p:cxnSp>
            </p:grpSp>
            <p:sp>
              <p:nvSpPr>
                <p:cNvPr id="191" name="Rectángulo 190"/>
                <p:cNvSpPr/>
                <p:nvPr/>
              </p:nvSpPr>
              <p:spPr bwMode="auto">
                <a:xfrm>
                  <a:off x="6319319" y="3621386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1400" b="1" i="0" u="none" strike="noStrike" cap="small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6" name="Grupo 165"/>
              <p:cNvGrpSpPr/>
              <p:nvPr/>
            </p:nvGrpSpPr>
            <p:grpSpPr>
              <a:xfrm>
                <a:off x="4318878" y="3368372"/>
                <a:ext cx="4736911" cy="823187"/>
                <a:chOff x="4318878" y="3368372"/>
                <a:chExt cx="4736911" cy="823187"/>
              </a:xfrm>
            </p:grpSpPr>
            <p:grpSp>
              <p:nvGrpSpPr>
                <p:cNvPr id="167" name="Grupo 166"/>
                <p:cNvGrpSpPr/>
                <p:nvPr/>
              </p:nvGrpSpPr>
              <p:grpSpPr>
                <a:xfrm>
                  <a:off x="4318878" y="3368372"/>
                  <a:ext cx="4500000" cy="823187"/>
                  <a:chOff x="4318878" y="3368372"/>
                  <a:chExt cx="4500000" cy="823187"/>
                </a:xfrm>
              </p:grpSpPr>
              <p:cxnSp>
                <p:nvCxnSpPr>
                  <p:cNvPr id="171" name="Conector recto 170"/>
                  <p:cNvCxnSpPr/>
                  <p:nvPr/>
                </p:nvCxnSpPr>
                <p:spPr bwMode="auto">
                  <a:xfrm>
                    <a:off x="4318878" y="4191559"/>
                    <a:ext cx="4500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66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172" name="Grupo 171"/>
                  <p:cNvGrpSpPr/>
                  <p:nvPr/>
                </p:nvGrpSpPr>
                <p:grpSpPr>
                  <a:xfrm>
                    <a:off x="4690352" y="3618293"/>
                    <a:ext cx="3583076" cy="564122"/>
                    <a:chOff x="4690352" y="3636581"/>
                    <a:chExt cx="3583076" cy="564122"/>
                  </a:xfrm>
                </p:grpSpPr>
                <p:grpSp>
                  <p:nvGrpSpPr>
                    <p:cNvPr id="174" name="Grupo 173"/>
                    <p:cNvGrpSpPr/>
                    <p:nvPr/>
                  </p:nvGrpSpPr>
                  <p:grpSpPr>
                    <a:xfrm>
                      <a:off x="7481428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186" name="Grupo 185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188" name="Conector recto 187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189" name="Conector recto 188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187" name="Rectángulo 186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75" name="Grupo 174"/>
                    <p:cNvGrpSpPr/>
                    <p:nvPr/>
                  </p:nvGrpSpPr>
                  <p:grpSpPr>
                    <a:xfrm>
                      <a:off x="5754905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182" name="Grupo 181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184" name="Conector recto 183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185" name="Conector recto 184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183" name="Rectángulo 182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76" name="Grupo 175"/>
                    <p:cNvGrpSpPr/>
                    <p:nvPr/>
                  </p:nvGrpSpPr>
                  <p:grpSpPr>
                    <a:xfrm>
                      <a:off x="4690352" y="3636581"/>
                      <a:ext cx="792000" cy="564122"/>
                      <a:chOff x="6138425" y="3621386"/>
                      <a:chExt cx="792000" cy="564122"/>
                    </a:xfrm>
                  </p:grpSpPr>
                  <p:grpSp>
                    <p:nvGrpSpPr>
                      <p:cNvPr id="177" name="Grupo 176"/>
                      <p:cNvGrpSpPr/>
                      <p:nvPr/>
                    </p:nvGrpSpPr>
                    <p:grpSpPr>
                      <a:xfrm>
                        <a:off x="6138425" y="3766242"/>
                        <a:ext cx="792000" cy="419266"/>
                        <a:chOff x="6138425" y="3766242"/>
                        <a:chExt cx="792000" cy="419266"/>
                      </a:xfrm>
                    </p:grpSpPr>
                    <p:cxnSp>
                      <p:nvCxnSpPr>
                        <p:cNvPr id="180" name="Conector recto 179"/>
                        <p:cNvCxnSpPr/>
                        <p:nvPr/>
                      </p:nvCxnSpPr>
                      <p:spPr bwMode="auto">
                        <a:xfrm flipV="1">
                          <a:off x="6138425" y="3766242"/>
                          <a:ext cx="792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  <p:cxnSp>
                      <p:nvCxnSpPr>
                        <p:cNvPr id="181" name="Conector recto 180"/>
                        <p:cNvCxnSpPr/>
                        <p:nvPr/>
                      </p:nvCxnSpPr>
                      <p:spPr bwMode="auto">
                        <a:xfrm rot="16200000" flipV="1">
                          <a:off x="6444455" y="4095508"/>
                          <a:ext cx="180000" cy="0"/>
                        </a:xfrm>
                        <a:prstGeom prst="lin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oval" w="med" len="med"/>
                          <a:tailEnd type="oval" w="med" len="med"/>
                        </a:ln>
                        <a:effectLst/>
                      </p:spPr>
                    </p:cxnSp>
                  </p:grpSp>
                  <p:sp>
                    <p:nvSpPr>
                      <p:cNvPr id="178" name="Rectángulo 177"/>
                      <p:cNvSpPr/>
                      <p:nvPr/>
                    </p:nvSpPr>
                    <p:spPr bwMode="auto">
                      <a:xfrm>
                        <a:off x="6319319" y="362138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sz="1400" b="1" i="0" u="none" strike="noStrike" cap="small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79" name="CuadroTexto 178"/>
                      <p:cNvSpPr txBox="1"/>
                      <p:nvPr/>
                    </p:nvSpPr>
                    <p:spPr>
                      <a:xfrm>
                        <a:off x="6361136" y="3737225"/>
                        <a:ext cx="36000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s-ES" sz="1200" b="1" dirty="0" smtClean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cs typeface="Arial" panose="020B0604020202020204" pitchFamily="34" charset="0"/>
                          </a:rPr>
                          <a:t>w6_b</a:t>
                        </a:r>
                        <a:r>
                          <a:rPr lang="es-ES" sz="1200" b="1" baseline="-25000" dirty="0" smtClean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cs typeface="Arial" panose="020B0604020202020204" pitchFamily="34" charset="0"/>
                          </a:rPr>
                          <a:t>7</a:t>
                        </a:r>
                        <a:endParaRPr lang="es-ES" sz="1200" dirty="0">
                          <a:latin typeface="Arial Narrow" panose="020B0606020202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73" name="CuadroTexto 172"/>
                  <p:cNvSpPr txBox="1"/>
                  <p:nvPr/>
                </p:nvSpPr>
                <p:spPr>
                  <a:xfrm>
                    <a:off x="6656831" y="3368372"/>
                    <a:ext cx="81333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3200" dirty="0" smtClean="0">
                        <a:solidFill>
                          <a:schemeClr val="tx1"/>
                        </a:solidFill>
                      </a:rPr>
                      <a:t>……</a:t>
                    </a:r>
                    <a:endParaRPr lang="es-ES" sz="3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8" name="CuadroTexto 167"/>
                <p:cNvSpPr txBox="1"/>
                <p:nvPr/>
              </p:nvSpPr>
              <p:spPr>
                <a:xfrm>
                  <a:off x="5971587" y="3739178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w6_b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6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CuadroTexto 168"/>
                <p:cNvSpPr txBox="1"/>
                <p:nvPr/>
              </p:nvSpPr>
              <p:spPr>
                <a:xfrm>
                  <a:off x="7712331" y="3723854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w6_b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1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8695789" y="3722161"/>
                  <a:ext cx="3600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w6_b</a:t>
                  </a:r>
                  <a:r>
                    <a:rPr lang="es-ES" sz="1200" b="1" baseline="-25000" dirty="0" smtClean="0">
                      <a:solidFill>
                        <a:schemeClr val="tx1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0</a:t>
                  </a:r>
                  <a:endParaRPr lang="es-ES" sz="1200" dirty="0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1" name="CuadroTexto 160"/>
            <p:cNvSpPr txBox="1"/>
            <p:nvPr/>
          </p:nvSpPr>
          <p:spPr>
            <a:xfrm rot="16200000">
              <a:off x="4520036" y="3405234"/>
              <a:ext cx="81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chemeClr val="tx1"/>
                  </a:solidFill>
                </a:rPr>
                <a:t>……</a:t>
              </a:r>
              <a:endParaRPr lang="es-ES" sz="3200" dirty="0">
                <a:solidFill>
                  <a:schemeClr val="tx1"/>
                </a:solidFill>
              </a:endParaRPr>
            </a:p>
          </p:txBody>
        </p:sp>
        <p:sp>
          <p:nvSpPr>
            <p:cNvPr id="162" name="CuadroTexto 161"/>
            <p:cNvSpPr txBox="1"/>
            <p:nvPr/>
          </p:nvSpPr>
          <p:spPr>
            <a:xfrm rot="16200000">
              <a:off x="5578521" y="3405234"/>
              <a:ext cx="81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chemeClr val="tx1"/>
                  </a:solidFill>
                </a:rPr>
                <a:t>……</a:t>
              </a:r>
              <a:endParaRPr lang="es-ES" sz="3200" dirty="0">
                <a:solidFill>
                  <a:schemeClr val="tx1"/>
                </a:solidFill>
              </a:endParaRPr>
            </a:p>
          </p:txBody>
        </p:sp>
        <p:sp>
          <p:nvSpPr>
            <p:cNvPr id="163" name="CuadroTexto 162"/>
            <p:cNvSpPr txBox="1"/>
            <p:nvPr/>
          </p:nvSpPr>
          <p:spPr>
            <a:xfrm rot="16200000">
              <a:off x="7325444" y="3405234"/>
              <a:ext cx="81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chemeClr val="tx1"/>
                  </a:solidFill>
                </a:rPr>
                <a:t>……</a:t>
              </a:r>
              <a:endParaRPr lang="es-ES" sz="3200" dirty="0">
                <a:solidFill>
                  <a:schemeClr val="tx1"/>
                </a:solidFill>
              </a:endParaRPr>
            </a:p>
          </p:txBody>
        </p:sp>
        <p:sp>
          <p:nvSpPr>
            <p:cNvPr id="164" name="CuadroTexto 163"/>
            <p:cNvSpPr txBox="1"/>
            <p:nvPr/>
          </p:nvSpPr>
          <p:spPr>
            <a:xfrm rot="16200000">
              <a:off x="8296647" y="3405233"/>
              <a:ext cx="81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chemeClr val="tx1"/>
                  </a:solidFill>
                </a:rPr>
                <a:t>……</a:t>
              </a:r>
              <a:endParaRPr lang="es-E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854" name="Rectángulo 35853"/>
          <p:cNvSpPr/>
          <p:nvPr/>
        </p:nvSpPr>
        <p:spPr>
          <a:xfrm>
            <a:off x="438578" y="2925487"/>
            <a:ext cx="2667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s-ES" sz="1600" i="1" dirty="0" smtClean="0">
                <a:solidFill>
                  <a:schemeClr val="tx1"/>
                </a:solidFill>
                <a:latin typeface="Verdana" pitchFamily="34" charset="0"/>
              </a:rPr>
              <a:t> Buffers</a:t>
            </a:r>
            <a:r>
              <a:rPr lang="es-ES" sz="16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Verdana" pitchFamily="34" charset="0"/>
              </a:rPr>
              <a:t>tres-estados</a:t>
            </a:r>
          </a:p>
          <a:p>
            <a:pPr marL="180975" lvl="1" algn="just" eaLnBrk="0" hangingPunct="0">
              <a:buClr>
                <a:schemeClr val="tx1"/>
              </a:buClr>
              <a:buSzPct val="75000"/>
            </a:pPr>
            <a:r>
              <a:rPr lang="es-ES" sz="1200" dirty="0" smtClean="0">
                <a:solidFill>
                  <a:srgbClr val="FF0000"/>
                </a:solidFill>
                <a:latin typeface="Verdana" pitchFamily="34" charset="0"/>
              </a:rPr>
              <a:t>Conectan/desconectan el chip </a:t>
            </a:r>
            <a:r>
              <a:rPr lang="es-ES" sz="1200" dirty="0">
                <a:solidFill>
                  <a:srgbClr val="FF0000"/>
                </a:solidFill>
                <a:latin typeface="Verdana" pitchFamily="34" charset="0"/>
              </a:rPr>
              <a:t>del exterior</a:t>
            </a:r>
          </a:p>
        </p:txBody>
      </p:sp>
      <p:sp>
        <p:nvSpPr>
          <p:cNvPr id="479" name="Text Box 15"/>
          <p:cNvSpPr txBox="1">
            <a:spLocks noChangeArrowheads="1"/>
          </p:cNvSpPr>
          <p:nvPr/>
        </p:nvSpPr>
        <p:spPr bwMode="auto">
          <a:xfrm>
            <a:off x="507266" y="1266817"/>
            <a:ext cx="2742939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3600" tIns="46800" rIns="93600" bIns="46800">
            <a:spAutoFit/>
          </a:bodyPr>
          <a:lstStyle/>
          <a:p>
            <a:pPr eaLnBrk="0" hangingPunct="0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s-ES" sz="1600" dirty="0" smtClean="0">
                <a:solidFill>
                  <a:schemeClr val="tx1"/>
                </a:solidFill>
                <a:latin typeface="Verdana" pitchFamily="34" charset="0"/>
              </a:rPr>
              <a:t> BIT</a:t>
            </a:r>
          </a:p>
          <a:p>
            <a:pPr marL="180975" lvl="1" eaLnBrk="0" hangingPunct="0">
              <a:buClr>
                <a:schemeClr val="tx1"/>
              </a:buClr>
              <a:buSzPct val="75000"/>
            </a:pPr>
            <a:r>
              <a:rPr lang="es-ES" sz="1200" dirty="0" smtClean="0">
                <a:solidFill>
                  <a:srgbClr val="FF0000"/>
                </a:solidFill>
                <a:latin typeface="Verdana" pitchFamily="34" charset="0"/>
              </a:rPr>
              <a:t>Dispositivo físico utilizado para almacenar un bit.</a:t>
            </a:r>
            <a:endParaRPr lang="es-ES" sz="1600" dirty="0">
              <a:solidFill>
                <a:schemeClr val="tx1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ángulo 479"/>
              <p:cNvSpPr/>
              <p:nvPr/>
            </p:nvSpPr>
            <p:spPr>
              <a:xfrm>
                <a:off x="438578" y="3741771"/>
                <a:ext cx="2827842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tx1"/>
                  </a:buClr>
                  <a:buSzPct val="75000"/>
                  <a:buFont typeface="Wingdings" pitchFamily="2" charset="2"/>
                  <a:buChar char="Ø"/>
                </a:pPr>
                <a:r>
                  <a:rPr lang="es-ES" sz="1600" i="1" dirty="0" smtClean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  <a:r>
                  <a:rPr lang="es-ES" sz="1600" dirty="0" smtClean="0">
                    <a:solidFill>
                      <a:schemeClr val="tx1"/>
                    </a:solidFill>
                    <a:latin typeface="Verdana" pitchFamily="34" charset="0"/>
                  </a:rPr>
                  <a:t>Control</a:t>
                </a:r>
              </a:p>
              <a:p>
                <a:pPr marL="625475" lvl="1" indent="-444500" eaLnBrk="0" hangingPunct="0">
                  <a:buClr>
                    <a:schemeClr val="tx1"/>
                  </a:buClr>
                  <a:buSzPct val="75000"/>
                </a:pPr>
                <a14:m>
                  <m:oMath xmlns:m="http://schemas.openxmlformats.org/officeDocument/2006/math">
                    <m:r>
                      <a:rPr lang="es-ES" sz="1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</m:t>
                    </m:r>
                    <m:r>
                      <a:rPr lang="es-ES" sz="1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s-ES" sz="1200" b="1" i="1" dirty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1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</m:acc>
                  </m:oMath>
                </a14:m>
                <a:r>
                  <a:rPr lang="es-ES" sz="1200" dirty="0" smtClean="0">
                    <a:solidFill>
                      <a:srgbClr val="FF0000"/>
                    </a:solidFill>
                    <a:latin typeface="Verdana" pitchFamily="34" charset="0"/>
                  </a:rPr>
                  <a:t>. Selecciona la operación de lectura/escritura.</a:t>
                </a:r>
              </a:p>
              <a:p>
                <a:pPr marL="625475" lvl="1" indent="-444500" eaLnBrk="0" hangingPunct="0">
                  <a:buClr>
                    <a:schemeClr val="tx1"/>
                  </a:buClr>
                  <a:buSzPct val="75000"/>
                </a:pPr>
                <a:r>
                  <a:rPr lang="es-ES" sz="1200" b="1" dirty="0" smtClean="0">
                    <a:solidFill>
                      <a:srgbClr val="FF0000"/>
                    </a:solidFill>
                    <a:latin typeface="Verdana" pitchFamily="34" charset="0"/>
                  </a:rPr>
                  <a:t>CS. </a:t>
                </a:r>
                <a:r>
                  <a:rPr lang="es-ES" sz="1200" dirty="0" smtClean="0">
                    <a:solidFill>
                      <a:srgbClr val="FF0000"/>
                    </a:solidFill>
                    <a:latin typeface="Verdana" pitchFamily="34" charset="0"/>
                  </a:rPr>
                  <a:t>Selecciona el chip</a:t>
                </a:r>
                <a:endParaRPr lang="es-ES" sz="1200" dirty="0">
                  <a:solidFill>
                    <a:srgbClr val="FF0000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80" name="Rectángulo 4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8" y="3741771"/>
                <a:ext cx="2827842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2055" b="-47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9" name="CuadroTexto 458"/>
          <p:cNvSpPr txBox="1"/>
          <p:nvPr/>
        </p:nvSpPr>
        <p:spPr>
          <a:xfrm>
            <a:off x="2381682" y="6049238"/>
            <a:ext cx="5210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605643" y="5538336"/>
            <a:ext cx="1841850" cy="723300"/>
            <a:chOff x="2605643" y="5538336"/>
            <a:chExt cx="1841850" cy="723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CuadroTexto 459"/>
                <p:cNvSpPr txBox="1"/>
                <p:nvPr/>
              </p:nvSpPr>
              <p:spPr>
                <a:xfrm>
                  <a:off x="2605643" y="5538336"/>
                  <a:ext cx="52107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𝐑</m:t>
                        </m:r>
                        <m:r>
                          <a:rPr lang="es-ES" sz="16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acc>
                          <m:accPr>
                            <m:chr m:val="̅"/>
                            <m:ctrlPr>
                              <a:rPr lang="es-ES" sz="16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s-ES" sz="1600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𝐖</m:t>
                            </m:r>
                          </m:e>
                        </m:acc>
                      </m:oMath>
                    </m:oMathPara>
                  </a14:m>
                  <a:endParaRPr lang="es-ES" sz="1600" b="1" dirty="0">
                    <a:solidFill>
                      <a:srgbClr val="FF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0" name="CuadroTexto 4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5643" y="5538336"/>
                  <a:ext cx="52107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302" r="-52326" b="-375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844" name="Retraso 35843"/>
            <p:cNvSpPr/>
            <p:nvPr/>
          </p:nvSpPr>
          <p:spPr bwMode="auto">
            <a:xfrm>
              <a:off x="3831506" y="5550670"/>
              <a:ext cx="370780" cy="336462"/>
            </a:xfrm>
            <a:prstGeom prst="flowChartDelay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rgbClr val="CCFECC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62" name="Conector recto 461"/>
            <p:cNvCxnSpPr/>
            <p:nvPr/>
          </p:nvCxnSpPr>
          <p:spPr bwMode="auto">
            <a:xfrm flipV="1">
              <a:off x="3124203" y="5661248"/>
              <a:ext cx="699944" cy="19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6" name="Retraso 465"/>
            <p:cNvSpPr/>
            <p:nvPr/>
          </p:nvSpPr>
          <p:spPr bwMode="auto">
            <a:xfrm>
              <a:off x="4076713" y="5925174"/>
              <a:ext cx="370780" cy="336462"/>
            </a:xfrm>
            <a:prstGeom prst="flowChartDelay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rgbClr val="CCFECC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845" name="Elipse 35844"/>
            <p:cNvSpPr/>
            <p:nvPr/>
          </p:nvSpPr>
          <p:spPr bwMode="auto">
            <a:xfrm>
              <a:off x="3960321" y="59503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rgbClr val="CCFECC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67" name="Conector recto 466"/>
            <p:cNvCxnSpPr/>
            <p:nvPr/>
          </p:nvCxnSpPr>
          <p:spPr bwMode="auto">
            <a:xfrm>
              <a:off x="3475618" y="6004184"/>
              <a:ext cx="475920" cy="712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8" name="Conector recto 467"/>
            <p:cNvCxnSpPr/>
            <p:nvPr/>
          </p:nvCxnSpPr>
          <p:spPr bwMode="auto">
            <a:xfrm rot="5400000">
              <a:off x="3298021" y="5832393"/>
              <a:ext cx="360000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9" name="Elipse 468"/>
            <p:cNvSpPr/>
            <p:nvPr/>
          </p:nvSpPr>
          <p:spPr bwMode="auto">
            <a:xfrm>
              <a:off x="3440852" y="5624367"/>
              <a:ext cx="72000" cy="720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rgbClr val="CCFECC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70" name="Conector recto 469"/>
            <p:cNvCxnSpPr/>
            <p:nvPr/>
          </p:nvCxnSpPr>
          <p:spPr bwMode="auto">
            <a:xfrm>
              <a:off x="2826175" y="6188319"/>
              <a:ext cx="1260000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1" name="Conector recto 470"/>
            <p:cNvCxnSpPr/>
            <p:nvPr/>
          </p:nvCxnSpPr>
          <p:spPr bwMode="auto">
            <a:xfrm rot="5400000">
              <a:off x="3064580" y="6000591"/>
              <a:ext cx="360000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2" name="Elipse 471"/>
            <p:cNvSpPr/>
            <p:nvPr/>
          </p:nvSpPr>
          <p:spPr bwMode="auto">
            <a:xfrm>
              <a:off x="3207021" y="6140299"/>
              <a:ext cx="72000" cy="720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rgbClr val="CCFECC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75" name="Conector recto 474"/>
            <p:cNvCxnSpPr/>
            <p:nvPr/>
          </p:nvCxnSpPr>
          <p:spPr bwMode="auto">
            <a:xfrm>
              <a:off x="3230643" y="5829644"/>
              <a:ext cx="612000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3" name="Conector recto 312"/>
          <p:cNvCxnSpPr/>
          <p:nvPr/>
        </p:nvCxnSpPr>
        <p:spPr bwMode="auto">
          <a:xfrm>
            <a:off x="6607328" y="5712387"/>
            <a:ext cx="15120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Conector recto 314"/>
          <p:cNvCxnSpPr/>
          <p:nvPr/>
        </p:nvCxnSpPr>
        <p:spPr bwMode="auto">
          <a:xfrm>
            <a:off x="6107876" y="6100601"/>
            <a:ext cx="15120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587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4" grpId="0"/>
      <p:bldP spid="479" grpId="0"/>
      <p:bldP spid="480" grpId="0"/>
      <p:bldP spid="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lectura y escritura</a:t>
            </a:r>
            <a:endParaRPr lang="es-ES_tradnl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7558" y="1444194"/>
            <a:ext cx="9174162" cy="379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</a:pPr>
            <a:r>
              <a:rPr lang="es-ES" sz="2800" dirty="0">
                <a:solidFill>
                  <a:srgbClr val="006600"/>
                </a:solidFill>
                <a:latin typeface="Verdana" pitchFamily="34" charset="0"/>
              </a:rPr>
              <a:t>Memorias RAM estáticas (SRAM)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latin typeface="Verdana" pitchFamily="34" charset="0"/>
              </a:rPr>
              <a:t>La celda básica es un </a:t>
            </a:r>
            <a:r>
              <a:rPr lang="es-ES" sz="2400" dirty="0" err="1">
                <a:solidFill>
                  <a:schemeClr val="tx1"/>
                </a:solidFill>
                <a:latin typeface="Verdana" pitchFamily="34" charset="0"/>
              </a:rPr>
              <a:t>biestable</a:t>
            </a:r>
            <a:endParaRPr lang="es-ES" sz="2400" dirty="0">
              <a:solidFill>
                <a:schemeClr val="tx1"/>
              </a:solidFill>
              <a:latin typeface="Verdana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latin typeface="Verdana" pitchFamily="34" charset="0"/>
              </a:rPr>
              <a:t>Con alimentación la información no se degrada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</a:pPr>
            <a:r>
              <a:rPr lang="es-ES" sz="2800" dirty="0">
                <a:solidFill>
                  <a:srgbClr val="006600"/>
                </a:solidFill>
                <a:latin typeface="Verdana" pitchFamily="34" charset="0"/>
              </a:rPr>
              <a:t>Memorias RAM dinámicas (DRAM)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latin typeface="Verdana" pitchFamily="34" charset="0"/>
              </a:rPr>
              <a:t>La celda básica es un condensador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latin typeface="Verdana" pitchFamily="34" charset="0"/>
              </a:rPr>
              <a:t>Con alimentación la información se degrada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latin typeface="Verdana" pitchFamily="34" charset="0"/>
              </a:rPr>
              <a:t>Necesidad de refrescar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latin typeface="Verdana" pitchFamily="34" charset="0"/>
              </a:rPr>
              <a:t>Utilizadas por alta densidad de </a:t>
            </a: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</a:rPr>
              <a:t>almacenamiento</a:t>
            </a:r>
            <a:endParaRPr lang="es-ES" sz="24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lectura y escritura</a:t>
            </a:r>
            <a:endParaRPr lang="es-ES_tradnl" dirty="0" smtClean="0"/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1195388" y="1052513"/>
            <a:ext cx="42846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7800" indent="-177800" eaLnBrk="0" hangingPunct="0"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s-ES" b="1">
                <a:solidFill>
                  <a:schemeClr val="tx1"/>
                </a:solidFill>
                <a:latin typeface="Verdana" pitchFamily="34" charset="0"/>
              </a:rPr>
              <a:t>SRAM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s-ES" b="1">
                <a:solidFill>
                  <a:schemeClr val="tx1"/>
                </a:solidFill>
                <a:latin typeface="Verdana" pitchFamily="34" charset="0"/>
              </a:rPr>
              <a:t>S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tatic </a:t>
            </a:r>
            <a:r>
              <a:rPr lang="es-ES" b="1">
                <a:solidFill>
                  <a:schemeClr val="tx1"/>
                </a:solidFill>
                <a:latin typeface="Verdana" pitchFamily="34" charset="0"/>
              </a:rPr>
              <a:t>RAM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627063" lvl="1" indent="-269875" eaLnBrk="0" hangingPunct="0">
              <a:buClr>
                <a:schemeClr val="tx1"/>
              </a:buClr>
              <a:buSzPct val="75000"/>
              <a:buFont typeface="Monotype Sorts" pitchFamily="2" charset="2"/>
              <a:buChar char="q"/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Más rápida</a:t>
            </a:r>
          </a:p>
          <a:p>
            <a:pPr marL="627063" lvl="1" indent="-269875" eaLnBrk="0" hangingPunct="0">
              <a:buClr>
                <a:schemeClr val="tx1"/>
              </a:buClr>
              <a:buSzPct val="75000"/>
              <a:buFont typeface="Monotype Sorts" pitchFamily="2" charset="2"/>
              <a:buChar char="q"/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Más cara</a:t>
            </a:r>
          </a:p>
          <a:p>
            <a:pPr marL="627063" lvl="1" indent="-269875" eaLnBrk="0" hangingPunct="0">
              <a:buClr>
                <a:schemeClr val="tx1"/>
              </a:buClr>
              <a:buSzPct val="75000"/>
              <a:buFont typeface="Monotype Sorts" pitchFamily="2" charset="2"/>
              <a:buChar char="q"/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Menos densa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1519238" y="3357563"/>
            <a:ext cx="7078662" cy="2663825"/>
            <a:chOff x="521" y="2115"/>
            <a:chExt cx="4459" cy="1678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521" y="2115"/>
              <a:ext cx="2171" cy="1678"/>
              <a:chOff x="884" y="2251"/>
              <a:chExt cx="2171" cy="1678"/>
            </a:xfrm>
          </p:grpSpPr>
          <p:sp>
            <p:nvSpPr>
              <p:cNvPr id="39959" name="Line 6"/>
              <p:cNvSpPr>
                <a:spLocks noChangeShapeType="1"/>
              </p:cNvSpPr>
              <p:nvPr/>
            </p:nvSpPr>
            <p:spPr bwMode="auto">
              <a:xfrm>
                <a:off x="1020" y="2387"/>
                <a:ext cx="0" cy="15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0" name="Line 7"/>
              <p:cNvSpPr>
                <a:spLocks noChangeShapeType="1"/>
              </p:cNvSpPr>
              <p:nvPr/>
            </p:nvSpPr>
            <p:spPr bwMode="auto">
              <a:xfrm>
                <a:off x="1020" y="3021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1" name="Line 8"/>
              <p:cNvSpPr>
                <a:spLocks noChangeShapeType="1"/>
              </p:cNvSpPr>
              <p:nvPr/>
            </p:nvSpPr>
            <p:spPr bwMode="auto">
              <a:xfrm>
                <a:off x="1202" y="302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2" name="Line 9"/>
              <p:cNvSpPr>
                <a:spLocks noChangeShapeType="1"/>
              </p:cNvSpPr>
              <p:nvPr/>
            </p:nvSpPr>
            <p:spPr bwMode="auto">
              <a:xfrm>
                <a:off x="1202" y="3113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3" name="Line 10"/>
              <p:cNvSpPr>
                <a:spLocks noChangeShapeType="1"/>
              </p:cNvSpPr>
              <p:nvPr/>
            </p:nvSpPr>
            <p:spPr bwMode="auto">
              <a:xfrm>
                <a:off x="1383" y="302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4" name="Line 11"/>
              <p:cNvSpPr>
                <a:spLocks noChangeShapeType="1"/>
              </p:cNvSpPr>
              <p:nvPr/>
            </p:nvSpPr>
            <p:spPr bwMode="auto">
              <a:xfrm>
                <a:off x="1202" y="3146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5" name="Line 12"/>
              <p:cNvSpPr>
                <a:spLocks noChangeShapeType="1"/>
              </p:cNvSpPr>
              <p:nvPr/>
            </p:nvSpPr>
            <p:spPr bwMode="auto">
              <a:xfrm>
                <a:off x="1292" y="3146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6" name="Line 13"/>
              <p:cNvSpPr>
                <a:spLocks noChangeShapeType="1"/>
              </p:cNvSpPr>
              <p:nvPr/>
            </p:nvSpPr>
            <p:spPr bwMode="auto">
              <a:xfrm>
                <a:off x="1383" y="3022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7" name="Line 14"/>
              <p:cNvSpPr>
                <a:spLocks noChangeShapeType="1"/>
              </p:cNvSpPr>
              <p:nvPr/>
            </p:nvSpPr>
            <p:spPr bwMode="auto">
              <a:xfrm flipV="1">
                <a:off x="1565" y="284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8" name="Line 15"/>
              <p:cNvSpPr>
                <a:spLocks noChangeShapeType="1"/>
              </p:cNvSpPr>
              <p:nvPr/>
            </p:nvSpPr>
            <p:spPr bwMode="auto">
              <a:xfrm rot="5400000">
                <a:off x="1611" y="279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69" name="Line 16"/>
              <p:cNvSpPr>
                <a:spLocks noChangeShapeType="1"/>
              </p:cNvSpPr>
              <p:nvPr/>
            </p:nvSpPr>
            <p:spPr bwMode="auto">
              <a:xfrm flipV="1">
                <a:off x="1661" y="2659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70" name="Line 17"/>
              <p:cNvSpPr>
                <a:spLocks noChangeShapeType="1"/>
              </p:cNvSpPr>
              <p:nvPr/>
            </p:nvSpPr>
            <p:spPr bwMode="auto">
              <a:xfrm rot="5400000">
                <a:off x="1611" y="2613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71" name="Line 18"/>
              <p:cNvSpPr>
                <a:spLocks noChangeShapeType="1"/>
              </p:cNvSpPr>
              <p:nvPr/>
            </p:nvSpPr>
            <p:spPr bwMode="auto">
              <a:xfrm flipV="1">
                <a:off x="1565" y="2478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72" name="Line 19"/>
              <p:cNvSpPr>
                <a:spLocks noChangeShapeType="1"/>
              </p:cNvSpPr>
              <p:nvPr/>
            </p:nvSpPr>
            <p:spPr bwMode="auto">
              <a:xfrm flipV="1">
                <a:off x="1701" y="2659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73" name="Line 20"/>
              <p:cNvSpPr>
                <a:spLocks noChangeShapeType="1"/>
              </p:cNvSpPr>
              <p:nvPr/>
            </p:nvSpPr>
            <p:spPr bwMode="auto">
              <a:xfrm flipV="1">
                <a:off x="1565" y="338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74" name="Line 21"/>
              <p:cNvSpPr>
                <a:spLocks noChangeShapeType="1"/>
              </p:cNvSpPr>
              <p:nvPr/>
            </p:nvSpPr>
            <p:spPr bwMode="auto">
              <a:xfrm rot="5400000">
                <a:off x="1611" y="3338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75" name="Line 22"/>
              <p:cNvSpPr>
                <a:spLocks noChangeShapeType="1"/>
              </p:cNvSpPr>
              <p:nvPr/>
            </p:nvSpPr>
            <p:spPr bwMode="auto">
              <a:xfrm flipV="1">
                <a:off x="1661" y="3203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76" name="Line 23"/>
              <p:cNvSpPr>
                <a:spLocks noChangeShapeType="1"/>
              </p:cNvSpPr>
              <p:nvPr/>
            </p:nvSpPr>
            <p:spPr bwMode="auto">
              <a:xfrm rot="5400000">
                <a:off x="1611" y="315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77" name="Line 24"/>
              <p:cNvSpPr>
                <a:spLocks noChangeShapeType="1"/>
              </p:cNvSpPr>
              <p:nvPr/>
            </p:nvSpPr>
            <p:spPr bwMode="auto">
              <a:xfrm flipV="1">
                <a:off x="1565" y="3022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78" name="Line 25"/>
              <p:cNvSpPr>
                <a:spLocks noChangeShapeType="1"/>
              </p:cNvSpPr>
              <p:nvPr/>
            </p:nvSpPr>
            <p:spPr bwMode="auto">
              <a:xfrm flipV="1">
                <a:off x="1701" y="3203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grpSp>
            <p:nvGrpSpPr>
              <p:cNvPr id="39979" name="Group 26"/>
              <p:cNvGrpSpPr>
                <a:grpSpLocks/>
              </p:cNvGrpSpPr>
              <p:nvPr/>
            </p:nvGrpSpPr>
            <p:grpSpPr bwMode="auto">
              <a:xfrm rot="10800000">
                <a:off x="2200" y="2478"/>
                <a:ext cx="136" cy="1088"/>
                <a:chOff x="2426" y="2433"/>
                <a:chExt cx="136" cy="1088"/>
              </a:xfrm>
            </p:grpSpPr>
            <p:sp>
              <p:nvSpPr>
                <p:cNvPr id="4000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426" y="2795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09" name="Line 28"/>
                <p:cNvSpPr>
                  <a:spLocks noChangeShapeType="1"/>
                </p:cNvSpPr>
                <p:nvPr/>
              </p:nvSpPr>
              <p:spPr bwMode="auto">
                <a:xfrm rot="5400000">
                  <a:off x="2472" y="2749"/>
                  <a:ext cx="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522" y="2614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1" name="Line 30"/>
                <p:cNvSpPr>
                  <a:spLocks noChangeShapeType="1"/>
                </p:cNvSpPr>
                <p:nvPr/>
              </p:nvSpPr>
              <p:spPr bwMode="auto">
                <a:xfrm rot="5400000">
                  <a:off x="2472" y="2568"/>
                  <a:ext cx="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2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426" y="2433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562" y="2614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426" y="3339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5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2472" y="3293"/>
                  <a:ext cx="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6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522" y="3158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7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2472" y="3112"/>
                  <a:ext cx="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426" y="2977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40019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562" y="3158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3600" tIns="46800" rIns="93600" bIns="46800"/>
                <a:lstStyle/>
                <a:p>
                  <a:endParaRPr lang="en-US"/>
                </a:p>
              </p:txBody>
            </p:sp>
          </p:grpSp>
          <p:sp>
            <p:nvSpPr>
              <p:cNvPr id="39980" name="Oval 39"/>
              <p:cNvSpPr>
                <a:spLocks noChangeArrowheads="1"/>
              </p:cNvSpPr>
              <p:nvPr/>
            </p:nvSpPr>
            <p:spPr bwMode="auto">
              <a:xfrm>
                <a:off x="1704" y="2731"/>
                <a:ext cx="46" cy="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  <p:sp>
            <p:nvSpPr>
              <p:cNvPr id="39981" name="Oval 40"/>
              <p:cNvSpPr>
                <a:spLocks noChangeArrowheads="1"/>
              </p:cNvSpPr>
              <p:nvPr/>
            </p:nvSpPr>
            <p:spPr bwMode="auto">
              <a:xfrm>
                <a:off x="2149" y="2731"/>
                <a:ext cx="46" cy="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  <p:sp>
            <p:nvSpPr>
              <p:cNvPr id="39982" name="Line 41"/>
              <p:cNvSpPr>
                <a:spLocks noChangeShapeType="1"/>
              </p:cNvSpPr>
              <p:nvPr/>
            </p:nvSpPr>
            <p:spPr bwMode="auto">
              <a:xfrm>
                <a:off x="1749" y="2750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83" name="Line 42"/>
              <p:cNvSpPr>
                <a:spLocks noChangeShapeType="1"/>
              </p:cNvSpPr>
              <p:nvPr/>
            </p:nvSpPr>
            <p:spPr bwMode="auto">
              <a:xfrm>
                <a:off x="1704" y="3294"/>
                <a:ext cx="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84" name="Line 43"/>
              <p:cNvSpPr>
                <a:spLocks noChangeShapeType="1"/>
              </p:cNvSpPr>
              <p:nvPr/>
            </p:nvSpPr>
            <p:spPr bwMode="auto">
              <a:xfrm>
                <a:off x="2151" y="3294"/>
                <a:ext cx="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85" name="Line 44"/>
              <p:cNvSpPr>
                <a:spLocks noChangeShapeType="1"/>
              </p:cNvSpPr>
              <p:nvPr/>
            </p:nvSpPr>
            <p:spPr bwMode="auto">
              <a:xfrm>
                <a:off x="2148" y="2750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86" name="Line 45"/>
              <p:cNvSpPr>
                <a:spLocks noChangeShapeType="1"/>
              </p:cNvSpPr>
              <p:nvPr/>
            </p:nvSpPr>
            <p:spPr bwMode="auto">
              <a:xfrm>
                <a:off x="1562" y="3021"/>
                <a:ext cx="5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87" name="Line 46"/>
              <p:cNvSpPr>
                <a:spLocks noChangeShapeType="1"/>
              </p:cNvSpPr>
              <p:nvPr/>
            </p:nvSpPr>
            <p:spPr bwMode="auto">
              <a:xfrm>
                <a:off x="2336" y="2931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88" name="Line 47"/>
              <p:cNvSpPr>
                <a:spLocks noChangeShapeType="1"/>
              </p:cNvSpPr>
              <p:nvPr/>
            </p:nvSpPr>
            <p:spPr bwMode="auto">
              <a:xfrm>
                <a:off x="2518" y="293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89" name="Line 48"/>
              <p:cNvSpPr>
                <a:spLocks noChangeShapeType="1"/>
              </p:cNvSpPr>
              <p:nvPr/>
            </p:nvSpPr>
            <p:spPr bwMode="auto">
              <a:xfrm>
                <a:off x="2518" y="3023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90" name="Line 49"/>
              <p:cNvSpPr>
                <a:spLocks noChangeShapeType="1"/>
              </p:cNvSpPr>
              <p:nvPr/>
            </p:nvSpPr>
            <p:spPr bwMode="auto">
              <a:xfrm>
                <a:off x="2699" y="293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91" name="Line 50"/>
              <p:cNvSpPr>
                <a:spLocks noChangeShapeType="1"/>
              </p:cNvSpPr>
              <p:nvPr/>
            </p:nvSpPr>
            <p:spPr bwMode="auto">
              <a:xfrm>
                <a:off x="2518" y="3056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92" name="Line 51"/>
              <p:cNvSpPr>
                <a:spLocks noChangeShapeType="1"/>
              </p:cNvSpPr>
              <p:nvPr/>
            </p:nvSpPr>
            <p:spPr bwMode="auto">
              <a:xfrm flipH="1">
                <a:off x="1746" y="2931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93" name="Line 52"/>
              <p:cNvSpPr>
                <a:spLocks noChangeShapeType="1"/>
              </p:cNvSpPr>
              <p:nvPr/>
            </p:nvSpPr>
            <p:spPr bwMode="auto">
              <a:xfrm>
                <a:off x="2699" y="2931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94" name="Line 53"/>
              <p:cNvSpPr>
                <a:spLocks noChangeShapeType="1"/>
              </p:cNvSpPr>
              <p:nvPr/>
            </p:nvSpPr>
            <p:spPr bwMode="auto">
              <a:xfrm>
                <a:off x="2880" y="2387"/>
                <a:ext cx="0" cy="15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95" name="Line 54"/>
              <p:cNvSpPr>
                <a:spLocks noChangeShapeType="1"/>
              </p:cNvSpPr>
              <p:nvPr/>
            </p:nvSpPr>
            <p:spPr bwMode="auto">
              <a:xfrm>
                <a:off x="1565" y="2478"/>
                <a:ext cx="7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96" name="Line 55"/>
              <p:cNvSpPr>
                <a:spLocks noChangeShapeType="1"/>
              </p:cNvSpPr>
              <p:nvPr/>
            </p:nvSpPr>
            <p:spPr bwMode="auto">
              <a:xfrm>
                <a:off x="1565" y="3566"/>
                <a:ext cx="7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97" name="Line 56"/>
              <p:cNvSpPr>
                <a:spLocks noChangeShapeType="1"/>
              </p:cNvSpPr>
              <p:nvPr/>
            </p:nvSpPr>
            <p:spPr bwMode="auto">
              <a:xfrm flipV="1">
                <a:off x="1927" y="238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98" name="AutoShape 57"/>
              <p:cNvSpPr>
                <a:spLocks noChangeArrowheads="1"/>
              </p:cNvSpPr>
              <p:nvPr/>
            </p:nvSpPr>
            <p:spPr bwMode="auto">
              <a:xfrm>
                <a:off x="1882" y="2296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  <p:sp>
            <p:nvSpPr>
              <p:cNvPr id="39999" name="Line 58"/>
              <p:cNvSpPr>
                <a:spLocks noChangeShapeType="1"/>
              </p:cNvSpPr>
              <p:nvPr/>
            </p:nvSpPr>
            <p:spPr bwMode="auto">
              <a:xfrm rot="10800000" flipV="1">
                <a:off x="1944" y="356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0000" name="Line 59"/>
              <p:cNvSpPr>
                <a:spLocks noChangeShapeType="1"/>
              </p:cNvSpPr>
              <p:nvPr/>
            </p:nvSpPr>
            <p:spPr bwMode="auto">
              <a:xfrm>
                <a:off x="1867" y="3657"/>
                <a:ext cx="1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0001" name="Line 60"/>
              <p:cNvSpPr>
                <a:spLocks noChangeShapeType="1"/>
              </p:cNvSpPr>
              <p:nvPr/>
            </p:nvSpPr>
            <p:spPr bwMode="auto">
              <a:xfrm>
                <a:off x="1894" y="3687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0002" name="Line 61"/>
              <p:cNvSpPr>
                <a:spLocks noChangeShapeType="1"/>
              </p:cNvSpPr>
              <p:nvPr/>
            </p:nvSpPr>
            <p:spPr bwMode="auto">
              <a:xfrm>
                <a:off x="1915" y="371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0003" name="Text Box 62"/>
              <p:cNvSpPr txBox="1">
                <a:spLocks noChangeArrowheads="1"/>
              </p:cNvSpPr>
              <p:nvPr/>
            </p:nvSpPr>
            <p:spPr bwMode="auto">
              <a:xfrm>
                <a:off x="884" y="2251"/>
                <a:ext cx="311" cy="1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200" b="1">
                    <a:solidFill>
                      <a:schemeClr val="tx1"/>
                    </a:solidFill>
                    <a:latin typeface="Verdana" pitchFamily="34" charset="0"/>
                  </a:rPr>
                  <a:t>BIT</a:t>
                </a:r>
              </a:p>
            </p:txBody>
          </p:sp>
          <p:sp>
            <p:nvSpPr>
              <p:cNvPr id="40004" name="Text Box 63"/>
              <p:cNvSpPr txBox="1">
                <a:spLocks noChangeArrowheads="1"/>
              </p:cNvSpPr>
              <p:nvPr/>
            </p:nvSpPr>
            <p:spPr bwMode="auto">
              <a:xfrm>
                <a:off x="2744" y="2251"/>
                <a:ext cx="311" cy="1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200" b="1">
                    <a:solidFill>
                      <a:schemeClr val="tx1"/>
                    </a:solidFill>
                    <a:latin typeface="Verdana" pitchFamily="34" charset="0"/>
                  </a:rPr>
                  <a:t>BIT</a:t>
                </a:r>
              </a:p>
            </p:txBody>
          </p:sp>
          <p:sp>
            <p:nvSpPr>
              <p:cNvPr id="40005" name="Text Box 64"/>
              <p:cNvSpPr txBox="1">
                <a:spLocks noChangeArrowheads="1"/>
              </p:cNvSpPr>
              <p:nvPr/>
            </p:nvSpPr>
            <p:spPr bwMode="auto">
              <a:xfrm>
                <a:off x="1111" y="3657"/>
                <a:ext cx="467" cy="1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200" b="1">
                    <a:solidFill>
                      <a:schemeClr val="tx1"/>
                    </a:solidFill>
                    <a:latin typeface="Verdana" pitchFamily="34" charset="0"/>
                  </a:rPr>
                  <a:t>WORD</a:t>
                </a:r>
              </a:p>
            </p:txBody>
          </p:sp>
          <p:sp>
            <p:nvSpPr>
              <p:cNvPr id="40006" name="Line 65"/>
              <p:cNvSpPr>
                <a:spLocks noChangeShapeType="1"/>
              </p:cNvSpPr>
              <p:nvPr/>
            </p:nvSpPr>
            <p:spPr bwMode="auto">
              <a:xfrm>
                <a:off x="2608" y="3061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0007" name="Text Box 66"/>
              <p:cNvSpPr txBox="1">
                <a:spLocks noChangeArrowheads="1"/>
              </p:cNvSpPr>
              <p:nvPr/>
            </p:nvSpPr>
            <p:spPr bwMode="auto">
              <a:xfrm>
                <a:off x="2427" y="3578"/>
                <a:ext cx="467" cy="1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200" b="1">
                    <a:solidFill>
                      <a:schemeClr val="tx1"/>
                    </a:solidFill>
                    <a:latin typeface="Verdana" pitchFamily="34" charset="0"/>
                  </a:rPr>
                  <a:t>WORD</a:t>
                </a:r>
              </a:p>
            </p:txBody>
          </p:sp>
        </p:grpSp>
        <p:grpSp>
          <p:nvGrpSpPr>
            <p:cNvPr id="39942" name="Group 67"/>
            <p:cNvGrpSpPr>
              <a:grpSpLocks/>
            </p:cNvGrpSpPr>
            <p:nvPr/>
          </p:nvGrpSpPr>
          <p:grpSpPr bwMode="auto">
            <a:xfrm>
              <a:off x="3243" y="2115"/>
              <a:ext cx="1737" cy="1678"/>
              <a:chOff x="3424" y="2251"/>
              <a:chExt cx="1737" cy="1678"/>
            </a:xfrm>
          </p:grpSpPr>
          <p:sp>
            <p:nvSpPr>
              <p:cNvPr id="39943" name="Line 68"/>
              <p:cNvSpPr>
                <a:spLocks noChangeShapeType="1"/>
              </p:cNvSpPr>
              <p:nvPr/>
            </p:nvSpPr>
            <p:spPr bwMode="auto">
              <a:xfrm>
                <a:off x="3606" y="2387"/>
                <a:ext cx="0" cy="15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44" name="Text Box 69"/>
              <p:cNvSpPr txBox="1">
                <a:spLocks noChangeArrowheads="1"/>
              </p:cNvSpPr>
              <p:nvPr/>
            </p:nvSpPr>
            <p:spPr bwMode="auto">
              <a:xfrm>
                <a:off x="3470" y="2251"/>
                <a:ext cx="311" cy="1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200" b="1">
                    <a:solidFill>
                      <a:schemeClr val="tx1"/>
                    </a:solidFill>
                    <a:latin typeface="Verdana" pitchFamily="34" charset="0"/>
                  </a:rPr>
                  <a:t>BIT</a:t>
                </a:r>
              </a:p>
            </p:txBody>
          </p:sp>
          <p:sp>
            <p:nvSpPr>
              <p:cNvPr id="39945" name="Line 70"/>
              <p:cNvSpPr>
                <a:spLocks noChangeShapeType="1"/>
              </p:cNvSpPr>
              <p:nvPr/>
            </p:nvSpPr>
            <p:spPr bwMode="auto">
              <a:xfrm>
                <a:off x="3424" y="2795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46" name="Line 71"/>
              <p:cNvSpPr>
                <a:spLocks noChangeShapeType="1"/>
              </p:cNvSpPr>
              <p:nvPr/>
            </p:nvSpPr>
            <p:spPr bwMode="auto">
              <a:xfrm>
                <a:off x="3791" y="2967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47" name="Line 72"/>
              <p:cNvSpPr>
                <a:spLocks noChangeShapeType="1"/>
              </p:cNvSpPr>
              <p:nvPr/>
            </p:nvSpPr>
            <p:spPr bwMode="auto">
              <a:xfrm>
                <a:off x="3791" y="3010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48" name="Line 73"/>
              <p:cNvSpPr>
                <a:spLocks noChangeShapeType="1"/>
              </p:cNvSpPr>
              <p:nvPr/>
            </p:nvSpPr>
            <p:spPr bwMode="auto">
              <a:xfrm>
                <a:off x="3791" y="3010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49" name="Line 74"/>
              <p:cNvSpPr>
                <a:spLocks noChangeShapeType="1"/>
              </p:cNvSpPr>
              <p:nvPr/>
            </p:nvSpPr>
            <p:spPr bwMode="auto">
              <a:xfrm>
                <a:off x="3973" y="3010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50" name="Line 75"/>
              <p:cNvSpPr>
                <a:spLocks noChangeShapeType="1"/>
              </p:cNvSpPr>
              <p:nvPr/>
            </p:nvSpPr>
            <p:spPr bwMode="auto">
              <a:xfrm>
                <a:off x="3606" y="3103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51" name="Line 76"/>
              <p:cNvSpPr>
                <a:spLocks noChangeShapeType="1"/>
              </p:cNvSpPr>
              <p:nvPr/>
            </p:nvSpPr>
            <p:spPr bwMode="auto">
              <a:xfrm>
                <a:off x="3969" y="3103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52" name="Line 77"/>
              <p:cNvSpPr>
                <a:spLocks noChangeShapeType="1"/>
              </p:cNvSpPr>
              <p:nvPr/>
            </p:nvSpPr>
            <p:spPr bwMode="auto">
              <a:xfrm flipV="1">
                <a:off x="3878" y="2792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53" name="Line 78"/>
              <p:cNvSpPr>
                <a:spLocks noChangeShapeType="1"/>
              </p:cNvSpPr>
              <p:nvPr/>
            </p:nvSpPr>
            <p:spPr bwMode="auto">
              <a:xfrm flipV="1">
                <a:off x="4150" y="3101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54" name="Line 79"/>
              <p:cNvSpPr>
                <a:spLocks noChangeShapeType="1"/>
              </p:cNvSpPr>
              <p:nvPr/>
            </p:nvSpPr>
            <p:spPr bwMode="auto">
              <a:xfrm>
                <a:off x="4059" y="3288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55" name="Line 80"/>
              <p:cNvSpPr>
                <a:spLocks noChangeShapeType="1"/>
              </p:cNvSpPr>
              <p:nvPr/>
            </p:nvSpPr>
            <p:spPr bwMode="auto">
              <a:xfrm>
                <a:off x="4059" y="335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56" name="Line 81"/>
              <p:cNvSpPr>
                <a:spLocks noChangeShapeType="1"/>
              </p:cNvSpPr>
              <p:nvPr/>
            </p:nvSpPr>
            <p:spPr bwMode="auto">
              <a:xfrm rot="10800000" flipV="1">
                <a:off x="4152" y="335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39957" name="AutoShape 82"/>
              <p:cNvSpPr>
                <a:spLocks noChangeArrowheads="1"/>
              </p:cNvSpPr>
              <p:nvPr/>
            </p:nvSpPr>
            <p:spPr bwMode="auto">
              <a:xfrm rot="10800000">
                <a:off x="4105" y="3445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  <p:sp>
            <p:nvSpPr>
              <p:cNvPr id="39958" name="Text Box 83"/>
              <p:cNvSpPr txBox="1">
                <a:spLocks noChangeArrowheads="1"/>
              </p:cNvSpPr>
              <p:nvPr/>
            </p:nvSpPr>
            <p:spPr bwMode="auto">
              <a:xfrm>
                <a:off x="4694" y="2704"/>
                <a:ext cx="467" cy="1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200" b="1">
                    <a:solidFill>
                      <a:schemeClr val="tx1"/>
                    </a:solidFill>
                    <a:latin typeface="Verdana" pitchFamily="34" charset="0"/>
                  </a:rPr>
                  <a:t>WORD</a:t>
                </a:r>
              </a:p>
            </p:txBody>
          </p:sp>
        </p:grpSp>
      </p:grpSp>
      <p:sp>
        <p:nvSpPr>
          <p:cNvPr id="39940" name="Rectangle 84"/>
          <p:cNvSpPr>
            <a:spLocks noChangeArrowheads="1"/>
          </p:cNvSpPr>
          <p:nvPr/>
        </p:nvSpPr>
        <p:spPr bwMode="auto">
          <a:xfrm>
            <a:off x="5335588" y="1052513"/>
            <a:ext cx="4284662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77800" indent="-177800" eaLnBrk="0" hangingPunct="0"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s-ES" b="1">
                <a:solidFill>
                  <a:schemeClr val="tx1"/>
                </a:solidFill>
                <a:latin typeface="Verdana" pitchFamily="34" charset="0"/>
              </a:rPr>
              <a:t>DRAM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s-ES" b="1">
                <a:solidFill>
                  <a:schemeClr val="tx1"/>
                </a:solidFill>
                <a:latin typeface="Verdana" pitchFamily="34" charset="0"/>
              </a:rPr>
              <a:t>D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ynamic  </a:t>
            </a:r>
            <a:r>
              <a:rPr lang="es-ES" b="1">
                <a:solidFill>
                  <a:schemeClr val="tx1"/>
                </a:solidFill>
                <a:latin typeface="Verdana" pitchFamily="34" charset="0"/>
              </a:rPr>
              <a:t>RAM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627063" lvl="1" indent="-269875" eaLnBrk="0" hangingPunct="0">
              <a:buClr>
                <a:schemeClr val="tx1"/>
              </a:buClr>
              <a:buSzPct val="75000"/>
              <a:buFont typeface="Monotype Sorts" pitchFamily="2" charset="2"/>
              <a:buChar char="q"/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Más densa</a:t>
            </a:r>
          </a:p>
          <a:p>
            <a:pPr marL="627063" lvl="1" indent="-269875" eaLnBrk="0" hangingPunct="0">
              <a:buClr>
                <a:schemeClr val="tx1"/>
              </a:buClr>
              <a:buSzPct val="75000"/>
              <a:buFont typeface="Monotype Sorts" pitchFamily="2" charset="2"/>
              <a:buChar char="q"/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Más barata</a:t>
            </a:r>
          </a:p>
          <a:p>
            <a:pPr marL="627063" lvl="1" indent="-269875" eaLnBrk="0" hangingPunct="0">
              <a:buClr>
                <a:schemeClr val="tx1"/>
              </a:buClr>
              <a:buSzPct val="75000"/>
              <a:buFont typeface="Monotype Sorts" pitchFamily="2" charset="2"/>
              <a:buChar char="q"/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Menos rápida</a:t>
            </a:r>
          </a:p>
          <a:p>
            <a:pPr marL="627063" lvl="1" indent="-269875" eaLnBrk="0" hangingPunct="0">
              <a:buClr>
                <a:schemeClr val="tx1"/>
              </a:buClr>
              <a:buSzPct val="75000"/>
              <a:buFont typeface="Monotype Sorts" pitchFamily="2" charset="2"/>
              <a:buChar char="q"/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Necesita</a:t>
            </a:r>
            <a:r>
              <a:rPr lang="es-ES" b="1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reescritura de forma periódica (refresco)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solo lectura</a:t>
            </a:r>
            <a:endParaRPr lang="es-ES_tradnl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7700" y="1125538"/>
            <a:ext cx="84963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MEMORIAS </a:t>
            </a:r>
            <a:r>
              <a:rPr lang="es-ES" sz="2400" b="1" kern="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ROM</a:t>
            </a:r>
            <a:r>
              <a:rPr lang="es-ES" sz="2400" kern="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ES" sz="2400" b="1" kern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s-ES" sz="2400" kern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ead</a:t>
            </a: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b="1" kern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s-ES" sz="2400" kern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nly</a:t>
            </a: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b="1" kern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s-ES" sz="2400" kern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emory</a:t>
            </a: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Memorias semiconductoras de solo lectura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Acceso aleatorio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volátiles</a:t>
            </a:r>
          </a:p>
        </p:txBody>
      </p:sp>
      <p:sp>
        <p:nvSpPr>
          <p:cNvPr id="15404" name="Text Box 4"/>
          <p:cNvSpPr txBox="1">
            <a:spLocks noChangeArrowheads="1"/>
          </p:cNvSpPr>
          <p:nvPr/>
        </p:nvSpPr>
        <p:spPr bwMode="auto">
          <a:xfrm>
            <a:off x="1573213" y="3630613"/>
            <a:ext cx="212248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>
                <a:solidFill>
                  <a:schemeClr val="tx1"/>
                </a:solidFill>
                <a:latin typeface="Verdana" pitchFamily="34" charset="0"/>
              </a:rPr>
              <a:t>CELDA BÁSICA</a:t>
            </a:r>
          </a:p>
        </p:txBody>
      </p:sp>
      <p:grpSp>
        <p:nvGrpSpPr>
          <p:cNvPr id="15405" name="Group 5"/>
          <p:cNvGrpSpPr>
            <a:grpSpLocks/>
          </p:cNvGrpSpPr>
          <p:nvPr/>
        </p:nvGrpSpPr>
        <p:grpSpPr bwMode="auto">
          <a:xfrm>
            <a:off x="1168400" y="4194175"/>
            <a:ext cx="2816225" cy="895350"/>
            <a:chOff x="1202" y="890"/>
            <a:chExt cx="1774" cy="564"/>
          </a:xfrm>
        </p:grpSpPr>
        <p:grpSp>
          <p:nvGrpSpPr>
            <p:cNvPr id="15406" name="Group 6"/>
            <p:cNvGrpSpPr>
              <a:grpSpLocks/>
            </p:cNvGrpSpPr>
            <p:nvPr/>
          </p:nvGrpSpPr>
          <p:grpSpPr bwMode="auto">
            <a:xfrm>
              <a:off x="1791" y="890"/>
              <a:ext cx="635" cy="363"/>
              <a:chOff x="1474" y="1616"/>
              <a:chExt cx="635" cy="363"/>
            </a:xfrm>
          </p:grpSpPr>
          <p:sp>
            <p:nvSpPr>
              <p:cNvPr id="15409" name="AutoShape 7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  <p:sp>
            <p:nvSpPr>
              <p:cNvPr id="15410" name="Line 8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15411" name="Line 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15412" name="Line 10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15413" name="Line 11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15414" name="Line 12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15415" name="Line 13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15416" name="Line 14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15417" name="Line 15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15407" name="Text Box 16"/>
            <p:cNvSpPr txBox="1">
              <a:spLocks noChangeArrowheads="1"/>
            </p:cNvSpPr>
            <p:nvPr/>
          </p:nvSpPr>
          <p:spPr bwMode="auto">
            <a:xfrm>
              <a:off x="2472" y="935"/>
              <a:ext cx="50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200">
                  <a:solidFill>
                    <a:schemeClr val="tx1"/>
                  </a:solidFill>
                  <a:latin typeface="Verdana" pitchFamily="34" charset="0"/>
                </a:rPr>
                <a:t>BIT DE</a:t>
              </a:r>
            </a:p>
            <a:p>
              <a:pPr eaLnBrk="0" hangingPunct="0"/>
              <a:r>
                <a:rPr lang="es-ES" sz="1200">
                  <a:solidFill>
                    <a:schemeClr val="tx1"/>
                  </a:solidFill>
                  <a:latin typeface="Verdana" pitchFamily="34" charset="0"/>
                </a:rPr>
                <a:t>SALIDA</a:t>
              </a:r>
            </a:p>
          </p:txBody>
        </p:sp>
        <p:sp>
          <p:nvSpPr>
            <p:cNvPr id="15408" name="Text Box 17"/>
            <p:cNvSpPr txBox="1">
              <a:spLocks noChangeArrowheads="1"/>
            </p:cNvSpPr>
            <p:nvPr/>
          </p:nvSpPr>
          <p:spPr bwMode="auto">
            <a:xfrm>
              <a:off x="1202" y="1162"/>
              <a:ext cx="687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200">
                  <a:solidFill>
                    <a:schemeClr val="tx1"/>
                  </a:solidFill>
                  <a:latin typeface="Verdana" pitchFamily="34" charset="0"/>
                </a:rPr>
                <a:t>LÍNEA DE</a:t>
              </a:r>
            </a:p>
            <a:p>
              <a:pPr eaLnBrk="0" hangingPunct="0"/>
              <a:r>
                <a:rPr lang="es-ES" sz="1200">
                  <a:solidFill>
                    <a:schemeClr val="tx1"/>
                  </a:solidFill>
                  <a:latin typeface="Verdana" pitchFamily="34" charset="0"/>
                </a:rPr>
                <a:t>SELECCIÓN</a:t>
              </a:r>
            </a:p>
          </p:txBody>
        </p:sp>
      </p:grpSp>
      <p:graphicFrame>
        <p:nvGraphicFramePr>
          <p:cNvPr id="15401" name="Object 2"/>
          <p:cNvGraphicFramePr>
            <a:graphicFrameLocks noChangeAspect="1"/>
          </p:cNvGraphicFramePr>
          <p:nvPr/>
        </p:nvGraphicFramePr>
        <p:xfrm>
          <a:off x="5267325" y="2239963"/>
          <a:ext cx="3721100" cy="368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Documento" r:id="rId4" imgW="4845679" imgH="4798630" progId="Word.Document.8">
                  <p:embed/>
                </p:oleObj>
              </mc:Choice>
              <mc:Fallback>
                <p:oleObj name="Documento" r:id="rId4" imgW="4845679" imgH="47986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2239963"/>
                        <a:ext cx="3721100" cy="368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CC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solo lectura</a:t>
            </a:r>
            <a:endParaRPr lang="es-ES_tradnl" dirty="0" smtClean="0"/>
          </a:p>
        </p:txBody>
      </p:sp>
      <p:grpSp>
        <p:nvGrpSpPr>
          <p:cNvPr id="47106" name="Group 8"/>
          <p:cNvGrpSpPr>
            <a:grpSpLocks noChangeAspect="1"/>
          </p:cNvGrpSpPr>
          <p:nvPr/>
        </p:nvGrpSpPr>
        <p:grpSpPr bwMode="auto">
          <a:xfrm>
            <a:off x="3949700" y="1803400"/>
            <a:ext cx="5762625" cy="2484438"/>
            <a:chOff x="1089" y="1139"/>
            <a:chExt cx="4482" cy="1730"/>
          </a:xfrm>
        </p:grpSpPr>
        <p:pic>
          <p:nvPicPr>
            <p:cNvPr id="4710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t="2771" b="11627"/>
            <a:stretch>
              <a:fillRect/>
            </a:stretch>
          </p:blipFill>
          <p:spPr bwMode="auto">
            <a:xfrm>
              <a:off x="1089" y="1139"/>
              <a:ext cx="4482" cy="17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1617" y="2614"/>
              <a:ext cx="28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1561" y="2611"/>
              <a:ext cx="469" cy="1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n-US" sz="1200">
                  <a:solidFill>
                    <a:schemeClr val="tx1"/>
                  </a:solidFill>
                  <a:latin typeface="Verdana" pitchFamily="34" charset="0"/>
                </a:rPr>
                <a:t>10 µm</a:t>
              </a:r>
            </a:p>
          </p:txBody>
        </p:sp>
      </p:grpSp>
      <p:sp>
        <p:nvSpPr>
          <p:cNvPr id="47107" name="Text Box 10"/>
          <p:cNvSpPr txBox="1">
            <a:spLocks noChangeArrowheads="1"/>
          </p:cNvSpPr>
          <p:nvPr/>
        </p:nvSpPr>
        <p:spPr bwMode="auto">
          <a:xfrm>
            <a:off x="498475" y="4500563"/>
            <a:ext cx="9407525" cy="1941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Verdana" pitchFamily="34" charset="0"/>
              </a:rPr>
              <a:t>ROM</a:t>
            </a:r>
            <a:r>
              <a:rPr lang="en-US" sz="160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 La matriz de fusibles se define en fábrica.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Verdana" pitchFamily="34" charset="0"/>
              </a:rPr>
              <a:t>PROM</a:t>
            </a:r>
            <a:r>
              <a:rPr lang="en-US" sz="160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(Programable-ROM)  La matriz de fusibles la define el usuario una sola vez.</a:t>
            </a:r>
          </a:p>
          <a:p>
            <a:pPr eaLnBrk="0" hangingPunct="0"/>
            <a:r>
              <a:rPr lang="en-US" sz="1600" b="1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EPROM</a:t>
            </a:r>
            <a:r>
              <a:rPr lang="en-US" sz="1600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 (Erasable-Programable-ROM)  La matriz de fusibles la define el usuario varias veces.</a:t>
            </a:r>
          </a:p>
          <a:p>
            <a:pPr lvl="1" eaLnBrk="0" hangingPunct="0"/>
            <a:r>
              <a:rPr lang="en-US" sz="1600" b="1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UVPROM</a:t>
            </a:r>
            <a:r>
              <a:rPr lang="en-US" sz="1600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 Se restauran los fusibles con luz UV y se destruyen eléctricamente</a:t>
            </a:r>
          </a:p>
          <a:p>
            <a:pPr lvl="1" eaLnBrk="0" hangingPunct="0"/>
            <a:r>
              <a:rPr lang="en-US" sz="1600" b="1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EEPROM</a:t>
            </a:r>
            <a:r>
              <a:rPr lang="en-US" sz="1600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  Se restauran/destruyen los fusibles electricamente</a:t>
            </a:r>
          </a:p>
          <a:p>
            <a:pPr lvl="1" eaLnBrk="0" hangingPunct="0"/>
            <a:r>
              <a:rPr lang="en-US" sz="1600" b="1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FLASH</a:t>
            </a:r>
            <a:r>
              <a:rPr lang="en-US" sz="1600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     Es un tipo especial de EEPROM configuran los actuales </a:t>
            </a:r>
            <a:r>
              <a:rPr lang="en-US" sz="1600" i="1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pendrives</a:t>
            </a:r>
          </a:p>
        </p:txBody>
      </p:sp>
      <p:sp>
        <p:nvSpPr>
          <p:cNvPr id="47108" name="9 Rectángulo"/>
          <p:cNvSpPr>
            <a:spLocks noChangeArrowheads="1"/>
          </p:cNvSpPr>
          <p:nvPr/>
        </p:nvSpPr>
        <p:spPr bwMode="auto">
          <a:xfrm>
            <a:off x="379413" y="1187450"/>
            <a:ext cx="8874125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lvl="1" indent="-268288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s-ES" sz="1600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La información se almacena físicamente durante el proceso de fabricación. Por ejemplo, utilizando fusibles o matrices de diodos</a:t>
            </a:r>
          </a:p>
          <a:p>
            <a:pPr marL="450850" lvl="1" indent="-268288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s-ES" sz="1600">
              <a:solidFill>
                <a:schemeClr val="tx1"/>
              </a:solidFill>
              <a:latin typeface="Verdana" pitchFamily="34" charset="0"/>
              <a:sym typeface="Wingdings" pitchFamily="2" charset="2"/>
            </a:endParaRPr>
          </a:p>
          <a:p>
            <a:pPr marL="793750" lvl="2" indent="-342900" algn="just" eaLnBrk="0" hangingPunct="0">
              <a:spcBef>
                <a:spcPct val="20000"/>
              </a:spcBef>
              <a:buClr>
                <a:srgbClr val="000099"/>
              </a:buClr>
              <a:buFont typeface="Comic Sans MS" pitchFamily="66" charset="0"/>
              <a:buAutoNum type="alphaLcPeriod"/>
            </a:pPr>
            <a:endParaRPr lang="es-ES" sz="1600">
              <a:solidFill>
                <a:schemeClr val="tx1"/>
              </a:solidFill>
              <a:latin typeface="Verdana" pitchFamily="34" charset="0"/>
              <a:sym typeface="Wingdings" pitchFamily="2" charset="2"/>
            </a:endParaRPr>
          </a:p>
          <a:p>
            <a:pPr marL="793750" lvl="2" indent="-342900" algn="just" eaLnBrk="0" hangingPunct="0">
              <a:spcBef>
                <a:spcPct val="20000"/>
              </a:spcBef>
              <a:buClr>
                <a:srgbClr val="000099"/>
              </a:buClr>
              <a:buFont typeface="Comic Sans MS" pitchFamily="66" charset="0"/>
              <a:buAutoNum type="alphaLcPeriod"/>
            </a:pPr>
            <a:r>
              <a:rPr lang="es-ES" sz="1600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Si hay fusible: valor 1</a:t>
            </a:r>
          </a:p>
          <a:p>
            <a:pPr marL="793750" lvl="2" indent="-342900" algn="just" eaLnBrk="0" hangingPunct="0">
              <a:spcBef>
                <a:spcPct val="20000"/>
              </a:spcBef>
              <a:buClr>
                <a:srgbClr val="000099"/>
              </a:buClr>
              <a:buFont typeface="Comic Sans MS" pitchFamily="66" charset="0"/>
              <a:buAutoNum type="alphaLcPeriod"/>
            </a:pPr>
            <a:r>
              <a:rPr lang="es-ES" sz="1600">
                <a:solidFill>
                  <a:schemeClr val="tx1"/>
                </a:solidFill>
                <a:latin typeface="Verdana" pitchFamily="34" charset="0"/>
                <a:sym typeface="Wingdings" pitchFamily="2" charset="2"/>
              </a:rPr>
              <a:t>Si no hay fusible: valor 0</a:t>
            </a:r>
          </a:p>
          <a:p>
            <a:pPr marL="450850" lvl="1" indent="-268288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s-ES" sz="180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60350"/>
            <a:ext cx="9226550" cy="519113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s-ES" dirty="0" smtClean="0"/>
              <a:t>Memorias de solo lectura</a:t>
            </a:r>
            <a:endParaRPr lang="es-ES" dirty="0" smtClean="0">
              <a:solidFill>
                <a:schemeClr val="tx1"/>
              </a:solidFill>
            </a:endParaRPr>
          </a:p>
        </p:txBody>
      </p:sp>
      <p:grpSp>
        <p:nvGrpSpPr>
          <p:cNvPr id="49393" name="Group 241"/>
          <p:cNvGrpSpPr>
            <a:grpSpLocks/>
          </p:cNvGrpSpPr>
          <p:nvPr/>
        </p:nvGrpSpPr>
        <p:grpSpPr bwMode="auto">
          <a:xfrm>
            <a:off x="974725" y="1916113"/>
            <a:ext cx="8024813" cy="4313237"/>
            <a:chOff x="614" y="1207"/>
            <a:chExt cx="5055" cy="2717"/>
          </a:xfrm>
        </p:grpSpPr>
        <p:grpSp>
          <p:nvGrpSpPr>
            <p:cNvPr id="49156" name="Group 4"/>
            <p:cNvGrpSpPr>
              <a:grpSpLocks/>
            </p:cNvGrpSpPr>
            <p:nvPr/>
          </p:nvGrpSpPr>
          <p:grpSpPr bwMode="auto">
            <a:xfrm>
              <a:off x="2110" y="1455"/>
              <a:ext cx="639" cy="361"/>
              <a:chOff x="1474" y="1616"/>
              <a:chExt cx="635" cy="363"/>
            </a:xfrm>
          </p:grpSpPr>
          <p:sp>
            <p:nvSpPr>
              <p:cNvPr id="49383" name="AutoShape 5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84" name="Line 6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85" name="Line 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86" name="Line 8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87" name="Line 9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88" name="Line 10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89" name="Line 11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90" name="Line 12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91" name="Line 13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57" name="Group 14"/>
            <p:cNvGrpSpPr>
              <a:grpSpLocks/>
            </p:cNvGrpSpPr>
            <p:nvPr/>
          </p:nvGrpSpPr>
          <p:grpSpPr bwMode="auto">
            <a:xfrm>
              <a:off x="3069" y="1455"/>
              <a:ext cx="640" cy="361"/>
              <a:chOff x="1474" y="1616"/>
              <a:chExt cx="635" cy="363"/>
            </a:xfrm>
          </p:grpSpPr>
          <p:sp>
            <p:nvSpPr>
              <p:cNvPr id="49374" name="AutoShape 15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75" name="Line 16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76" name="Line 1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77" name="Line 18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78" name="Line 19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79" name="Line 20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80" name="Line 21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81" name="Line 22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82" name="Line 23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58" name="Group 24"/>
            <p:cNvGrpSpPr>
              <a:grpSpLocks/>
            </p:cNvGrpSpPr>
            <p:nvPr/>
          </p:nvGrpSpPr>
          <p:grpSpPr bwMode="auto">
            <a:xfrm>
              <a:off x="3983" y="1455"/>
              <a:ext cx="640" cy="361"/>
              <a:chOff x="1474" y="1616"/>
              <a:chExt cx="635" cy="363"/>
            </a:xfrm>
          </p:grpSpPr>
          <p:sp>
            <p:nvSpPr>
              <p:cNvPr id="49365" name="AutoShape 25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66" name="Line 26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67" name="Line 2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68" name="Line 28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69" name="Line 29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70" name="Line 30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71" name="Line 31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72" name="Line 32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73" name="Line 33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59" name="Group 34"/>
            <p:cNvGrpSpPr>
              <a:grpSpLocks/>
            </p:cNvGrpSpPr>
            <p:nvPr/>
          </p:nvGrpSpPr>
          <p:grpSpPr bwMode="auto">
            <a:xfrm>
              <a:off x="4898" y="1455"/>
              <a:ext cx="640" cy="361"/>
              <a:chOff x="1474" y="1616"/>
              <a:chExt cx="635" cy="363"/>
            </a:xfrm>
          </p:grpSpPr>
          <p:sp>
            <p:nvSpPr>
              <p:cNvPr id="49356" name="AutoShape 35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57" name="Line 36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58" name="Line 3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59" name="Line 38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60" name="Line 39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61" name="Line 40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62" name="Line 41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63" name="Line 42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64" name="Line 43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49160" name="Line 44"/>
            <p:cNvSpPr>
              <a:spLocks noChangeShapeType="1"/>
            </p:cNvSpPr>
            <p:nvPr/>
          </p:nvSpPr>
          <p:spPr bwMode="auto">
            <a:xfrm>
              <a:off x="1652" y="1816"/>
              <a:ext cx="3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grpSp>
          <p:nvGrpSpPr>
            <p:cNvPr id="49161" name="Group 45"/>
            <p:cNvGrpSpPr>
              <a:grpSpLocks/>
            </p:cNvGrpSpPr>
            <p:nvPr/>
          </p:nvGrpSpPr>
          <p:grpSpPr bwMode="auto">
            <a:xfrm>
              <a:off x="2110" y="1951"/>
              <a:ext cx="639" cy="361"/>
              <a:chOff x="1474" y="1616"/>
              <a:chExt cx="635" cy="363"/>
            </a:xfrm>
          </p:grpSpPr>
          <p:sp>
            <p:nvSpPr>
              <p:cNvPr id="49347" name="AutoShape 46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48" name="Line 47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49" name="Line 48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50" name="Line 49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51" name="Line 50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52" name="Line 51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53" name="Line 52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54" name="Line 53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55" name="Line 54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62" name="Group 55"/>
            <p:cNvGrpSpPr>
              <a:grpSpLocks/>
            </p:cNvGrpSpPr>
            <p:nvPr/>
          </p:nvGrpSpPr>
          <p:grpSpPr bwMode="auto">
            <a:xfrm>
              <a:off x="3069" y="1951"/>
              <a:ext cx="640" cy="361"/>
              <a:chOff x="1474" y="1616"/>
              <a:chExt cx="635" cy="363"/>
            </a:xfrm>
          </p:grpSpPr>
          <p:sp>
            <p:nvSpPr>
              <p:cNvPr id="49338" name="AutoShape 56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39" name="Line 57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40" name="Line 58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41" name="Line 59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42" name="Line 60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43" name="Line 61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44" name="Line 62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45" name="Line 63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46" name="Line 64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63" name="Group 65"/>
            <p:cNvGrpSpPr>
              <a:grpSpLocks/>
            </p:cNvGrpSpPr>
            <p:nvPr/>
          </p:nvGrpSpPr>
          <p:grpSpPr bwMode="auto">
            <a:xfrm>
              <a:off x="3983" y="1951"/>
              <a:ext cx="640" cy="361"/>
              <a:chOff x="1474" y="1616"/>
              <a:chExt cx="635" cy="363"/>
            </a:xfrm>
          </p:grpSpPr>
          <p:sp>
            <p:nvSpPr>
              <p:cNvPr id="49329" name="AutoShape 66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30" name="Line 67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31" name="Line 68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32" name="Line 69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33" name="Line 70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34" name="Line 71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35" name="Line 72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36" name="Line 73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37" name="Line 74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64" name="Group 75"/>
            <p:cNvGrpSpPr>
              <a:grpSpLocks/>
            </p:cNvGrpSpPr>
            <p:nvPr/>
          </p:nvGrpSpPr>
          <p:grpSpPr bwMode="auto">
            <a:xfrm>
              <a:off x="4898" y="1951"/>
              <a:ext cx="640" cy="361"/>
              <a:chOff x="1474" y="1616"/>
              <a:chExt cx="635" cy="363"/>
            </a:xfrm>
          </p:grpSpPr>
          <p:sp>
            <p:nvSpPr>
              <p:cNvPr id="49320" name="AutoShape 76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21" name="Line 77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22" name="Line 78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23" name="Line 79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24" name="Line 80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25" name="Line 81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26" name="Line 82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27" name="Line 83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28" name="Line 84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49165" name="Line 85"/>
            <p:cNvSpPr>
              <a:spLocks noChangeShapeType="1"/>
            </p:cNvSpPr>
            <p:nvPr/>
          </p:nvSpPr>
          <p:spPr bwMode="auto">
            <a:xfrm>
              <a:off x="1744" y="2312"/>
              <a:ext cx="3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grpSp>
          <p:nvGrpSpPr>
            <p:cNvPr id="49166" name="Group 86"/>
            <p:cNvGrpSpPr>
              <a:grpSpLocks/>
            </p:cNvGrpSpPr>
            <p:nvPr/>
          </p:nvGrpSpPr>
          <p:grpSpPr bwMode="auto">
            <a:xfrm>
              <a:off x="2110" y="2447"/>
              <a:ext cx="639" cy="360"/>
              <a:chOff x="1474" y="1616"/>
              <a:chExt cx="635" cy="363"/>
            </a:xfrm>
          </p:grpSpPr>
          <p:sp>
            <p:nvSpPr>
              <p:cNvPr id="49311" name="AutoShape 87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12" name="Line 88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13" name="Line 8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14" name="Line 90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15" name="Line 91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16" name="Line 92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17" name="Line 93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18" name="Line 94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19" name="Line 95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67" name="Group 96"/>
            <p:cNvGrpSpPr>
              <a:grpSpLocks/>
            </p:cNvGrpSpPr>
            <p:nvPr/>
          </p:nvGrpSpPr>
          <p:grpSpPr bwMode="auto">
            <a:xfrm>
              <a:off x="3069" y="2447"/>
              <a:ext cx="640" cy="360"/>
              <a:chOff x="1474" y="1616"/>
              <a:chExt cx="635" cy="363"/>
            </a:xfrm>
          </p:grpSpPr>
          <p:sp>
            <p:nvSpPr>
              <p:cNvPr id="49302" name="AutoShape 97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303" name="Line 98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04" name="Line 9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05" name="Line 100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06" name="Line 101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07" name="Line 102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08" name="Line 103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09" name="Line 104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10" name="Line 105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68" name="Group 106"/>
            <p:cNvGrpSpPr>
              <a:grpSpLocks/>
            </p:cNvGrpSpPr>
            <p:nvPr/>
          </p:nvGrpSpPr>
          <p:grpSpPr bwMode="auto">
            <a:xfrm>
              <a:off x="3983" y="2447"/>
              <a:ext cx="640" cy="360"/>
              <a:chOff x="1474" y="1616"/>
              <a:chExt cx="635" cy="363"/>
            </a:xfrm>
          </p:grpSpPr>
          <p:sp>
            <p:nvSpPr>
              <p:cNvPr id="49293" name="AutoShape 107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294" name="Line 108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95" name="Line 10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96" name="Line 110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97" name="Line 111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98" name="Line 112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99" name="Line 113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00" name="Line 114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301" name="Line 115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69" name="Group 116"/>
            <p:cNvGrpSpPr>
              <a:grpSpLocks/>
            </p:cNvGrpSpPr>
            <p:nvPr/>
          </p:nvGrpSpPr>
          <p:grpSpPr bwMode="auto">
            <a:xfrm>
              <a:off x="4898" y="2447"/>
              <a:ext cx="640" cy="360"/>
              <a:chOff x="1474" y="1616"/>
              <a:chExt cx="635" cy="363"/>
            </a:xfrm>
          </p:grpSpPr>
          <p:sp>
            <p:nvSpPr>
              <p:cNvPr id="49284" name="AutoShape 117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285" name="Line 118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86" name="Line 11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87" name="Line 120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88" name="Line 121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89" name="Line 122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90" name="Line 123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91" name="Line 124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92" name="Line 125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49170" name="Line 126"/>
            <p:cNvSpPr>
              <a:spLocks noChangeShapeType="1"/>
            </p:cNvSpPr>
            <p:nvPr/>
          </p:nvSpPr>
          <p:spPr bwMode="auto">
            <a:xfrm>
              <a:off x="1744" y="2807"/>
              <a:ext cx="3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grpSp>
          <p:nvGrpSpPr>
            <p:cNvPr id="49171" name="Group 127"/>
            <p:cNvGrpSpPr>
              <a:grpSpLocks/>
            </p:cNvGrpSpPr>
            <p:nvPr/>
          </p:nvGrpSpPr>
          <p:grpSpPr bwMode="auto">
            <a:xfrm>
              <a:off x="2110" y="2943"/>
              <a:ext cx="639" cy="360"/>
              <a:chOff x="1474" y="1616"/>
              <a:chExt cx="635" cy="363"/>
            </a:xfrm>
          </p:grpSpPr>
          <p:sp>
            <p:nvSpPr>
              <p:cNvPr id="49275" name="AutoShape 128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276" name="Line 129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77" name="Line 130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78" name="Line 131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79" name="Line 132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80" name="Line 133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81" name="Line 134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82" name="Line 135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83" name="Line 136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72" name="Group 137"/>
            <p:cNvGrpSpPr>
              <a:grpSpLocks/>
            </p:cNvGrpSpPr>
            <p:nvPr/>
          </p:nvGrpSpPr>
          <p:grpSpPr bwMode="auto">
            <a:xfrm>
              <a:off x="3069" y="2943"/>
              <a:ext cx="640" cy="360"/>
              <a:chOff x="1474" y="1616"/>
              <a:chExt cx="635" cy="363"/>
            </a:xfrm>
          </p:grpSpPr>
          <p:sp>
            <p:nvSpPr>
              <p:cNvPr id="49266" name="AutoShape 138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267" name="Line 139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68" name="Line 140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69" name="Line 141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70" name="Line 142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71" name="Line 143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72" name="Line 144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73" name="Line 145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74" name="Line 146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73" name="Group 147"/>
            <p:cNvGrpSpPr>
              <a:grpSpLocks/>
            </p:cNvGrpSpPr>
            <p:nvPr/>
          </p:nvGrpSpPr>
          <p:grpSpPr bwMode="auto">
            <a:xfrm>
              <a:off x="3983" y="2943"/>
              <a:ext cx="640" cy="360"/>
              <a:chOff x="1474" y="1616"/>
              <a:chExt cx="635" cy="363"/>
            </a:xfrm>
          </p:grpSpPr>
          <p:sp>
            <p:nvSpPr>
              <p:cNvPr id="49257" name="AutoShape 148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258" name="Line 149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59" name="Line 150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60" name="Line 151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61" name="Line 152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62" name="Line 153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63" name="Line 154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64" name="Line 155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65" name="Line 156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grpSp>
          <p:nvGrpSpPr>
            <p:cNvPr id="49174" name="Group 157"/>
            <p:cNvGrpSpPr>
              <a:grpSpLocks/>
            </p:cNvGrpSpPr>
            <p:nvPr/>
          </p:nvGrpSpPr>
          <p:grpSpPr bwMode="auto">
            <a:xfrm>
              <a:off x="4898" y="2943"/>
              <a:ext cx="640" cy="360"/>
              <a:chOff x="1474" y="1616"/>
              <a:chExt cx="635" cy="363"/>
            </a:xfrm>
          </p:grpSpPr>
          <p:sp>
            <p:nvSpPr>
              <p:cNvPr id="49248" name="AutoShape 158"/>
              <p:cNvSpPr>
                <a:spLocks noChangeArrowheads="1"/>
              </p:cNvSpPr>
              <p:nvPr/>
            </p:nvSpPr>
            <p:spPr bwMode="auto">
              <a:xfrm rot="5400000">
                <a:off x="1565" y="1616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3600" tIns="46800" rIns="93600" bIns="46800" anchor="ctr"/>
              <a:lstStyle/>
              <a:p>
                <a:pPr eaLnBrk="0" hangingPunct="0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9249" name="Line 159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50" name="Line 160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51" name="Line 161"/>
              <p:cNvSpPr>
                <a:spLocks noChangeShapeType="1"/>
              </p:cNvSpPr>
              <p:nvPr/>
            </p:nvSpPr>
            <p:spPr bwMode="auto">
              <a:xfrm flipV="1">
                <a:off x="183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52" name="Line 162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53" name="Line 163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54" name="Line 164"/>
              <p:cNvSpPr>
                <a:spLocks noChangeShapeType="1"/>
              </p:cNvSpPr>
              <p:nvPr/>
            </p:nvSpPr>
            <p:spPr bwMode="auto">
              <a:xfrm>
                <a:off x="1973" y="1752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55" name="Line 165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49256" name="Line 166"/>
              <p:cNvSpPr>
                <a:spLocks noChangeShapeType="1"/>
              </p:cNvSpPr>
              <p:nvPr/>
            </p:nvSpPr>
            <p:spPr bwMode="auto">
              <a:xfrm>
                <a:off x="1474" y="170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49175" name="Line 167"/>
            <p:cNvSpPr>
              <a:spLocks noChangeShapeType="1"/>
            </p:cNvSpPr>
            <p:nvPr/>
          </p:nvSpPr>
          <p:spPr bwMode="auto">
            <a:xfrm>
              <a:off x="1652" y="3303"/>
              <a:ext cx="3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76" name="Line 168"/>
            <p:cNvSpPr>
              <a:spLocks noChangeShapeType="1"/>
            </p:cNvSpPr>
            <p:nvPr/>
          </p:nvSpPr>
          <p:spPr bwMode="auto">
            <a:xfrm>
              <a:off x="5538" y="1501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grpSp>
          <p:nvGrpSpPr>
            <p:cNvPr id="49177" name="Group 169"/>
            <p:cNvGrpSpPr>
              <a:grpSpLocks/>
            </p:cNvGrpSpPr>
            <p:nvPr/>
          </p:nvGrpSpPr>
          <p:grpSpPr bwMode="auto">
            <a:xfrm rot="5400000">
              <a:off x="5446" y="1352"/>
              <a:ext cx="254" cy="192"/>
              <a:chOff x="4410" y="1533"/>
              <a:chExt cx="255" cy="190"/>
            </a:xfrm>
          </p:grpSpPr>
          <p:sp>
            <p:nvSpPr>
              <p:cNvPr id="49246" name="Text Box 170"/>
              <p:cNvSpPr txBox="1">
                <a:spLocks noChangeArrowheads="1"/>
              </p:cNvSpPr>
              <p:nvPr/>
            </p:nvSpPr>
            <p:spPr bwMode="auto">
              <a:xfrm>
                <a:off x="4410" y="1533"/>
                <a:ext cx="218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49247" name="Text Box 171"/>
              <p:cNvSpPr txBox="1">
                <a:spLocks noChangeArrowheads="1"/>
              </p:cNvSpPr>
              <p:nvPr/>
            </p:nvSpPr>
            <p:spPr bwMode="auto">
              <a:xfrm>
                <a:off x="4447" y="1533"/>
                <a:ext cx="218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sp>
          <p:nvSpPr>
            <p:cNvPr id="49178" name="Line 172"/>
            <p:cNvSpPr>
              <a:spLocks noChangeShapeType="1"/>
            </p:cNvSpPr>
            <p:nvPr/>
          </p:nvSpPr>
          <p:spPr bwMode="auto">
            <a:xfrm flipV="1">
              <a:off x="5538" y="1276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79" name="Line 173"/>
            <p:cNvSpPr>
              <a:spLocks noChangeShapeType="1"/>
            </p:cNvSpPr>
            <p:nvPr/>
          </p:nvSpPr>
          <p:spPr bwMode="auto">
            <a:xfrm flipH="1">
              <a:off x="1789" y="1276"/>
              <a:ext cx="37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80" name="Line 174"/>
            <p:cNvSpPr>
              <a:spLocks noChangeShapeType="1"/>
            </p:cNvSpPr>
            <p:nvPr/>
          </p:nvSpPr>
          <p:spPr bwMode="auto">
            <a:xfrm>
              <a:off x="4624" y="1501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grpSp>
          <p:nvGrpSpPr>
            <p:cNvPr id="49181" name="Group 175"/>
            <p:cNvGrpSpPr>
              <a:grpSpLocks/>
            </p:cNvGrpSpPr>
            <p:nvPr/>
          </p:nvGrpSpPr>
          <p:grpSpPr bwMode="auto">
            <a:xfrm rot="5400000">
              <a:off x="4532" y="1352"/>
              <a:ext cx="254" cy="192"/>
              <a:chOff x="4410" y="1533"/>
              <a:chExt cx="255" cy="190"/>
            </a:xfrm>
          </p:grpSpPr>
          <p:sp>
            <p:nvSpPr>
              <p:cNvPr id="49244" name="Text Box 176"/>
              <p:cNvSpPr txBox="1">
                <a:spLocks noChangeArrowheads="1"/>
              </p:cNvSpPr>
              <p:nvPr/>
            </p:nvSpPr>
            <p:spPr bwMode="auto">
              <a:xfrm>
                <a:off x="4410" y="1533"/>
                <a:ext cx="218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49245" name="Text Box 177"/>
              <p:cNvSpPr txBox="1">
                <a:spLocks noChangeArrowheads="1"/>
              </p:cNvSpPr>
              <p:nvPr/>
            </p:nvSpPr>
            <p:spPr bwMode="auto">
              <a:xfrm>
                <a:off x="4447" y="1533"/>
                <a:ext cx="218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sp>
          <p:nvSpPr>
            <p:cNvPr id="49182" name="Line 178"/>
            <p:cNvSpPr>
              <a:spLocks noChangeShapeType="1"/>
            </p:cNvSpPr>
            <p:nvPr/>
          </p:nvSpPr>
          <p:spPr bwMode="auto">
            <a:xfrm flipV="1">
              <a:off x="4624" y="1276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83" name="Line 179"/>
            <p:cNvSpPr>
              <a:spLocks noChangeShapeType="1"/>
            </p:cNvSpPr>
            <p:nvPr/>
          </p:nvSpPr>
          <p:spPr bwMode="auto">
            <a:xfrm>
              <a:off x="3709" y="1501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grpSp>
          <p:nvGrpSpPr>
            <p:cNvPr id="49184" name="Group 180"/>
            <p:cNvGrpSpPr>
              <a:grpSpLocks/>
            </p:cNvGrpSpPr>
            <p:nvPr/>
          </p:nvGrpSpPr>
          <p:grpSpPr bwMode="auto">
            <a:xfrm rot="5400000">
              <a:off x="3615" y="1351"/>
              <a:ext cx="254" cy="196"/>
              <a:chOff x="4411" y="1532"/>
              <a:chExt cx="255" cy="194"/>
            </a:xfrm>
          </p:grpSpPr>
          <p:sp>
            <p:nvSpPr>
              <p:cNvPr id="49242" name="Text Box 181"/>
              <p:cNvSpPr txBox="1">
                <a:spLocks noChangeArrowheads="1"/>
              </p:cNvSpPr>
              <p:nvPr/>
            </p:nvSpPr>
            <p:spPr bwMode="auto">
              <a:xfrm>
                <a:off x="4411" y="1536"/>
                <a:ext cx="218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49243" name="Text Box 182"/>
              <p:cNvSpPr txBox="1">
                <a:spLocks noChangeArrowheads="1"/>
              </p:cNvSpPr>
              <p:nvPr/>
            </p:nvSpPr>
            <p:spPr bwMode="auto">
              <a:xfrm>
                <a:off x="4448" y="1532"/>
                <a:ext cx="218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sp>
          <p:nvSpPr>
            <p:cNvPr id="49185" name="Line 183"/>
            <p:cNvSpPr>
              <a:spLocks noChangeShapeType="1"/>
            </p:cNvSpPr>
            <p:nvPr/>
          </p:nvSpPr>
          <p:spPr bwMode="auto">
            <a:xfrm flipV="1">
              <a:off x="3709" y="1276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86" name="Line 184"/>
            <p:cNvSpPr>
              <a:spLocks noChangeShapeType="1"/>
            </p:cNvSpPr>
            <p:nvPr/>
          </p:nvSpPr>
          <p:spPr bwMode="auto">
            <a:xfrm>
              <a:off x="2749" y="1501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grpSp>
          <p:nvGrpSpPr>
            <p:cNvPr id="49187" name="Group 185"/>
            <p:cNvGrpSpPr>
              <a:grpSpLocks/>
            </p:cNvGrpSpPr>
            <p:nvPr/>
          </p:nvGrpSpPr>
          <p:grpSpPr bwMode="auto">
            <a:xfrm rot="5400000">
              <a:off x="2657" y="1352"/>
              <a:ext cx="254" cy="192"/>
              <a:chOff x="4410" y="1534"/>
              <a:chExt cx="255" cy="191"/>
            </a:xfrm>
          </p:grpSpPr>
          <p:sp>
            <p:nvSpPr>
              <p:cNvPr id="49240" name="Text Box 186"/>
              <p:cNvSpPr txBox="1">
                <a:spLocks noChangeArrowheads="1"/>
              </p:cNvSpPr>
              <p:nvPr/>
            </p:nvSpPr>
            <p:spPr bwMode="auto">
              <a:xfrm>
                <a:off x="4410" y="1534"/>
                <a:ext cx="218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49241" name="Text Box 187"/>
              <p:cNvSpPr txBox="1">
                <a:spLocks noChangeArrowheads="1"/>
              </p:cNvSpPr>
              <p:nvPr/>
            </p:nvSpPr>
            <p:spPr bwMode="auto">
              <a:xfrm>
                <a:off x="4447" y="1534"/>
                <a:ext cx="218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sp>
          <p:nvSpPr>
            <p:cNvPr id="49188" name="Line 188"/>
            <p:cNvSpPr>
              <a:spLocks noChangeShapeType="1"/>
            </p:cNvSpPr>
            <p:nvPr/>
          </p:nvSpPr>
          <p:spPr bwMode="auto">
            <a:xfrm flipV="1">
              <a:off x="2749" y="1276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89" name="Line 189"/>
            <p:cNvSpPr>
              <a:spLocks noChangeShapeType="1"/>
            </p:cNvSpPr>
            <p:nvPr/>
          </p:nvSpPr>
          <p:spPr bwMode="auto">
            <a:xfrm>
              <a:off x="1744" y="120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90" name="Line 190"/>
            <p:cNvSpPr>
              <a:spLocks noChangeShapeType="1"/>
            </p:cNvSpPr>
            <p:nvPr/>
          </p:nvSpPr>
          <p:spPr bwMode="auto">
            <a:xfrm>
              <a:off x="1717" y="1231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91" name="Line 191"/>
            <p:cNvSpPr>
              <a:spLocks noChangeShapeType="1"/>
            </p:cNvSpPr>
            <p:nvPr/>
          </p:nvSpPr>
          <p:spPr bwMode="auto">
            <a:xfrm>
              <a:off x="1689" y="1252"/>
              <a:ext cx="0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92" name="AutoShape 192"/>
            <p:cNvSpPr>
              <a:spLocks noChangeArrowheads="1"/>
            </p:cNvSpPr>
            <p:nvPr/>
          </p:nvSpPr>
          <p:spPr bwMode="auto">
            <a:xfrm rot="10800000">
              <a:off x="2658" y="3485"/>
              <a:ext cx="183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93600" tIns="46800" rIns="93600" bIns="46800" anchor="ctr"/>
            <a:lstStyle/>
            <a:p>
              <a:pPr eaLnBrk="0" hangingPunct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9193" name="Line 193"/>
            <p:cNvSpPr>
              <a:spLocks noChangeShapeType="1"/>
            </p:cNvSpPr>
            <p:nvPr/>
          </p:nvSpPr>
          <p:spPr bwMode="auto">
            <a:xfrm>
              <a:off x="2749" y="3662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94" name="Line 194"/>
            <p:cNvSpPr>
              <a:spLocks noChangeShapeType="1"/>
            </p:cNvSpPr>
            <p:nvPr/>
          </p:nvSpPr>
          <p:spPr bwMode="auto">
            <a:xfrm flipH="1">
              <a:off x="2611" y="3752"/>
              <a:ext cx="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95" name="Line 195"/>
            <p:cNvSpPr>
              <a:spLocks noChangeShapeType="1"/>
            </p:cNvSpPr>
            <p:nvPr/>
          </p:nvSpPr>
          <p:spPr bwMode="auto">
            <a:xfrm>
              <a:off x="2611" y="3752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96" name="Line 196"/>
            <p:cNvSpPr>
              <a:spLocks noChangeShapeType="1"/>
            </p:cNvSpPr>
            <p:nvPr/>
          </p:nvSpPr>
          <p:spPr bwMode="auto">
            <a:xfrm flipH="1">
              <a:off x="2521" y="3573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97" name="Line 197"/>
            <p:cNvSpPr>
              <a:spLocks noChangeShapeType="1"/>
            </p:cNvSpPr>
            <p:nvPr/>
          </p:nvSpPr>
          <p:spPr bwMode="auto">
            <a:xfrm flipV="1">
              <a:off x="2521" y="343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198" name="AutoShape 198"/>
            <p:cNvSpPr>
              <a:spLocks noChangeArrowheads="1"/>
            </p:cNvSpPr>
            <p:nvPr/>
          </p:nvSpPr>
          <p:spPr bwMode="auto">
            <a:xfrm rot="10800000">
              <a:off x="3617" y="3484"/>
              <a:ext cx="184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93600" tIns="46800" rIns="93600" bIns="46800" anchor="ctr"/>
            <a:lstStyle/>
            <a:p>
              <a:pPr eaLnBrk="0" hangingPunct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9199" name="Line 199"/>
            <p:cNvSpPr>
              <a:spLocks noChangeShapeType="1"/>
            </p:cNvSpPr>
            <p:nvPr/>
          </p:nvSpPr>
          <p:spPr bwMode="auto">
            <a:xfrm>
              <a:off x="3709" y="3661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00" name="Line 200"/>
            <p:cNvSpPr>
              <a:spLocks noChangeShapeType="1"/>
            </p:cNvSpPr>
            <p:nvPr/>
          </p:nvSpPr>
          <p:spPr bwMode="auto">
            <a:xfrm flipH="1">
              <a:off x="3571" y="3751"/>
              <a:ext cx="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01" name="Line 201"/>
            <p:cNvSpPr>
              <a:spLocks noChangeShapeType="1"/>
            </p:cNvSpPr>
            <p:nvPr/>
          </p:nvSpPr>
          <p:spPr bwMode="auto">
            <a:xfrm>
              <a:off x="3571" y="3751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02" name="Line 202"/>
            <p:cNvSpPr>
              <a:spLocks noChangeShapeType="1"/>
            </p:cNvSpPr>
            <p:nvPr/>
          </p:nvSpPr>
          <p:spPr bwMode="auto">
            <a:xfrm flipH="1">
              <a:off x="3480" y="3572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03" name="Line 203"/>
            <p:cNvSpPr>
              <a:spLocks noChangeShapeType="1"/>
            </p:cNvSpPr>
            <p:nvPr/>
          </p:nvSpPr>
          <p:spPr bwMode="auto">
            <a:xfrm flipV="1">
              <a:off x="3480" y="343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04" name="AutoShape 204"/>
            <p:cNvSpPr>
              <a:spLocks noChangeArrowheads="1"/>
            </p:cNvSpPr>
            <p:nvPr/>
          </p:nvSpPr>
          <p:spPr bwMode="auto">
            <a:xfrm rot="10800000">
              <a:off x="4532" y="3485"/>
              <a:ext cx="184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93600" tIns="46800" rIns="93600" bIns="46800" anchor="ctr"/>
            <a:lstStyle/>
            <a:p>
              <a:pPr eaLnBrk="0" hangingPunct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9205" name="Line 205"/>
            <p:cNvSpPr>
              <a:spLocks noChangeShapeType="1"/>
            </p:cNvSpPr>
            <p:nvPr/>
          </p:nvSpPr>
          <p:spPr bwMode="auto">
            <a:xfrm>
              <a:off x="4624" y="3662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06" name="Line 206"/>
            <p:cNvSpPr>
              <a:spLocks noChangeShapeType="1"/>
            </p:cNvSpPr>
            <p:nvPr/>
          </p:nvSpPr>
          <p:spPr bwMode="auto">
            <a:xfrm flipH="1">
              <a:off x="4486" y="3752"/>
              <a:ext cx="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07" name="Line 207"/>
            <p:cNvSpPr>
              <a:spLocks noChangeShapeType="1"/>
            </p:cNvSpPr>
            <p:nvPr/>
          </p:nvSpPr>
          <p:spPr bwMode="auto">
            <a:xfrm>
              <a:off x="4486" y="3752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08" name="Line 208"/>
            <p:cNvSpPr>
              <a:spLocks noChangeShapeType="1"/>
            </p:cNvSpPr>
            <p:nvPr/>
          </p:nvSpPr>
          <p:spPr bwMode="auto">
            <a:xfrm flipH="1">
              <a:off x="4395" y="3573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09" name="Line 209"/>
            <p:cNvSpPr>
              <a:spLocks noChangeShapeType="1"/>
            </p:cNvSpPr>
            <p:nvPr/>
          </p:nvSpPr>
          <p:spPr bwMode="auto">
            <a:xfrm flipV="1">
              <a:off x="4395" y="343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10" name="AutoShape 210"/>
            <p:cNvSpPr>
              <a:spLocks noChangeArrowheads="1"/>
            </p:cNvSpPr>
            <p:nvPr/>
          </p:nvSpPr>
          <p:spPr bwMode="auto">
            <a:xfrm rot="10800000">
              <a:off x="5446" y="3484"/>
              <a:ext cx="184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93600" tIns="46800" rIns="93600" bIns="46800" anchor="ctr"/>
            <a:lstStyle/>
            <a:p>
              <a:pPr eaLnBrk="0" hangingPunct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9211" name="Line 211"/>
            <p:cNvSpPr>
              <a:spLocks noChangeShapeType="1"/>
            </p:cNvSpPr>
            <p:nvPr/>
          </p:nvSpPr>
          <p:spPr bwMode="auto">
            <a:xfrm>
              <a:off x="5538" y="3661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12" name="Line 212"/>
            <p:cNvSpPr>
              <a:spLocks noChangeShapeType="1"/>
            </p:cNvSpPr>
            <p:nvPr/>
          </p:nvSpPr>
          <p:spPr bwMode="auto">
            <a:xfrm flipH="1">
              <a:off x="5400" y="3751"/>
              <a:ext cx="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13" name="Line 213"/>
            <p:cNvSpPr>
              <a:spLocks noChangeShapeType="1"/>
            </p:cNvSpPr>
            <p:nvPr/>
          </p:nvSpPr>
          <p:spPr bwMode="auto">
            <a:xfrm>
              <a:off x="5400" y="3751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14" name="Line 214"/>
            <p:cNvSpPr>
              <a:spLocks noChangeShapeType="1"/>
            </p:cNvSpPr>
            <p:nvPr/>
          </p:nvSpPr>
          <p:spPr bwMode="auto">
            <a:xfrm flipH="1">
              <a:off x="5309" y="3572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15" name="Line 215"/>
            <p:cNvSpPr>
              <a:spLocks noChangeShapeType="1"/>
            </p:cNvSpPr>
            <p:nvPr/>
          </p:nvSpPr>
          <p:spPr bwMode="auto">
            <a:xfrm flipV="1">
              <a:off x="5309" y="343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16" name="Line 216"/>
            <p:cNvSpPr>
              <a:spLocks noChangeShapeType="1"/>
            </p:cNvSpPr>
            <p:nvPr/>
          </p:nvSpPr>
          <p:spPr bwMode="auto">
            <a:xfrm>
              <a:off x="1470" y="3438"/>
              <a:ext cx="38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17" name="Rectangle 217"/>
            <p:cNvSpPr>
              <a:spLocks noChangeArrowheads="1"/>
            </p:cNvSpPr>
            <p:nvPr/>
          </p:nvSpPr>
          <p:spPr bwMode="auto">
            <a:xfrm>
              <a:off x="879" y="2021"/>
              <a:ext cx="458" cy="10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9218" name="Line 218"/>
            <p:cNvSpPr>
              <a:spLocks noChangeShapeType="1"/>
            </p:cNvSpPr>
            <p:nvPr/>
          </p:nvSpPr>
          <p:spPr bwMode="auto">
            <a:xfrm>
              <a:off x="1748" y="2312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19" name="Line 219"/>
            <p:cNvSpPr>
              <a:spLocks noChangeShapeType="1"/>
            </p:cNvSpPr>
            <p:nvPr/>
          </p:nvSpPr>
          <p:spPr bwMode="auto">
            <a:xfrm>
              <a:off x="1748" y="2672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20" name="Line 220"/>
            <p:cNvSpPr>
              <a:spLocks noChangeShapeType="1"/>
            </p:cNvSpPr>
            <p:nvPr/>
          </p:nvSpPr>
          <p:spPr bwMode="auto">
            <a:xfrm flipH="1">
              <a:off x="1337" y="2672"/>
              <a:ext cx="4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21" name="Line 221"/>
            <p:cNvSpPr>
              <a:spLocks noChangeShapeType="1"/>
            </p:cNvSpPr>
            <p:nvPr/>
          </p:nvSpPr>
          <p:spPr bwMode="auto">
            <a:xfrm flipH="1">
              <a:off x="1337" y="2447"/>
              <a:ext cx="4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22" name="Line 222"/>
            <p:cNvSpPr>
              <a:spLocks noChangeShapeType="1"/>
            </p:cNvSpPr>
            <p:nvPr/>
          </p:nvSpPr>
          <p:spPr bwMode="auto">
            <a:xfrm>
              <a:off x="1657" y="1816"/>
              <a:ext cx="0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23" name="Line 223"/>
            <p:cNvSpPr>
              <a:spLocks noChangeShapeType="1"/>
            </p:cNvSpPr>
            <p:nvPr/>
          </p:nvSpPr>
          <p:spPr bwMode="auto">
            <a:xfrm>
              <a:off x="1657" y="2943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24" name="Line 224"/>
            <p:cNvSpPr>
              <a:spLocks noChangeShapeType="1"/>
            </p:cNvSpPr>
            <p:nvPr/>
          </p:nvSpPr>
          <p:spPr bwMode="auto">
            <a:xfrm flipH="1">
              <a:off x="1337" y="2177"/>
              <a:ext cx="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25" name="Line 225"/>
            <p:cNvSpPr>
              <a:spLocks noChangeShapeType="1"/>
            </p:cNvSpPr>
            <p:nvPr/>
          </p:nvSpPr>
          <p:spPr bwMode="auto">
            <a:xfrm flipH="1">
              <a:off x="1337" y="2943"/>
              <a:ext cx="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26" name="Text Box 226"/>
            <p:cNvSpPr txBox="1">
              <a:spLocks noChangeArrowheads="1"/>
            </p:cNvSpPr>
            <p:nvPr/>
          </p:nvSpPr>
          <p:spPr bwMode="auto">
            <a:xfrm>
              <a:off x="1003" y="2041"/>
              <a:ext cx="207" cy="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C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O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9231" name="Text Box 231"/>
            <p:cNvSpPr txBox="1">
              <a:spLocks noChangeArrowheads="1"/>
            </p:cNvSpPr>
            <p:nvPr/>
          </p:nvSpPr>
          <p:spPr bwMode="auto">
            <a:xfrm>
              <a:off x="1185" y="3345"/>
              <a:ext cx="2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CS</a:t>
              </a:r>
            </a:p>
          </p:txBody>
        </p:sp>
        <p:sp>
          <p:nvSpPr>
            <p:cNvPr id="49232" name="Text Box 232"/>
            <p:cNvSpPr txBox="1">
              <a:spLocks noChangeArrowheads="1"/>
            </p:cNvSpPr>
            <p:nvPr/>
          </p:nvSpPr>
          <p:spPr bwMode="auto">
            <a:xfrm>
              <a:off x="2323" y="3726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D3</a:t>
              </a:r>
            </a:p>
          </p:txBody>
        </p:sp>
        <p:sp>
          <p:nvSpPr>
            <p:cNvPr id="49233" name="Text Box 233"/>
            <p:cNvSpPr txBox="1">
              <a:spLocks noChangeArrowheads="1"/>
            </p:cNvSpPr>
            <p:nvPr/>
          </p:nvSpPr>
          <p:spPr bwMode="auto">
            <a:xfrm>
              <a:off x="3302" y="372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D2</a:t>
              </a:r>
            </a:p>
          </p:txBody>
        </p:sp>
        <p:sp>
          <p:nvSpPr>
            <p:cNvPr id="49234" name="Text Box 234"/>
            <p:cNvSpPr txBox="1">
              <a:spLocks noChangeArrowheads="1"/>
            </p:cNvSpPr>
            <p:nvPr/>
          </p:nvSpPr>
          <p:spPr bwMode="auto">
            <a:xfrm>
              <a:off x="4218" y="3732"/>
              <a:ext cx="2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D1</a:t>
              </a:r>
            </a:p>
          </p:txBody>
        </p:sp>
        <p:sp>
          <p:nvSpPr>
            <p:cNvPr id="49235" name="Line 235"/>
            <p:cNvSpPr>
              <a:spLocks noChangeShapeType="1"/>
            </p:cNvSpPr>
            <p:nvPr/>
          </p:nvSpPr>
          <p:spPr bwMode="auto">
            <a:xfrm>
              <a:off x="693" y="2447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36" name="Line 236"/>
            <p:cNvSpPr>
              <a:spLocks noChangeShapeType="1"/>
            </p:cNvSpPr>
            <p:nvPr/>
          </p:nvSpPr>
          <p:spPr bwMode="auto">
            <a:xfrm>
              <a:off x="693" y="2628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49237" name="Text Box 237"/>
            <p:cNvSpPr txBox="1">
              <a:spLocks noChangeArrowheads="1"/>
            </p:cNvSpPr>
            <p:nvPr/>
          </p:nvSpPr>
          <p:spPr bwMode="auto">
            <a:xfrm>
              <a:off x="616" y="2285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49238" name="Text Box 238"/>
            <p:cNvSpPr txBox="1">
              <a:spLocks noChangeArrowheads="1"/>
            </p:cNvSpPr>
            <p:nvPr/>
          </p:nvSpPr>
          <p:spPr bwMode="auto">
            <a:xfrm>
              <a:off x="614" y="2465"/>
              <a:ext cx="2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A0</a:t>
              </a:r>
            </a:p>
          </p:txBody>
        </p:sp>
        <p:sp>
          <p:nvSpPr>
            <p:cNvPr id="49239" name="Text Box 239"/>
            <p:cNvSpPr txBox="1">
              <a:spLocks noChangeArrowheads="1"/>
            </p:cNvSpPr>
            <p:nvPr/>
          </p:nvSpPr>
          <p:spPr bwMode="auto">
            <a:xfrm>
              <a:off x="5157" y="3730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D0</a:t>
              </a:r>
            </a:p>
          </p:txBody>
        </p:sp>
      </p:grpSp>
      <p:sp>
        <p:nvSpPr>
          <p:cNvPr id="49155" name="Text Box 240"/>
          <p:cNvSpPr txBox="1">
            <a:spLocks noChangeArrowheads="1"/>
          </p:cNvSpPr>
          <p:nvPr/>
        </p:nvSpPr>
        <p:spPr bwMode="auto">
          <a:xfrm>
            <a:off x="819150" y="1268413"/>
            <a:ext cx="37528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>
                <a:solidFill>
                  <a:schemeClr val="tx1"/>
                </a:solidFill>
              </a:rPr>
              <a:t>UNIDAD DE MEMORIA 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60350"/>
            <a:ext cx="9226550" cy="519113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s-ES" dirty="0" smtClean="0"/>
              <a:t>Memorias de solo lectura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1202" name="AutoShape 5"/>
          <p:cNvSpPr>
            <a:spLocks noChangeArrowheads="1"/>
          </p:cNvSpPr>
          <p:nvPr/>
        </p:nvSpPr>
        <p:spPr bwMode="auto">
          <a:xfrm rot="5400000">
            <a:off x="3341688" y="13731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03" name="Line 6"/>
          <p:cNvSpPr>
            <a:spLocks noChangeShapeType="1"/>
          </p:cNvSpPr>
          <p:nvPr/>
        </p:nvSpPr>
        <p:spPr bwMode="auto">
          <a:xfrm>
            <a:off x="3629025" y="1517650"/>
            <a:ext cx="14446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04" name="Line 7"/>
          <p:cNvSpPr>
            <a:spLocks noChangeShapeType="1"/>
          </p:cNvSpPr>
          <p:nvPr/>
        </p:nvSpPr>
        <p:spPr bwMode="auto">
          <a:xfrm>
            <a:off x="3773488" y="1517650"/>
            <a:ext cx="0" cy="1428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05" name="Line 8"/>
          <p:cNvSpPr>
            <a:spLocks noChangeShapeType="1"/>
          </p:cNvSpPr>
          <p:nvPr/>
        </p:nvSpPr>
        <p:spPr bwMode="auto">
          <a:xfrm flipV="1">
            <a:off x="3773488" y="1589088"/>
            <a:ext cx="71437" cy="71437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06" name="Line 9"/>
          <p:cNvSpPr>
            <a:spLocks noChangeShapeType="1"/>
          </p:cNvSpPr>
          <p:nvPr/>
        </p:nvSpPr>
        <p:spPr bwMode="auto">
          <a:xfrm>
            <a:off x="3844925" y="1589088"/>
            <a:ext cx="73025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07" name="Line 10"/>
          <p:cNvSpPr>
            <a:spLocks noChangeShapeType="1"/>
          </p:cNvSpPr>
          <p:nvPr/>
        </p:nvSpPr>
        <p:spPr bwMode="auto">
          <a:xfrm flipV="1">
            <a:off x="3917950" y="1589088"/>
            <a:ext cx="71438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08" name="Line 11"/>
          <p:cNvSpPr>
            <a:spLocks noChangeShapeType="1"/>
          </p:cNvSpPr>
          <p:nvPr/>
        </p:nvSpPr>
        <p:spPr bwMode="auto">
          <a:xfrm>
            <a:off x="3990975" y="1589088"/>
            <a:ext cx="21748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09" name="Line 12"/>
          <p:cNvSpPr>
            <a:spLocks noChangeShapeType="1"/>
          </p:cNvSpPr>
          <p:nvPr/>
        </p:nvSpPr>
        <p:spPr bwMode="auto">
          <a:xfrm flipH="1">
            <a:off x="3194050" y="1517650"/>
            <a:ext cx="146050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10" name="Line 13"/>
          <p:cNvSpPr>
            <a:spLocks noChangeShapeType="1"/>
          </p:cNvSpPr>
          <p:nvPr/>
        </p:nvSpPr>
        <p:spPr bwMode="auto">
          <a:xfrm>
            <a:off x="3194050" y="1517650"/>
            <a:ext cx="0" cy="4302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11" name="AutoShape 15"/>
          <p:cNvSpPr>
            <a:spLocks noChangeArrowheads="1"/>
          </p:cNvSpPr>
          <p:nvPr/>
        </p:nvSpPr>
        <p:spPr bwMode="auto">
          <a:xfrm rot="5400000">
            <a:off x="4864101" y="13731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>
            <a:off x="5151438" y="1517650"/>
            <a:ext cx="1460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13" name="Line 17"/>
          <p:cNvSpPr>
            <a:spLocks noChangeShapeType="1"/>
          </p:cNvSpPr>
          <p:nvPr/>
        </p:nvSpPr>
        <p:spPr bwMode="auto">
          <a:xfrm>
            <a:off x="5297488" y="1517650"/>
            <a:ext cx="0" cy="1428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14" name="Line 18"/>
          <p:cNvSpPr>
            <a:spLocks noChangeShapeType="1"/>
          </p:cNvSpPr>
          <p:nvPr/>
        </p:nvSpPr>
        <p:spPr bwMode="auto">
          <a:xfrm flipV="1">
            <a:off x="5297488" y="1589088"/>
            <a:ext cx="71437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15" name="Line 19"/>
          <p:cNvSpPr>
            <a:spLocks noChangeShapeType="1"/>
          </p:cNvSpPr>
          <p:nvPr/>
        </p:nvSpPr>
        <p:spPr bwMode="auto">
          <a:xfrm>
            <a:off x="5368925" y="1589088"/>
            <a:ext cx="73025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16" name="Line 20"/>
          <p:cNvSpPr>
            <a:spLocks noChangeShapeType="1"/>
          </p:cNvSpPr>
          <p:nvPr/>
        </p:nvSpPr>
        <p:spPr bwMode="auto">
          <a:xfrm flipV="1">
            <a:off x="5441950" y="1589088"/>
            <a:ext cx="69850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17" name="Line 21"/>
          <p:cNvSpPr>
            <a:spLocks noChangeShapeType="1"/>
          </p:cNvSpPr>
          <p:nvPr/>
        </p:nvSpPr>
        <p:spPr bwMode="auto">
          <a:xfrm>
            <a:off x="5513388" y="1589088"/>
            <a:ext cx="21907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18" name="Line 22"/>
          <p:cNvSpPr>
            <a:spLocks noChangeShapeType="1"/>
          </p:cNvSpPr>
          <p:nvPr/>
        </p:nvSpPr>
        <p:spPr bwMode="auto">
          <a:xfrm flipH="1">
            <a:off x="4716463" y="1517650"/>
            <a:ext cx="1460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19" name="Line 23"/>
          <p:cNvSpPr>
            <a:spLocks noChangeShapeType="1"/>
          </p:cNvSpPr>
          <p:nvPr/>
        </p:nvSpPr>
        <p:spPr bwMode="auto">
          <a:xfrm>
            <a:off x="4716463" y="1517650"/>
            <a:ext cx="0" cy="4302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20" name="AutoShape 25"/>
          <p:cNvSpPr>
            <a:spLocks noChangeArrowheads="1"/>
          </p:cNvSpPr>
          <p:nvPr/>
        </p:nvSpPr>
        <p:spPr bwMode="auto">
          <a:xfrm rot="5400000">
            <a:off x="6315076" y="13731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21" name="Line 26"/>
          <p:cNvSpPr>
            <a:spLocks noChangeShapeType="1"/>
          </p:cNvSpPr>
          <p:nvPr/>
        </p:nvSpPr>
        <p:spPr bwMode="auto">
          <a:xfrm>
            <a:off x="6602413" y="1517650"/>
            <a:ext cx="1460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22" name="Line 27"/>
          <p:cNvSpPr>
            <a:spLocks noChangeShapeType="1"/>
          </p:cNvSpPr>
          <p:nvPr/>
        </p:nvSpPr>
        <p:spPr bwMode="auto">
          <a:xfrm>
            <a:off x="6748463" y="1517650"/>
            <a:ext cx="0" cy="1428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23" name="Line 28"/>
          <p:cNvSpPr>
            <a:spLocks noChangeShapeType="1"/>
          </p:cNvSpPr>
          <p:nvPr/>
        </p:nvSpPr>
        <p:spPr bwMode="auto">
          <a:xfrm flipV="1">
            <a:off x="6748463" y="1589088"/>
            <a:ext cx="73025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24" name="Line 29"/>
          <p:cNvSpPr>
            <a:spLocks noChangeShapeType="1"/>
          </p:cNvSpPr>
          <p:nvPr/>
        </p:nvSpPr>
        <p:spPr bwMode="auto">
          <a:xfrm>
            <a:off x="6821488" y="1589088"/>
            <a:ext cx="71437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25" name="Line 30"/>
          <p:cNvSpPr>
            <a:spLocks noChangeShapeType="1"/>
          </p:cNvSpPr>
          <p:nvPr/>
        </p:nvSpPr>
        <p:spPr bwMode="auto">
          <a:xfrm flipV="1">
            <a:off x="6892925" y="1589088"/>
            <a:ext cx="69850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26" name="Line 31"/>
          <p:cNvSpPr>
            <a:spLocks noChangeShapeType="1"/>
          </p:cNvSpPr>
          <p:nvPr/>
        </p:nvSpPr>
        <p:spPr bwMode="auto">
          <a:xfrm>
            <a:off x="6965950" y="1589088"/>
            <a:ext cx="21748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27" name="Line 32"/>
          <p:cNvSpPr>
            <a:spLocks noChangeShapeType="1"/>
          </p:cNvSpPr>
          <p:nvPr/>
        </p:nvSpPr>
        <p:spPr bwMode="auto">
          <a:xfrm flipH="1">
            <a:off x="6167438" y="1517650"/>
            <a:ext cx="1460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28" name="Line 33"/>
          <p:cNvSpPr>
            <a:spLocks noChangeShapeType="1"/>
          </p:cNvSpPr>
          <p:nvPr/>
        </p:nvSpPr>
        <p:spPr bwMode="auto">
          <a:xfrm>
            <a:off x="6167438" y="1517650"/>
            <a:ext cx="0" cy="4302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29" name="AutoShape 35"/>
          <p:cNvSpPr>
            <a:spLocks noChangeArrowheads="1"/>
          </p:cNvSpPr>
          <p:nvPr/>
        </p:nvSpPr>
        <p:spPr bwMode="auto">
          <a:xfrm rot="5400000">
            <a:off x="7767638" y="13731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30" name="Line 36"/>
          <p:cNvSpPr>
            <a:spLocks noChangeShapeType="1"/>
          </p:cNvSpPr>
          <p:nvPr/>
        </p:nvSpPr>
        <p:spPr bwMode="auto">
          <a:xfrm>
            <a:off x="8054975" y="1517650"/>
            <a:ext cx="14446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31" name="Line 37"/>
          <p:cNvSpPr>
            <a:spLocks noChangeShapeType="1"/>
          </p:cNvSpPr>
          <p:nvPr/>
        </p:nvSpPr>
        <p:spPr bwMode="auto">
          <a:xfrm>
            <a:off x="8199438" y="1517650"/>
            <a:ext cx="0" cy="1428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32" name="Line 38"/>
          <p:cNvSpPr>
            <a:spLocks noChangeShapeType="1"/>
          </p:cNvSpPr>
          <p:nvPr/>
        </p:nvSpPr>
        <p:spPr bwMode="auto">
          <a:xfrm flipV="1">
            <a:off x="8199438" y="1589088"/>
            <a:ext cx="73025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33" name="Line 39"/>
          <p:cNvSpPr>
            <a:spLocks noChangeShapeType="1"/>
          </p:cNvSpPr>
          <p:nvPr/>
        </p:nvSpPr>
        <p:spPr bwMode="auto">
          <a:xfrm>
            <a:off x="8272463" y="1589088"/>
            <a:ext cx="71437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34" name="Line 40"/>
          <p:cNvSpPr>
            <a:spLocks noChangeShapeType="1"/>
          </p:cNvSpPr>
          <p:nvPr/>
        </p:nvSpPr>
        <p:spPr bwMode="auto">
          <a:xfrm flipV="1">
            <a:off x="8343900" y="1589088"/>
            <a:ext cx="73025" cy="71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35" name="Line 41"/>
          <p:cNvSpPr>
            <a:spLocks noChangeShapeType="1"/>
          </p:cNvSpPr>
          <p:nvPr/>
        </p:nvSpPr>
        <p:spPr bwMode="auto">
          <a:xfrm>
            <a:off x="8418513" y="1589088"/>
            <a:ext cx="2159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36" name="Line 42"/>
          <p:cNvSpPr>
            <a:spLocks noChangeShapeType="1"/>
          </p:cNvSpPr>
          <p:nvPr/>
        </p:nvSpPr>
        <p:spPr bwMode="auto">
          <a:xfrm flipH="1">
            <a:off x="7620000" y="1517650"/>
            <a:ext cx="1460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37" name="Line 43"/>
          <p:cNvSpPr>
            <a:spLocks noChangeShapeType="1"/>
          </p:cNvSpPr>
          <p:nvPr/>
        </p:nvSpPr>
        <p:spPr bwMode="auto">
          <a:xfrm>
            <a:off x="7620000" y="1517650"/>
            <a:ext cx="0" cy="4302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38" name="Line 44"/>
          <p:cNvSpPr>
            <a:spLocks noChangeShapeType="1"/>
          </p:cNvSpPr>
          <p:nvPr/>
        </p:nvSpPr>
        <p:spPr bwMode="auto">
          <a:xfrm>
            <a:off x="2465388" y="1947863"/>
            <a:ext cx="5154612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39" name="AutoShape 46"/>
          <p:cNvSpPr>
            <a:spLocks noChangeArrowheads="1"/>
          </p:cNvSpPr>
          <p:nvPr/>
        </p:nvSpPr>
        <p:spPr bwMode="auto">
          <a:xfrm rot="5400000">
            <a:off x="3341688" y="21605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40" name="Line 47"/>
          <p:cNvSpPr>
            <a:spLocks noChangeShapeType="1"/>
          </p:cNvSpPr>
          <p:nvPr/>
        </p:nvSpPr>
        <p:spPr bwMode="auto">
          <a:xfrm>
            <a:off x="3629025" y="230505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41" name="Line 48"/>
          <p:cNvSpPr>
            <a:spLocks noChangeShapeType="1"/>
          </p:cNvSpPr>
          <p:nvPr/>
        </p:nvSpPr>
        <p:spPr bwMode="auto">
          <a:xfrm>
            <a:off x="3773488" y="23050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42" name="Line 52"/>
          <p:cNvSpPr>
            <a:spLocks noChangeShapeType="1"/>
          </p:cNvSpPr>
          <p:nvPr/>
        </p:nvSpPr>
        <p:spPr bwMode="auto">
          <a:xfrm>
            <a:off x="3990975" y="23764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43" name="Line 53"/>
          <p:cNvSpPr>
            <a:spLocks noChangeShapeType="1"/>
          </p:cNvSpPr>
          <p:nvPr/>
        </p:nvSpPr>
        <p:spPr bwMode="auto">
          <a:xfrm flipH="1">
            <a:off x="3194050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44" name="Line 54"/>
          <p:cNvSpPr>
            <a:spLocks noChangeShapeType="1"/>
          </p:cNvSpPr>
          <p:nvPr/>
        </p:nvSpPr>
        <p:spPr bwMode="auto">
          <a:xfrm>
            <a:off x="3194050" y="23050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45" name="AutoShape 56"/>
          <p:cNvSpPr>
            <a:spLocks noChangeArrowheads="1"/>
          </p:cNvSpPr>
          <p:nvPr/>
        </p:nvSpPr>
        <p:spPr bwMode="auto">
          <a:xfrm rot="5400000">
            <a:off x="4864101" y="21605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46" name="Line 57"/>
          <p:cNvSpPr>
            <a:spLocks noChangeShapeType="1"/>
          </p:cNvSpPr>
          <p:nvPr/>
        </p:nvSpPr>
        <p:spPr bwMode="auto">
          <a:xfrm>
            <a:off x="5151438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47" name="Line 58"/>
          <p:cNvSpPr>
            <a:spLocks noChangeShapeType="1"/>
          </p:cNvSpPr>
          <p:nvPr/>
        </p:nvSpPr>
        <p:spPr bwMode="auto">
          <a:xfrm>
            <a:off x="5297488" y="23050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48" name="Line 59"/>
          <p:cNvSpPr>
            <a:spLocks noChangeShapeType="1"/>
          </p:cNvSpPr>
          <p:nvPr/>
        </p:nvSpPr>
        <p:spPr bwMode="auto">
          <a:xfrm flipV="1">
            <a:off x="5297488" y="23764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49" name="Line 60"/>
          <p:cNvSpPr>
            <a:spLocks noChangeShapeType="1"/>
          </p:cNvSpPr>
          <p:nvPr/>
        </p:nvSpPr>
        <p:spPr bwMode="auto">
          <a:xfrm>
            <a:off x="5368925" y="23764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50" name="Line 61"/>
          <p:cNvSpPr>
            <a:spLocks noChangeShapeType="1"/>
          </p:cNvSpPr>
          <p:nvPr/>
        </p:nvSpPr>
        <p:spPr bwMode="auto">
          <a:xfrm flipV="1">
            <a:off x="5441950" y="23764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51" name="Line 62"/>
          <p:cNvSpPr>
            <a:spLocks noChangeShapeType="1"/>
          </p:cNvSpPr>
          <p:nvPr/>
        </p:nvSpPr>
        <p:spPr bwMode="auto">
          <a:xfrm>
            <a:off x="5513388" y="237648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52" name="Line 63"/>
          <p:cNvSpPr>
            <a:spLocks noChangeShapeType="1"/>
          </p:cNvSpPr>
          <p:nvPr/>
        </p:nvSpPr>
        <p:spPr bwMode="auto">
          <a:xfrm flipH="1">
            <a:off x="4716463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53" name="Line 64"/>
          <p:cNvSpPr>
            <a:spLocks noChangeShapeType="1"/>
          </p:cNvSpPr>
          <p:nvPr/>
        </p:nvSpPr>
        <p:spPr bwMode="auto">
          <a:xfrm>
            <a:off x="4716463" y="23050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54" name="AutoShape 66"/>
          <p:cNvSpPr>
            <a:spLocks noChangeArrowheads="1"/>
          </p:cNvSpPr>
          <p:nvPr/>
        </p:nvSpPr>
        <p:spPr bwMode="auto">
          <a:xfrm rot="5400000">
            <a:off x="6315076" y="21605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55" name="Line 67"/>
          <p:cNvSpPr>
            <a:spLocks noChangeShapeType="1"/>
          </p:cNvSpPr>
          <p:nvPr/>
        </p:nvSpPr>
        <p:spPr bwMode="auto">
          <a:xfrm>
            <a:off x="6602413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56" name="Line 68"/>
          <p:cNvSpPr>
            <a:spLocks noChangeShapeType="1"/>
          </p:cNvSpPr>
          <p:nvPr/>
        </p:nvSpPr>
        <p:spPr bwMode="auto">
          <a:xfrm>
            <a:off x="6748463" y="23050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57" name="Line 72"/>
          <p:cNvSpPr>
            <a:spLocks noChangeShapeType="1"/>
          </p:cNvSpPr>
          <p:nvPr/>
        </p:nvSpPr>
        <p:spPr bwMode="auto">
          <a:xfrm>
            <a:off x="6965950" y="23764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58" name="Line 73"/>
          <p:cNvSpPr>
            <a:spLocks noChangeShapeType="1"/>
          </p:cNvSpPr>
          <p:nvPr/>
        </p:nvSpPr>
        <p:spPr bwMode="auto">
          <a:xfrm flipH="1">
            <a:off x="6167438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59" name="Line 74"/>
          <p:cNvSpPr>
            <a:spLocks noChangeShapeType="1"/>
          </p:cNvSpPr>
          <p:nvPr/>
        </p:nvSpPr>
        <p:spPr bwMode="auto">
          <a:xfrm>
            <a:off x="6167438" y="23050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60" name="AutoShape 76"/>
          <p:cNvSpPr>
            <a:spLocks noChangeArrowheads="1"/>
          </p:cNvSpPr>
          <p:nvPr/>
        </p:nvSpPr>
        <p:spPr bwMode="auto">
          <a:xfrm rot="5400000">
            <a:off x="7767638" y="21605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61" name="Line 77"/>
          <p:cNvSpPr>
            <a:spLocks noChangeShapeType="1"/>
          </p:cNvSpPr>
          <p:nvPr/>
        </p:nvSpPr>
        <p:spPr bwMode="auto">
          <a:xfrm>
            <a:off x="8054975" y="230505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62" name="Line 78"/>
          <p:cNvSpPr>
            <a:spLocks noChangeShapeType="1"/>
          </p:cNvSpPr>
          <p:nvPr/>
        </p:nvSpPr>
        <p:spPr bwMode="auto">
          <a:xfrm>
            <a:off x="8199438" y="23050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63" name="Line 79"/>
          <p:cNvSpPr>
            <a:spLocks noChangeShapeType="1"/>
          </p:cNvSpPr>
          <p:nvPr/>
        </p:nvSpPr>
        <p:spPr bwMode="auto">
          <a:xfrm flipV="1">
            <a:off x="8199438" y="23764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64" name="Line 80"/>
          <p:cNvSpPr>
            <a:spLocks noChangeShapeType="1"/>
          </p:cNvSpPr>
          <p:nvPr/>
        </p:nvSpPr>
        <p:spPr bwMode="auto">
          <a:xfrm>
            <a:off x="8272463" y="23764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65" name="Line 81"/>
          <p:cNvSpPr>
            <a:spLocks noChangeShapeType="1"/>
          </p:cNvSpPr>
          <p:nvPr/>
        </p:nvSpPr>
        <p:spPr bwMode="auto">
          <a:xfrm flipV="1">
            <a:off x="8343900" y="23764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66" name="Line 82"/>
          <p:cNvSpPr>
            <a:spLocks noChangeShapeType="1"/>
          </p:cNvSpPr>
          <p:nvPr/>
        </p:nvSpPr>
        <p:spPr bwMode="auto">
          <a:xfrm>
            <a:off x="8418513" y="23764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67" name="Line 83"/>
          <p:cNvSpPr>
            <a:spLocks noChangeShapeType="1"/>
          </p:cNvSpPr>
          <p:nvPr/>
        </p:nvSpPr>
        <p:spPr bwMode="auto">
          <a:xfrm flipH="1">
            <a:off x="7620000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68" name="Line 84"/>
          <p:cNvSpPr>
            <a:spLocks noChangeShapeType="1"/>
          </p:cNvSpPr>
          <p:nvPr/>
        </p:nvSpPr>
        <p:spPr bwMode="auto">
          <a:xfrm>
            <a:off x="7620000" y="23050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69" name="Line 85"/>
          <p:cNvSpPr>
            <a:spLocks noChangeShapeType="1"/>
          </p:cNvSpPr>
          <p:nvPr/>
        </p:nvSpPr>
        <p:spPr bwMode="auto">
          <a:xfrm>
            <a:off x="2613025" y="2735263"/>
            <a:ext cx="5006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70" name="AutoShape 87"/>
          <p:cNvSpPr>
            <a:spLocks noChangeArrowheads="1"/>
          </p:cNvSpPr>
          <p:nvPr/>
        </p:nvSpPr>
        <p:spPr bwMode="auto">
          <a:xfrm rot="5400000">
            <a:off x="3341688" y="29479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71" name="Line 88"/>
          <p:cNvSpPr>
            <a:spLocks noChangeShapeType="1"/>
          </p:cNvSpPr>
          <p:nvPr/>
        </p:nvSpPr>
        <p:spPr bwMode="auto">
          <a:xfrm>
            <a:off x="3629025" y="309086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72" name="Line 89"/>
          <p:cNvSpPr>
            <a:spLocks noChangeShapeType="1"/>
          </p:cNvSpPr>
          <p:nvPr/>
        </p:nvSpPr>
        <p:spPr bwMode="auto">
          <a:xfrm>
            <a:off x="3773488" y="30908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73" name="Line 90"/>
          <p:cNvSpPr>
            <a:spLocks noChangeShapeType="1"/>
          </p:cNvSpPr>
          <p:nvPr/>
        </p:nvSpPr>
        <p:spPr bwMode="auto">
          <a:xfrm flipV="1">
            <a:off x="3773488" y="31638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74" name="Line 91"/>
          <p:cNvSpPr>
            <a:spLocks noChangeShapeType="1"/>
          </p:cNvSpPr>
          <p:nvPr/>
        </p:nvSpPr>
        <p:spPr bwMode="auto">
          <a:xfrm>
            <a:off x="3844925" y="31638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75" name="Line 92"/>
          <p:cNvSpPr>
            <a:spLocks noChangeShapeType="1"/>
          </p:cNvSpPr>
          <p:nvPr/>
        </p:nvSpPr>
        <p:spPr bwMode="auto">
          <a:xfrm flipV="1">
            <a:off x="3917950" y="3163888"/>
            <a:ext cx="71438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76" name="Line 93"/>
          <p:cNvSpPr>
            <a:spLocks noChangeShapeType="1"/>
          </p:cNvSpPr>
          <p:nvPr/>
        </p:nvSpPr>
        <p:spPr bwMode="auto">
          <a:xfrm>
            <a:off x="3990975" y="31638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77" name="Line 94"/>
          <p:cNvSpPr>
            <a:spLocks noChangeShapeType="1"/>
          </p:cNvSpPr>
          <p:nvPr/>
        </p:nvSpPr>
        <p:spPr bwMode="auto">
          <a:xfrm flipH="1">
            <a:off x="3194050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78" name="Line 95"/>
          <p:cNvSpPr>
            <a:spLocks noChangeShapeType="1"/>
          </p:cNvSpPr>
          <p:nvPr/>
        </p:nvSpPr>
        <p:spPr bwMode="auto">
          <a:xfrm>
            <a:off x="3194050" y="30908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79" name="AutoShape 97"/>
          <p:cNvSpPr>
            <a:spLocks noChangeArrowheads="1"/>
          </p:cNvSpPr>
          <p:nvPr/>
        </p:nvSpPr>
        <p:spPr bwMode="auto">
          <a:xfrm rot="5400000">
            <a:off x="4864101" y="29479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80" name="Line 98"/>
          <p:cNvSpPr>
            <a:spLocks noChangeShapeType="1"/>
          </p:cNvSpPr>
          <p:nvPr/>
        </p:nvSpPr>
        <p:spPr bwMode="auto">
          <a:xfrm>
            <a:off x="5151438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81" name="Line 99"/>
          <p:cNvSpPr>
            <a:spLocks noChangeShapeType="1"/>
          </p:cNvSpPr>
          <p:nvPr/>
        </p:nvSpPr>
        <p:spPr bwMode="auto">
          <a:xfrm>
            <a:off x="5297488" y="30908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82" name="Line 100"/>
          <p:cNvSpPr>
            <a:spLocks noChangeShapeType="1"/>
          </p:cNvSpPr>
          <p:nvPr/>
        </p:nvSpPr>
        <p:spPr bwMode="auto">
          <a:xfrm flipV="1">
            <a:off x="5297488" y="31638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83" name="Line 102"/>
          <p:cNvSpPr>
            <a:spLocks noChangeShapeType="1"/>
          </p:cNvSpPr>
          <p:nvPr/>
        </p:nvSpPr>
        <p:spPr bwMode="auto">
          <a:xfrm flipV="1">
            <a:off x="5441950" y="31638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84" name="Line 103"/>
          <p:cNvSpPr>
            <a:spLocks noChangeShapeType="1"/>
          </p:cNvSpPr>
          <p:nvPr/>
        </p:nvSpPr>
        <p:spPr bwMode="auto">
          <a:xfrm>
            <a:off x="5513388" y="316388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85" name="Line 104"/>
          <p:cNvSpPr>
            <a:spLocks noChangeShapeType="1"/>
          </p:cNvSpPr>
          <p:nvPr/>
        </p:nvSpPr>
        <p:spPr bwMode="auto">
          <a:xfrm flipH="1">
            <a:off x="4716463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86" name="Line 105"/>
          <p:cNvSpPr>
            <a:spLocks noChangeShapeType="1"/>
          </p:cNvSpPr>
          <p:nvPr/>
        </p:nvSpPr>
        <p:spPr bwMode="auto">
          <a:xfrm>
            <a:off x="4716463" y="30908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87" name="AutoShape 107"/>
          <p:cNvSpPr>
            <a:spLocks noChangeArrowheads="1"/>
          </p:cNvSpPr>
          <p:nvPr/>
        </p:nvSpPr>
        <p:spPr bwMode="auto">
          <a:xfrm rot="5400000">
            <a:off x="6315076" y="29479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88" name="Line 108"/>
          <p:cNvSpPr>
            <a:spLocks noChangeShapeType="1"/>
          </p:cNvSpPr>
          <p:nvPr/>
        </p:nvSpPr>
        <p:spPr bwMode="auto">
          <a:xfrm>
            <a:off x="6602413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89" name="Line 109"/>
          <p:cNvSpPr>
            <a:spLocks noChangeShapeType="1"/>
          </p:cNvSpPr>
          <p:nvPr/>
        </p:nvSpPr>
        <p:spPr bwMode="auto">
          <a:xfrm>
            <a:off x="6748463" y="30908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90" name="Line 110"/>
          <p:cNvSpPr>
            <a:spLocks noChangeShapeType="1"/>
          </p:cNvSpPr>
          <p:nvPr/>
        </p:nvSpPr>
        <p:spPr bwMode="auto">
          <a:xfrm flipV="1">
            <a:off x="6748463" y="31638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91" name="Line 112"/>
          <p:cNvSpPr>
            <a:spLocks noChangeShapeType="1"/>
          </p:cNvSpPr>
          <p:nvPr/>
        </p:nvSpPr>
        <p:spPr bwMode="auto">
          <a:xfrm flipV="1">
            <a:off x="6892925" y="31638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92" name="Line 113"/>
          <p:cNvSpPr>
            <a:spLocks noChangeShapeType="1"/>
          </p:cNvSpPr>
          <p:nvPr/>
        </p:nvSpPr>
        <p:spPr bwMode="auto">
          <a:xfrm>
            <a:off x="6965950" y="31638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93" name="Line 114"/>
          <p:cNvSpPr>
            <a:spLocks noChangeShapeType="1"/>
          </p:cNvSpPr>
          <p:nvPr/>
        </p:nvSpPr>
        <p:spPr bwMode="auto">
          <a:xfrm flipH="1">
            <a:off x="6167438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94" name="Line 115"/>
          <p:cNvSpPr>
            <a:spLocks noChangeShapeType="1"/>
          </p:cNvSpPr>
          <p:nvPr/>
        </p:nvSpPr>
        <p:spPr bwMode="auto">
          <a:xfrm>
            <a:off x="6167438" y="30908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95" name="AutoShape 117"/>
          <p:cNvSpPr>
            <a:spLocks noChangeArrowheads="1"/>
          </p:cNvSpPr>
          <p:nvPr/>
        </p:nvSpPr>
        <p:spPr bwMode="auto">
          <a:xfrm rot="5400000">
            <a:off x="7767638" y="29479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296" name="Line 118"/>
          <p:cNvSpPr>
            <a:spLocks noChangeShapeType="1"/>
          </p:cNvSpPr>
          <p:nvPr/>
        </p:nvSpPr>
        <p:spPr bwMode="auto">
          <a:xfrm>
            <a:off x="8054975" y="309086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97" name="Line 119"/>
          <p:cNvSpPr>
            <a:spLocks noChangeShapeType="1"/>
          </p:cNvSpPr>
          <p:nvPr/>
        </p:nvSpPr>
        <p:spPr bwMode="auto">
          <a:xfrm>
            <a:off x="8199438" y="30908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98" name="Line 120"/>
          <p:cNvSpPr>
            <a:spLocks noChangeShapeType="1"/>
          </p:cNvSpPr>
          <p:nvPr/>
        </p:nvSpPr>
        <p:spPr bwMode="auto">
          <a:xfrm flipV="1">
            <a:off x="8199438" y="31638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299" name="Line 121"/>
          <p:cNvSpPr>
            <a:spLocks noChangeShapeType="1"/>
          </p:cNvSpPr>
          <p:nvPr/>
        </p:nvSpPr>
        <p:spPr bwMode="auto">
          <a:xfrm>
            <a:off x="8272463" y="31638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00" name="Line 122"/>
          <p:cNvSpPr>
            <a:spLocks noChangeShapeType="1"/>
          </p:cNvSpPr>
          <p:nvPr/>
        </p:nvSpPr>
        <p:spPr bwMode="auto">
          <a:xfrm flipV="1">
            <a:off x="8343900" y="31638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01" name="Line 123"/>
          <p:cNvSpPr>
            <a:spLocks noChangeShapeType="1"/>
          </p:cNvSpPr>
          <p:nvPr/>
        </p:nvSpPr>
        <p:spPr bwMode="auto">
          <a:xfrm>
            <a:off x="8418513" y="31638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02" name="Line 124"/>
          <p:cNvSpPr>
            <a:spLocks noChangeShapeType="1"/>
          </p:cNvSpPr>
          <p:nvPr/>
        </p:nvSpPr>
        <p:spPr bwMode="auto">
          <a:xfrm flipH="1">
            <a:off x="7620000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03" name="Line 125"/>
          <p:cNvSpPr>
            <a:spLocks noChangeShapeType="1"/>
          </p:cNvSpPr>
          <p:nvPr/>
        </p:nvSpPr>
        <p:spPr bwMode="auto">
          <a:xfrm>
            <a:off x="7620000" y="30908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04" name="Line 126"/>
          <p:cNvSpPr>
            <a:spLocks noChangeShapeType="1"/>
          </p:cNvSpPr>
          <p:nvPr/>
        </p:nvSpPr>
        <p:spPr bwMode="auto">
          <a:xfrm>
            <a:off x="2613025" y="3521075"/>
            <a:ext cx="5006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05" name="AutoShape 128"/>
          <p:cNvSpPr>
            <a:spLocks noChangeArrowheads="1"/>
          </p:cNvSpPr>
          <p:nvPr/>
        </p:nvSpPr>
        <p:spPr bwMode="auto">
          <a:xfrm rot="5400000">
            <a:off x="3341688" y="37353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306" name="Line 129"/>
          <p:cNvSpPr>
            <a:spLocks noChangeShapeType="1"/>
          </p:cNvSpPr>
          <p:nvPr/>
        </p:nvSpPr>
        <p:spPr bwMode="auto">
          <a:xfrm>
            <a:off x="3629025" y="387826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07" name="Line 130"/>
          <p:cNvSpPr>
            <a:spLocks noChangeShapeType="1"/>
          </p:cNvSpPr>
          <p:nvPr/>
        </p:nvSpPr>
        <p:spPr bwMode="auto">
          <a:xfrm>
            <a:off x="3773488" y="38782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08" name="Line 131"/>
          <p:cNvSpPr>
            <a:spLocks noChangeShapeType="1"/>
          </p:cNvSpPr>
          <p:nvPr/>
        </p:nvSpPr>
        <p:spPr bwMode="auto">
          <a:xfrm flipV="1">
            <a:off x="3773488" y="39512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09" name="Line 132"/>
          <p:cNvSpPr>
            <a:spLocks noChangeShapeType="1"/>
          </p:cNvSpPr>
          <p:nvPr/>
        </p:nvSpPr>
        <p:spPr bwMode="auto">
          <a:xfrm>
            <a:off x="3844925" y="39512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10" name="Line 133"/>
          <p:cNvSpPr>
            <a:spLocks noChangeShapeType="1"/>
          </p:cNvSpPr>
          <p:nvPr/>
        </p:nvSpPr>
        <p:spPr bwMode="auto">
          <a:xfrm flipV="1">
            <a:off x="3917950" y="3951288"/>
            <a:ext cx="71438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11" name="Line 134"/>
          <p:cNvSpPr>
            <a:spLocks noChangeShapeType="1"/>
          </p:cNvSpPr>
          <p:nvPr/>
        </p:nvSpPr>
        <p:spPr bwMode="auto">
          <a:xfrm>
            <a:off x="3990975" y="39512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12" name="Line 135"/>
          <p:cNvSpPr>
            <a:spLocks noChangeShapeType="1"/>
          </p:cNvSpPr>
          <p:nvPr/>
        </p:nvSpPr>
        <p:spPr bwMode="auto">
          <a:xfrm flipH="1">
            <a:off x="3194050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13" name="Line 136"/>
          <p:cNvSpPr>
            <a:spLocks noChangeShapeType="1"/>
          </p:cNvSpPr>
          <p:nvPr/>
        </p:nvSpPr>
        <p:spPr bwMode="auto">
          <a:xfrm>
            <a:off x="3194050" y="38782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14" name="AutoShape 138"/>
          <p:cNvSpPr>
            <a:spLocks noChangeArrowheads="1"/>
          </p:cNvSpPr>
          <p:nvPr/>
        </p:nvSpPr>
        <p:spPr bwMode="auto">
          <a:xfrm rot="5400000">
            <a:off x="4864101" y="37353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315" name="Line 139"/>
          <p:cNvSpPr>
            <a:spLocks noChangeShapeType="1"/>
          </p:cNvSpPr>
          <p:nvPr/>
        </p:nvSpPr>
        <p:spPr bwMode="auto">
          <a:xfrm>
            <a:off x="5151438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16" name="Line 140"/>
          <p:cNvSpPr>
            <a:spLocks noChangeShapeType="1"/>
          </p:cNvSpPr>
          <p:nvPr/>
        </p:nvSpPr>
        <p:spPr bwMode="auto">
          <a:xfrm>
            <a:off x="5297488" y="38782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17" name="Line 141"/>
          <p:cNvSpPr>
            <a:spLocks noChangeShapeType="1"/>
          </p:cNvSpPr>
          <p:nvPr/>
        </p:nvSpPr>
        <p:spPr bwMode="auto">
          <a:xfrm flipV="1">
            <a:off x="5297488" y="39512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18" name="Line 142"/>
          <p:cNvSpPr>
            <a:spLocks noChangeShapeType="1"/>
          </p:cNvSpPr>
          <p:nvPr/>
        </p:nvSpPr>
        <p:spPr bwMode="auto">
          <a:xfrm>
            <a:off x="5368925" y="39512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19" name="Line 143"/>
          <p:cNvSpPr>
            <a:spLocks noChangeShapeType="1"/>
          </p:cNvSpPr>
          <p:nvPr/>
        </p:nvSpPr>
        <p:spPr bwMode="auto">
          <a:xfrm flipV="1">
            <a:off x="5441950" y="39512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20" name="Line 144"/>
          <p:cNvSpPr>
            <a:spLocks noChangeShapeType="1"/>
          </p:cNvSpPr>
          <p:nvPr/>
        </p:nvSpPr>
        <p:spPr bwMode="auto">
          <a:xfrm>
            <a:off x="5513388" y="395128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21" name="Line 145"/>
          <p:cNvSpPr>
            <a:spLocks noChangeShapeType="1"/>
          </p:cNvSpPr>
          <p:nvPr/>
        </p:nvSpPr>
        <p:spPr bwMode="auto">
          <a:xfrm flipH="1">
            <a:off x="4716463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22" name="Line 146"/>
          <p:cNvSpPr>
            <a:spLocks noChangeShapeType="1"/>
          </p:cNvSpPr>
          <p:nvPr/>
        </p:nvSpPr>
        <p:spPr bwMode="auto">
          <a:xfrm>
            <a:off x="4716463" y="38782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23" name="AutoShape 148"/>
          <p:cNvSpPr>
            <a:spLocks noChangeArrowheads="1"/>
          </p:cNvSpPr>
          <p:nvPr/>
        </p:nvSpPr>
        <p:spPr bwMode="auto">
          <a:xfrm rot="5400000">
            <a:off x="6315076" y="37353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324" name="Line 149"/>
          <p:cNvSpPr>
            <a:spLocks noChangeShapeType="1"/>
          </p:cNvSpPr>
          <p:nvPr/>
        </p:nvSpPr>
        <p:spPr bwMode="auto">
          <a:xfrm>
            <a:off x="6602413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25" name="Line 150"/>
          <p:cNvSpPr>
            <a:spLocks noChangeShapeType="1"/>
          </p:cNvSpPr>
          <p:nvPr/>
        </p:nvSpPr>
        <p:spPr bwMode="auto">
          <a:xfrm>
            <a:off x="6748463" y="38782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26" name="Line 151"/>
          <p:cNvSpPr>
            <a:spLocks noChangeShapeType="1"/>
          </p:cNvSpPr>
          <p:nvPr/>
        </p:nvSpPr>
        <p:spPr bwMode="auto">
          <a:xfrm flipV="1">
            <a:off x="6748463" y="39512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27" name="Line 152"/>
          <p:cNvSpPr>
            <a:spLocks noChangeShapeType="1"/>
          </p:cNvSpPr>
          <p:nvPr/>
        </p:nvSpPr>
        <p:spPr bwMode="auto">
          <a:xfrm>
            <a:off x="6821488" y="39512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28" name="Line 153"/>
          <p:cNvSpPr>
            <a:spLocks noChangeShapeType="1"/>
          </p:cNvSpPr>
          <p:nvPr/>
        </p:nvSpPr>
        <p:spPr bwMode="auto">
          <a:xfrm flipV="1">
            <a:off x="6892925" y="39512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29" name="Line 154"/>
          <p:cNvSpPr>
            <a:spLocks noChangeShapeType="1"/>
          </p:cNvSpPr>
          <p:nvPr/>
        </p:nvSpPr>
        <p:spPr bwMode="auto">
          <a:xfrm>
            <a:off x="6965950" y="39512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30" name="Line 155"/>
          <p:cNvSpPr>
            <a:spLocks noChangeShapeType="1"/>
          </p:cNvSpPr>
          <p:nvPr/>
        </p:nvSpPr>
        <p:spPr bwMode="auto">
          <a:xfrm flipH="1">
            <a:off x="6167438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31" name="Line 156"/>
          <p:cNvSpPr>
            <a:spLocks noChangeShapeType="1"/>
          </p:cNvSpPr>
          <p:nvPr/>
        </p:nvSpPr>
        <p:spPr bwMode="auto">
          <a:xfrm>
            <a:off x="6167438" y="38782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32" name="AutoShape 158"/>
          <p:cNvSpPr>
            <a:spLocks noChangeArrowheads="1"/>
          </p:cNvSpPr>
          <p:nvPr/>
        </p:nvSpPr>
        <p:spPr bwMode="auto">
          <a:xfrm rot="5400000">
            <a:off x="7767638" y="37353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333" name="Line 159"/>
          <p:cNvSpPr>
            <a:spLocks noChangeShapeType="1"/>
          </p:cNvSpPr>
          <p:nvPr/>
        </p:nvSpPr>
        <p:spPr bwMode="auto">
          <a:xfrm>
            <a:off x="8054975" y="387826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34" name="Line 160"/>
          <p:cNvSpPr>
            <a:spLocks noChangeShapeType="1"/>
          </p:cNvSpPr>
          <p:nvPr/>
        </p:nvSpPr>
        <p:spPr bwMode="auto">
          <a:xfrm>
            <a:off x="8199438" y="38782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35" name="Line 164"/>
          <p:cNvSpPr>
            <a:spLocks noChangeShapeType="1"/>
          </p:cNvSpPr>
          <p:nvPr/>
        </p:nvSpPr>
        <p:spPr bwMode="auto">
          <a:xfrm>
            <a:off x="8418513" y="39512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36" name="Line 165"/>
          <p:cNvSpPr>
            <a:spLocks noChangeShapeType="1"/>
          </p:cNvSpPr>
          <p:nvPr/>
        </p:nvSpPr>
        <p:spPr bwMode="auto">
          <a:xfrm flipH="1">
            <a:off x="7620000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37" name="Line 166"/>
          <p:cNvSpPr>
            <a:spLocks noChangeShapeType="1"/>
          </p:cNvSpPr>
          <p:nvPr/>
        </p:nvSpPr>
        <p:spPr bwMode="auto">
          <a:xfrm>
            <a:off x="7620000" y="38782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38" name="Line 167"/>
          <p:cNvSpPr>
            <a:spLocks noChangeShapeType="1"/>
          </p:cNvSpPr>
          <p:nvPr/>
        </p:nvSpPr>
        <p:spPr bwMode="auto">
          <a:xfrm>
            <a:off x="2465388" y="4308475"/>
            <a:ext cx="5154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39" name="Line 168"/>
          <p:cNvSpPr>
            <a:spLocks noChangeShapeType="1"/>
          </p:cNvSpPr>
          <p:nvPr/>
        </p:nvSpPr>
        <p:spPr bwMode="auto">
          <a:xfrm>
            <a:off x="8634413" y="1447800"/>
            <a:ext cx="0" cy="31480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40" name="Text Box 170"/>
          <p:cNvSpPr txBox="1">
            <a:spLocks noChangeArrowheads="1"/>
          </p:cNvSpPr>
          <p:nvPr/>
        </p:nvSpPr>
        <p:spPr bwMode="auto">
          <a:xfrm rot="5400000">
            <a:off x="8512176" y="1179512"/>
            <a:ext cx="3476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1341" name="Text Box 171"/>
          <p:cNvSpPr txBox="1">
            <a:spLocks noChangeArrowheads="1"/>
          </p:cNvSpPr>
          <p:nvPr/>
        </p:nvSpPr>
        <p:spPr bwMode="auto">
          <a:xfrm rot="5400000">
            <a:off x="8507413" y="1246188"/>
            <a:ext cx="3476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1342" name="Line 172"/>
          <p:cNvSpPr>
            <a:spLocks noChangeShapeType="1"/>
          </p:cNvSpPr>
          <p:nvPr/>
        </p:nvSpPr>
        <p:spPr bwMode="auto">
          <a:xfrm flipV="1">
            <a:off x="8634413" y="1090613"/>
            <a:ext cx="0" cy="1762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43" name="Line 173"/>
          <p:cNvSpPr>
            <a:spLocks noChangeShapeType="1"/>
          </p:cNvSpPr>
          <p:nvPr/>
        </p:nvSpPr>
        <p:spPr bwMode="auto">
          <a:xfrm flipH="1">
            <a:off x="2684463" y="1090613"/>
            <a:ext cx="5949950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44" name="Line 174"/>
          <p:cNvSpPr>
            <a:spLocks noChangeShapeType="1"/>
          </p:cNvSpPr>
          <p:nvPr/>
        </p:nvSpPr>
        <p:spPr bwMode="auto">
          <a:xfrm>
            <a:off x="7185025" y="1447800"/>
            <a:ext cx="0" cy="31480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45" name="Text Box 176"/>
          <p:cNvSpPr txBox="1">
            <a:spLocks noChangeArrowheads="1"/>
          </p:cNvSpPr>
          <p:nvPr/>
        </p:nvSpPr>
        <p:spPr bwMode="auto">
          <a:xfrm rot="5400000">
            <a:off x="7061201" y="1179512"/>
            <a:ext cx="3476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1346" name="Text Box 177"/>
          <p:cNvSpPr txBox="1">
            <a:spLocks noChangeArrowheads="1"/>
          </p:cNvSpPr>
          <p:nvPr/>
        </p:nvSpPr>
        <p:spPr bwMode="auto">
          <a:xfrm rot="5400000">
            <a:off x="7056438" y="1246188"/>
            <a:ext cx="3476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1347" name="Line 178"/>
          <p:cNvSpPr>
            <a:spLocks noChangeShapeType="1"/>
          </p:cNvSpPr>
          <p:nvPr/>
        </p:nvSpPr>
        <p:spPr bwMode="auto">
          <a:xfrm flipV="1">
            <a:off x="7185025" y="1090613"/>
            <a:ext cx="0" cy="1762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48" name="Line 179"/>
          <p:cNvSpPr>
            <a:spLocks noChangeShapeType="1"/>
          </p:cNvSpPr>
          <p:nvPr/>
        </p:nvSpPr>
        <p:spPr bwMode="auto">
          <a:xfrm>
            <a:off x="5732463" y="1447800"/>
            <a:ext cx="0" cy="31480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49" name="Text Box 181"/>
          <p:cNvSpPr txBox="1">
            <a:spLocks noChangeArrowheads="1"/>
          </p:cNvSpPr>
          <p:nvPr/>
        </p:nvSpPr>
        <p:spPr bwMode="auto">
          <a:xfrm rot="5400000">
            <a:off x="5603875" y="1181100"/>
            <a:ext cx="3476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1350" name="Text Box 182"/>
          <p:cNvSpPr txBox="1">
            <a:spLocks noChangeArrowheads="1"/>
          </p:cNvSpPr>
          <p:nvPr/>
        </p:nvSpPr>
        <p:spPr bwMode="auto">
          <a:xfrm rot="5400000">
            <a:off x="5608638" y="1246188"/>
            <a:ext cx="3476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1351" name="Line 183"/>
          <p:cNvSpPr>
            <a:spLocks noChangeShapeType="1"/>
          </p:cNvSpPr>
          <p:nvPr/>
        </p:nvSpPr>
        <p:spPr bwMode="auto">
          <a:xfrm flipV="1">
            <a:off x="5732463" y="1090613"/>
            <a:ext cx="0" cy="1762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52" name="Line 184"/>
          <p:cNvSpPr>
            <a:spLocks noChangeShapeType="1"/>
          </p:cNvSpPr>
          <p:nvPr/>
        </p:nvSpPr>
        <p:spPr bwMode="auto">
          <a:xfrm>
            <a:off x="4208463" y="1447800"/>
            <a:ext cx="0" cy="31480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53" name="Text Box 186"/>
          <p:cNvSpPr txBox="1">
            <a:spLocks noChangeArrowheads="1"/>
          </p:cNvSpPr>
          <p:nvPr/>
        </p:nvSpPr>
        <p:spPr bwMode="auto">
          <a:xfrm rot="5400000">
            <a:off x="4084638" y="1179513"/>
            <a:ext cx="3476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1354" name="Text Box 187"/>
          <p:cNvSpPr txBox="1">
            <a:spLocks noChangeArrowheads="1"/>
          </p:cNvSpPr>
          <p:nvPr/>
        </p:nvSpPr>
        <p:spPr bwMode="auto">
          <a:xfrm rot="5400000">
            <a:off x="4081463" y="1249363"/>
            <a:ext cx="3476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1355" name="Line 188"/>
          <p:cNvSpPr>
            <a:spLocks noChangeShapeType="1"/>
          </p:cNvSpPr>
          <p:nvPr/>
        </p:nvSpPr>
        <p:spPr bwMode="auto">
          <a:xfrm flipV="1">
            <a:off x="4208463" y="1090613"/>
            <a:ext cx="0" cy="1762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56" name="Line 189"/>
          <p:cNvSpPr>
            <a:spLocks noChangeShapeType="1"/>
          </p:cNvSpPr>
          <p:nvPr/>
        </p:nvSpPr>
        <p:spPr bwMode="auto">
          <a:xfrm>
            <a:off x="2613025" y="981075"/>
            <a:ext cx="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57" name="Line 190"/>
          <p:cNvSpPr>
            <a:spLocks noChangeShapeType="1"/>
          </p:cNvSpPr>
          <p:nvPr/>
        </p:nvSpPr>
        <p:spPr bwMode="auto">
          <a:xfrm>
            <a:off x="2570163" y="1019175"/>
            <a:ext cx="0" cy="14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58" name="Line 191"/>
          <p:cNvSpPr>
            <a:spLocks noChangeShapeType="1"/>
          </p:cNvSpPr>
          <p:nvPr/>
        </p:nvSpPr>
        <p:spPr bwMode="auto">
          <a:xfrm>
            <a:off x="2525713" y="1052513"/>
            <a:ext cx="0" cy="69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59" name="AutoShape 192"/>
          <p:cNvSpPr>
            <a:spLocks noChangeArrowheads="1"/>
          </p:cNvSpPr>
          <p:nvPr/>
        </p:nvSpPr>
        <p:spPr bwMode="auto">
          <a:xfrm rot="10800000">
            <a:off x="4064000" y="4597400"/>
            <a:ext cx="290513" cy="287338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360" name="Line 193"/>
          <p:cNvSpPr>
            <a:spLocks noChangeShapeType="1"/>
          </p:cNvSpPr>
          <p:nvPr/>
        </p:nvSpPr>
        <p:spPr bwMode="auto">
          <a:xfrm>
            <a:off x="4208463" y="4878388"/>
            <a:ext cx="0" cy="142875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61" name="Line 194"/>
          <p:cNvSpPr>
            <a:spLocks noChangeShapeType="1"/>
          </p:cNvSpPr>
          <p:nvPr/>
        </p:nvSpPr>
        <p:spPr bwMode="auto">
          <a:xfrm flipH="1">
            <a:off x="3989388" y="5021263"/>
            <a:ext cx="219075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62" name="Line 195"/>
          <p:cNvSpPr>
            <a:spLocks noChangeShapeType="1"/>
          </p:cNvSpPr>
          <p:nvPr/>
        </p:nvSpPr>
        <p:spPr bwMode="auto">
          <a:xfrm>
            <a:off x="3989388" y="5021263"/>
            <a:ext cx="0" cy="2143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63" name="Line 196"/>
          <p:cNvSpPr>
            <a:spLocks noChangeShapeType="1"/>
          </p:cNvSpPr>
          <p:nvPr/>
        </p:nvSpPr>
        <p:spPr bwMode="auto">
          <a:xfrm flipH="1">
            <a:off x="3844925" y="4737100"/>
            <a:ext cx="288925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64" name="Line 197"/>
          <p:cNvSpPr>
            <a:spLocks noChangeShapeType="1"/>
          </p:cNvSpPr>
          <p:nvPr/>
        </p:nvSpPr>
        <p:spPr bwMode="auto">
          <a:xfrm flipV="1">
            <a:off x="3844925" y="4522788"/>
            <a:ext cx="0" cy="2143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65" name="AutoShape 198"/>
          <p:cNvSpPr>
            <a:spLocks noChangeArrowheads="1"/>
          </p:cNvSpPr>
          <p:nvPr/>
        </p:nvSpPr>
        <p:spPr bwMode="auto">
          <a:xfrm rot="10800000">
            <a:off x="5586413" y="4595813"/>
            <a:ext cx="292100" cy="287337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366" name="Line 199"/>
          <p:cNvSpPr>
            <a:spLocks noChangeShapeType="1"/>
          </p:cNvSpPr>
          <p:nvPr/>
        </p:nvSpPr>
        <p:spPr bwMode="auto">
          <a:xfrm>
            <a:off x="5732463" y="4876800"/>
            <a:ext cx="0" cy="142875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67" name="Line 200"/>
          <p:cNvSpPr>
            <a:spLocks noChangeShapeType="1"/>
          </p:cNvSpPr>
          <p:nvPr/>
        </p:nvSpPr>
        <p:spPr bwMode="auto">
          <a:xfrm flipH="1">
            <a:off x="5511800" y="5019675"/>
            <a:ext cx="220663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68" name="Line 201"/>
          <p:cNvSpPr>
            <a:spLocks noChangeShapeType="1"/>
          </p:cNvSpPr>
          <p:nvPr/>
        </p:nvSpPr>
        <p:spPr bwMode="auto">
          <a:xfrm>
            <a:off x="5511800" y="5019675"/>
            <a:ext cx="0" cy="2143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69" name="Line 202"/>
          <p:cNvSpPr>
            <a:spLocks noChangeShapeType="1"/>
          </p:cNvSpPr>
          <p:nvPr/>
        </p:nvSpPr>
        <p:spPr bwMode="auto">
          <a:xfrm flipH="1">
            <a:off x="5368925" y="4735513"/>
            <a:ext cx="288925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70" name="Line 203"/>
          <p:cNvSpPr>
            <a:spLocks noChangeShapeType="1"/>
          </p:cNvSpPr>
          <p:nvPr/>
        </p:nvSpPr>
        <p:spPr bwMode="auto">
          <a:xfrm flipV="1">
            <a:off x="5368925" y="4521200"/>
            <a:ext cx="0" cy="2143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71" name="AutoShape 204"/>
          <p:cNvSpPr>
            <a:spLocks noChangeArrowheads="1"/>
          </p:cNvSpPr>
          <p:nvPr/>
        </p:nvSpPr>
        <p:spPr bwMode="auto">
          <a:xfrm rot="10800000">
            <a:off x="7038975" y="4597400"/>
            <a:ext cx="290513" cy="287338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372" name="Line 205"/>
          <p:cNvSpPr>
            <a:spLocks noChangeShapeType="1"/>
          </p:cNvSpPr>
          <p:nvPr/>
        </p:nvSpPr>
        <p:spPr bwMode="auto">
          <a:xfrm>
            <a:off x="7185025" y="4878388"/>
            <a:ext cx="0" cy="142875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73" name="Line 206"/>
          <p:cNvSpPr>
            <a:spLocks noChangeShapeType="1"/>
          </p:cNvSpPr>
          <p:nvPr/>
        </p:nvSpPr>
        <p:spPr bwMode="auto">
          <a:xfrm flipH="1">
            <a:off x="6964363" y="5021263"/>
            <a:ext cx="220662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74" name="Line 207"/>
          <p:cNvSpPr>
            <a:spLocks noChangeShapeType="1"/>
          </p:cNvSpPr>
          <p:nvPr/>
        </p:nvSpPr>
        <p:spPr bwMode="auto">
          <a:xfrm>
            <a:off x="6964363" y="5021263"/>
            <a:ext cx="0" cy="2143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75" name="Line 208"/>
          <p:cNvSpPr>
            <a:spLocks noChangeShapeType="1"/>
          </p:cNvSpPr>
          <p:nvPr/>
        </p:nvSpPr>
        <p:spPr bwMode="auto">
          <a:xfrm flipH="1">
            <a:off x="6821488" y="4737100"/>
            <a:ext cx="290512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76" name="Line 209"/>
          <p:cNvSpPr>
            <a:spLocks noChangeShapeType="1"/>
          </p:cNvSpPr>
          <p:nvPr/>
        </p:nvSpPr>
        <p:spPr bwMode="auto">
          <a:xfrm flipV="1">
            <a:off x="6821488" y="4522788"/>
            <a:ext cx="0" cy="2143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77" name="AutoShape 210"/>
          <p:cNvSpPr>
            <a:spLocks noChangeArrowheads="1"/>
          </p:cNvSpPr>
          <p:nvPr/>
        </p:nvSpPr>
        <p:spPr bwMode="auto">
          <a:xfrm rot="10800000">
            <a:off x="8489950" y="4595813"/>
            <a:ext cx="292100" cy="287337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378" name="Line 211"/>
          <p:cNvSpPr>
            <a:spLocks noChangeShapeType="1"/>
          </p:cNvSpPr>
          <p:nvPr/>
        </p:nvSpPr>
        <p:spPr bwMode="auto">
          <a:xfrm>
            <a:off x="8634413" y="4876800"/>
            <a:ext cx="0" cy="142875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79" name="Line 212"/>
          <p:cNvSpPr>
            <a:spLocks noChangeShapeType="1"/>
          </p:cNvSpPr>
          <p:nvPr/>
        </p:nvSpPr>
        <p:spPr bwMode="auto">
          <a:xfrm flipH="1">
            <a:off x="8416925" y="5019675"/>
            <a:ext cx="217488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80" name="Line 213"/>
          <p:cNvSpPr>
            <a:spLocks noChangeShapeType="1"/>
          </p:cNvSpPr>
          <p:nvPr/>
        </p:nvSpPr>
        <p:spPr bwMode="auto">
          <a:xfrm>
            <a:off x="8416925" y="5019675"/>
            <a:ext cx="0" cy="2143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81" name="Line 214"/>
          <p:cNvSpPr>
            <a:spLocks noChangeShapeType="1"/>
          </p:cNvSpPr>
          <p:nvPr/>
        </p:nvSpPr>
        <p:spPr bwMode="auto">
          <a:xfrm flipH="1">
            <a:off x="8272463" y="4735513"/>
            <a:ext cx="290512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82" name="Line 215"/>
          <p:cNvSpPr>
            <a:spLocks noChangeShapeType="1"/>
          </p:cNvSpPr>
          <p:nvPr/>
        </p:nvSpPr>
        <p:spPr bwMode="auto">
          <a:xfrm flipV="1">
            <a:off x="8272463" y="4521200"/>
            <a:ext cx="0" cy="2143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83" name="Line 216"/>
          <p:cNvSpPr>
            <a:spLocks noChangeShapeType="1"/>
          </p:cNvSpPr>
          <p:nvPr/>
        </p:nvSpPr>
        <p:spPr bwMode="auto">
          <a:xfrm>
            <a:off x="2176463" y="4522788"/>
            <a:ext cx="6096000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84" name="Rectangle 217"/>
          <p:cNvSpPr>
            <a:spLocks noChangeArrowheads="1"/>
          </p:cNvSpPr>
          <p:nvPr/>
        </p:nvSpPr>
        <p:spPr bwMode="auto">
          <a:xfrm>
            <a:off x="1239838" y="2273300"/>
            <a:ext cx="725487" cy="1646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1385" name="Line 218"/>
          <p:cNvSpPr>
            <a:spLocks noChangeShapeType="1"/>
          </p:cNvSpPr>
          <p:nvPr/>
        </p:nvSpPr>
        <p:spPr bwMode="auto">
          <a:xfrm>
            <a:off x="2619375" y="2735263"/>
            <a:ext cx="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86" name="Line 219"/>
          <p:cNvSpPr>
            <a:spLocks noChangeShapeType="1"/>
          </p:cNvSpPr>
          <p:nvPr/>
        </p:nvSpPr>
        <p:spPr bwMode="auto">
          <a:xfrm>
            <a:off x="2619375" y="3306763"/>
            <a:ext cx="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87" name="Line 220"/>
          <p:cNvSpPr>
            <a:spLocks noChangeShapeType="1"/>
          </p:cNvSpPr>
          <p:nvPr/>
        </p:nvSpPr>
        <p:spPr bwMode="auto">
          <a:xfrm flipH="1">
            <a:off x="1965325" y="3306763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88" name="Line 221"/>
          <p:cNvSpPr>
            <a:spLocks noChangeShapeType="1"/>
          </p:cNvSpPr>
          <p:nvPr/>
        </p:nvSpPr>
        <p:spPr bwMode="auto">
          <a:xfrm flipH="1">
            <a:off x="1965325" y="2949575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89" name="Line 222"/>
          <p:cNvSpPr>
            <a:spLocks noChangeShapeType="1"/>
          </p:cNvSpPr>
          <p:nvPr/>
        </p:nvSpPr>
        <p:spPr bwMode="auto">
          <a:xfrm>
            <a:off x="2474913" y="1947863"/>
            <a:ext cx="0" cy="573087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90" name="Line 223"/>
          <p:cNvSpPr>
            <a:spLocks noChangeShapeType="1"/>
          </p:cNvSpPr>
          <p:nvPr/>
        </p:nvSpPr>
        <p:spPr bwMode="auto">
          <a:xfrm>
            <a:off x="2474913" y="3736975"/>
            <a:ext cx="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91" name="Line 224"/>
          <p:cNvSpPr>
            <a:spLocks noChangeShapeType="1"/>
          </p:cNvSpPr>
          <p:nvPr/>
        </p:nvSpPr>
        <p:spPr bwMode="auto">
          <a:xfrm flipH="1">
            <a:off x="1965325" y="2520950"/>
            <a:ext cx="509588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92" name="Line 225"/>
          <p:cNvSpPr>
            <a:spLocks noChangeShapeType="1"/>
          </p:cNvSpPr>
          <p:nvPr/>
        </p:nvSpPr>
        <p:spPr bwMode="auto">
          <a:xfrm flipH="1">
            <a:off x="1965325" y="3736975"/>
            <a:ext cx="509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393" name="Text Box 226"/>
          <p:cNvSpPr txBox="1">
            <a:spLocks noChangeArrowheads="1"/>
          </p:cNvSpPr>
          <p:nvPr/>
        </p:nvSpPr>
        <p:spPr bwMode="auto">
          <a:xfrm>
            <a:off x="1436688" y="2305050"/>
            <a:ext cx="331787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E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C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O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E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19655" name="Text Box 231"/>
          <p:cNvSpPr txBox="1">
            <a:spLocks noChangeArrowheads="1"/>
          </p:cNvSpPr>
          <p:nvPr/>
        </p:nvSpPr>
        <p:spPr bwMode="auto">
          <a:xfrm>
            <a:off x="1716088" y="4365625"/>
            <a:ext cx="417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>
              <a:defRPr/>
            </a:pPr>
            <a:r>
              <a:rPr lang="es-ES" sz="140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rPr>
              <a:t>CS</a:t>
            </a:r>
          </a:p>
        </p:txBody>
      </p:sp>
      <p:sp>
        <p:nvSpPr>
          <p:cNvPr id="51399" name="Text Box 232"/>
          <p:cNvSpPr txBox="1">
            <a:spLocks noChangeArrowheads="1"/>
          </p:cNvSpPr>
          <p:nvPr/>
        </p:nvSpPr>
        <p:spPr bwMode="auto">
          <a:xfrm>
            <a:off x="3532188" y="4979988"/>
            <a:ext cx="4413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D3</a:t>
            </a:r>
          </a:p>
        </p:txBody>
      </p:sp>
      <p:sp>
        <p:nvSpPr>
          <p:cNvPr id="51400" name="Text Box 233"/>
          <p:cNvSpPr txBox="1">
            <a:spLocks noChangeArrowheads="1"/>
          </p:cNvSpPr>
          <p:nvPr/>
        </p:nvSpPr>
        <p:spPr bwMode="auto">
          <a:xfrm>
            <a:off x="5084763" y="4976813"/>
            <a:ext cx="4413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D2</a:t>
            </a:r>
          </a:p>
        </p:txBody>
      </p:sp>
      <p:sp>
        <p:nvSpPr>
          <p:cNvPr id="51401" name="Text Box 234"/>
          <p:cNvSpPr txBox="1">
            <a:spLocks noChangeArrowheads="1"/>
          </p:cNvSpPr>
          <p:nvPr/>
        </p:nvSpPr>
        <p:spPr bwMode="auto">
          <a:xfrm>
            <a:off x="6540500" y="4989513"/>
            <a:ext cx="4413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D1</a:t>
            </a:r>
          </a:p>
        </p:txBody>
      </p:sp>
      <p:sp>
        <p:nvSpPr>
          <p:cNvPr id="51402" name="Line 235"/>
          <p:cNvSpPr>
            <a:spLocks noChangeShapeType="1"/>
          </p:cNvSpPr>
          <p:nvPr/>
        </p:nvSpPr>
        <p:spPr bwMode="auto">
          <a:xfrm>
            <a:off x="944563" y="2949575"/>
            <a:ext cx="29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403" name="Line 236"/>
          <p:cNvSpPr>
            <a:spLocks noChangeShapeType="1"/>
          </p:cNvSpPr>
          <p:nvPr/>
        </p:nvSpPr>
        <p:spPr bwMode="auto">
          <a:xfrm>
            <a:off x="944563" y="3236913"/>
            <a:ext cx="29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1404" name="Text Box 237"/>
          <p:cNvSpPr txBox="1">
            <a:spLocks noChangeArrowheads="1"/>
          </p:cNvSpPr>
          <p:nvPr/>
        </p:nvSpPr>
        <p:spPr bwMode="auto">
          <a:xfrm>
            <a:off x="822325" y="2692400"/>
            <a:ext cx="42545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A1</a:t>
            </a:r>
          </a:p>
        </p:txBody>
      </p:sp>
      <p:sp>
        <p:nvSpPr>
          <p:cNvPr id="51405" name="Text Box 238"/>
          <p:cNvSpPr txBox="1">
            <a:spLocks noChangeArrowheads="1"/>
          </p:cNvSpPr>
          <p:nvPr/>
        </p:nvSpPr>
        <p:spPr bwMode="auto">
          <a:xfrm>
            <a:off x="819150" y="2978150"/>
            <a:ext cx="4286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A0</a:t>
            </a:r>
          </a:p>
        </p:txBody>
      </p:sp>
      <p:sp>
        <p:nvSpPr>
          <p:cNvPr id="51406" name="Text Box 239"/>
          <p:cNvSpPr txBox="1">
            <a:spLocks noChangeArrowheads="1"/>
          </p:cNvSpPr>
          <p:nvPr/>
        </p:nvSpPr>
        <p:spPr bwMode="auto">
          <a:xfrm>
            <a:off x="8031163" y="4986338"/>
            <a:ext cx="4413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D0</a:t>
            </a:r>
          </a:p>
        </p:txBody>
      </p:sp>
      <p:sp>
        <p:nvSpPr>
          <p:cNvPr id="51407" name="Text Box 241"/>
          <p:cNvSpPr txBox="1">
            <a:spLocks noChangeArrowheads="1"/>
          </p:cNvSpPr>
          <p:nvPr/>
        </p:nvSpPr>
        <p:spPr bwMode="auto">
          <a:xfrm>
            <a:off x="584200" y="2654300"/>
            <a:ext cx="390525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51408" name="Text Box 242"/>
          <p:cNvSpPr txBox="1">
            <a:spLocks noChangeArrowheads="1"/>
          </p:cNvSpPr>
          <p:nvPr/>
        </p:nvSpPr>
        <p:spPr bwMode="auto">
          <a:xfrm>
            <a:off x="3783013" y="5157788"/>
            <a:ext cx="569436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1	        1		 1	        1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60350"/>
            <a:ext cx="9226550" cy="519113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s-ES" dirty="0" smtClean="0"/>
              <a:t>Memorias de solo lectura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3250" name="AutoShape 3"/>
          <p:cNvSpPr>
            <a:spLocks noChangeArrowheads="1"/>
          </p:cNvSpPr>
          <p:nvPr/>
        </p:nvSpPr>
        <p:spPr bwMode="auto">
          <a:xfrm rot="5400000">
            <a:off x="3341688" y="13731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251" name="Line 4"/>
          <p:cNvSpPr>
            <a:spLocks noChangeShapeType="1"/>
          </p:cNvSpPr>
          <p:nvPr/>
        </p:nvSpPr>
        <p:spPr bwMode="auto">
          <a:xfrm>
            <a:off x="3629025" y="151765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3773488" y="15176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auto">
          <a:xfrm flipV="1">
            <a:off x="3773488" y="15890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3844925" y="15890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V="1">
            <a:off x="3917950" y="1589088"/>
            <a:ext cx="71438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3990975" y="15890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 flipH="1">
            <a:off x="3194050" y="15176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>
            <a:off x="3194050" y="15176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59" name="AutoShape 12"/>
          <p:cNvSpPr>
            <a:spLocks noChangeArrowheads="1"/>
          </p:cNvSpPr>
          <p:nvPr/>
        </p:nvSpPr>
        <p:spPr bwMode="auto">
          <a:xfrm rot="5400000">
            <a:off x="4864101" y="13731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260" name="Line 13"/>
          <p:cNvSpPr>
            <a:spLocks noChangeShapeType="1"/>
          </p:cNvSpPr>
          <p:nvPr/>
        </p:nvSpPr>
        <p:spPr bwMode="auto">
          <a:xfrm>
            <a:off x="5151438" y="15176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61" name="Line 14"/>
          <p:cNvSpPr>
            <a:spLocks noChangeShapeType="1"/>
          </p:cNvSpPr>
          <p:nvPr/>
        </p:nvSpPr>
        <p:spPr bwMode="auto">
          <a:xfrm>
            <a:off x="5297488" y="15176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 flipV="1">
            <a:off x="5297488" y="15890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63" name="Line 16"/>
          <p:cNvSpPr>
            <a:spLocks noChangeShapeType="1"/>
          </p:cNvSpPr>
          <p:nvPr/>
        </p:nvSpPr>
        <p:spPr bwMode="auto">
          <a:xfrm>
            <a:off x="5368925" y="15890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64" name="Line 17"/>
          <p:cNvSpPr>
            <a:spLocks noChangeShapeType="1"/>
          </p:cNvSpPr>
          <p:nvPr/>
        </p:nvSpPr>
        <p:spPr bwMode="auto">
          <a:xfrm flipV="1">
            <a:off x="5441950" y="15890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>
            <a:off x="5513388" y="158908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66" name="Line 19"/>
          <p:cNvSpPr>
            <a:spLocks noChangeShapeType="1"/>
          </p:cNvSpPr>
          <p:nvPr/>
        </p:nvSpPr>
        <p:spPr bwMode="auto">
          <a:xfrm flipH="1">
            <a:off x="4716463" y="15176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67" name="Line 20"/>
          <p:cNvSpPr>
            <a:spLocks noChangeShapeType="1"/>
          </p:cNvSpPr>
          <p:nvPr/>
        </p:nvSpPr>
        <p:spPr bwMode="auto">
          <a:xfrm>
            <a:off x="4716463" y="15176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68" name="AutoShape 21"/>
          <p:cNvSpPr>
            <a:spLocks noChangeArrowheads="1"/>
          </p:cNvSpPr>
          <p:nvPr/>
        </p:nvSpPr>
        <p:spPr bwMode="auto">
          <a:xfrm rot="5400000">
            <a:off x="6315076" y="13731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269" name="Line 22"/>
          <p:cNvSpPr>
            <a:spLocks noChangeShapeType="1"/>
          </p:cNvSpPr>
          <p:nvPr/>
        </p:nvSpPr>
        <p:spPr bwMode="auto">
          <a:xfrm>
            <a:off x="6602413" y="15176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70" name="Line 23"/>
          <p:cNvSpPr>
            <a:spLocks noChangeShapeType="1"/>
          </p:cNvSpPr>
          <p:nvPr/>
        </p:nvSpPr>
        <p:spPr bwMode="auto">
          <a:xfrm>
            <a:off x="6748463" y="15176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71" name="Line 24"/>
          <p:cNvSpPr>
            <a:spLocks noChangeShapeType="1"/>
          </p:cNvSpPr>
          <p:nvPr/>
        </p:nvSpPr>
        <p:spPr bwMode="auto">
          <a:xfrm flipV="1">
            <a:off x="6748463" y="15890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72" name="Line 25"/>
          <p:cNvSpPr>
            <a:spLocks noChangeShapeType="1"/>
          </p:cNvSpPr>
          <p:nvPr/>
        </p:nvSpPr>
        <p:spPr bwMode="auto">
          <a:xfrm>
            <a:off x="6821488" y="15890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 flipV="1">
            <a:off x="6892925" y="15890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>
            <a:off x="6965950" y="15890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75" name="Line 28"/>
          <p:cNvSpPr>
            <a:spLocks noChangeShapeType="1"/>
          </p:cNvSpPr>
          <p:nvPr/>
        </p:nvSpPr>
        <p:spPr bwMode="auto">
          <a:xfrm flipH="1">
            <a:off x="6167438" y="15176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76" name="Line 29"/>
          <p:cNvSpPr>
            <a:spLocks noChangeShapeType="1"/>
          </p:cNvSpPr>
          <p:nvPr/>
        </p:nvSpPr>
        <p:spPr bwMode="auto">
          <a:xfrm>
            <a:off x="6167438" y="15176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77" name="AutoShape 30"/>
          <p:cNvSpPr>
            <a:spLocks noChangeArrowheads="1"/>
          </p:cNvSpPr>
          <p:nvPr/>
        </p:nvSpPr>
        <p:spPr bwMode="auto">
          <a:xfrm rot="5400000">
            <a:off x="7767638" y="13731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278" name="Line 31"/>
          <p:cNvSpPr>
            <a:spLocks noChangeShapeType="1"/>
          </p:cNvSpPr>
          <p:nvPr/>
        </p:nvSpPr>
        <p:spPr bwMode="auto">
          <a:xfrm>
            <a:off x="8054975" y="151765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79" name="Line 32"/>
          <p:cNvSpPr>
            <a:spLocks noChangeShapeType="1"/>
          </p:cNvSpPr>
          <p:nvPr/>
        </p:nvSpPr>
        <p:spPr bwMode="auto">
          <a:xfrm>
            <a:off x="8199438" y="15176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80" name="Line 33"/>
          <p:cNvSpPr>
            <a:spLocks noChangeShapeType="1"/>
          </p:cNvSpPr>
          <p:nvPr/>
        </p:nvSpPr>
        <p:spPr bwMode="auto">
          <a:xfrm flipV="1">
            <a:off x="8199438" y="15890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81" name="Line 34"/>
          <p:cNvSpPr>
            <a:spLocks noChangeShapeType="1"/>
          </p:cNvSpPr>
          <p:nvPr/>
        </p:nvSpPr>
        <p:spPr bwMode="auto">
          <a:xfrm>
            <a:off x="8272463" y="15890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82" name="Line 35"/>
          <p:cNvSpPr>
            <a:spLocks noChangeShapeType="1"/>
          </p:cNvSpPr>
          <p:nvPr/>
        </p:nvSpPr>
        <p:spPr bwMode="auto">
          <a:xfrm flipV="1">
            <a:off x="8343900" y="15890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83" name="Line 36"/>
          <p:cNvSpPr>
            <a:spLocks noChangeShapeType="1"/>
          </p:cNvSpPr>
          <p:nvPr/>
        </p:nvSpPr>
        <p:spPr bwMode="auto">
          <a:xfrm>
            <a:off x="8418513" y="15890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84" name="Line 37"/>
          <p:cNvSpPr>
            <a:spLocks noChangeShapeType="1"/>
          </p:cNvSpPr>
          <p:nvPr/>
        </p:nvSpPr>
        <p:spPr bwMode="auto">
          <a:xfrm flipH="1">
            <a:off x="7620000" y="15176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85" name="Line 38"/>
          <p:cNvSpPr>
            <a:spLocks noChangeShapeType="1"/>
          </p:cNvSpPr>
          <p:nvPr/>
        </p:nvSpPr>
        <p:spPr bwMode="auto">
          <a:xfrm>
            <a:off x="7620000" y="15176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86" name="Line 39"/>
          <p:cNvSpPr>
            <a:spLocks noChangeShapeType="1"/>
          </p:cNvSpPr>
          <p:nvPr/>
        </p:nvSpPr>
        <p:spPr bwMode="auto">
          <a:xfrm>
            <a:off x="2465388" y="1947863"/>
            <a:ext cx="5154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87" name="AutoShape 40"/>
          <p:cNvSpPr>
            <a:spLocks noChangeArrowheads="1"/>
          </p:cNvSpPr>
          <p:nvPr/>
        </p:nvSpPr>
        <p:spPr bwMode="auto">
          <a:xfrm rot="5400000">
            <a:off x="3341688" y="21605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288" name="Line 41"/>
          <p:cNvSpPr>
            <a:spLocks noChangeShapeType="1"/>
          </p:cNvSpPr>
          <p:nvPr/>
        </p:nvSpPr>
        <p:spPr bwMode="auto">
          <a:xfrm>
            <a:off x="3629025" y="230505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89" name="Line 42"/>
          <p:cNvSpPr>
            <a:spLocks noChangeShapeType="1"/>
          </p:cNvSpPr>
          <p:nvPr/>
        </p:nvSpPr>
        <p:spPr bwMode="auto">
          <a:xfrm>
            <a:off x="3773488" y="23050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90" name="Line 43"/>
          <p:cNvSpPr>
            <a:spLocks noChangeShapeType="1"/>
          </p:cNvSpPr>
          <p:nvPr/>
        </p:nvSpPr>
        <p:spPr bwMode="auto">
          <a:xfrm>
            <a:off x="3990975" y="23764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91" name="Line 44"/>
          <p:cNvSpPr>
            <a:spLocks noChangeShapeType="1"/>
          </p:cNvSpPr>
          <p:nvPr/>
        </p:nvSpPr>
        <p:spPr bwMode="auto">
          <a:xfrm flipH="1">
            <a:off x="3194050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92" name="Line 45"/>
          <p:cNvSpPr>
            <a:spLocks noChangeShapeType="1"/>
          </p:cNvSpPr>
          <p:nvPr/>
        </p:nvSpPr>
        <p:spPr bwMode="auto">
          <a:xfrm>
            <a:off x="3194050" y="23050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93" name="AutoShape 46"/>
          <p:cNvSpPr>
            <a:spLocks noChangeArrowheads="1"/>
          </p:cNvSpPr>
          <p:nvPr/>
        </p:nvSpPr>
        <p:spPr bwMode="auto">
          <a:xfrm rot="5400000">
            <a:off x="4864101" y="21605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294" name="Line 47"/>
          <p:cNvSpPr>
            <a:spLocks noChangeShapeType="1"/>
          </p:cNvSpPr>
          <p:nvPr/>
        </p:nvSpPr>
        <p:spPr bwMode="auto">
          <a:xfrm>
            <a:off x="5151438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95" name="Line 48"/>
          <p:cNvSpPr>
            <a:spLocks noChangeShapeType="1"/>
          </p:cNvSpPr>
          <p:nvPr/>
        </p:nvSpPr>
        <p:spPr bwMode="auto">
          <a:xfrm>
            <a:off x="5297488" y="23050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96" name="Line 49"/>
          <p:cNvSpPr>
            <a:spLocks noChangeShapeType="1"/>
          </p:cNvSpPr>
          <p:nvPr/>
        </p:nvSpPr>
        <p:spPr bwMode="auto">
          <a:xfrm flipV="1">
            <a:off x="5297488" y="23764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97" name="Line 50"/>
          <p:cNvSpPr>
            <a:spLocks noChangeShapeType="1"/>
          </p:cNvSpPr>
          <p:nvPr/>
        </p:nvSpPr>
        <p:spPr bwMode="auto">
          <a:xfrm>
            <a:off x="5368925" y="23764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98" name="Line 51"/>
          <p:cNvSpPr>
            <a:spLocks noChangeShapeType="1"/>
          </p:cNvSpPr>
          <p:nvPr/>
        </p:nvSpPr>
        <p:spPr bwMode="auto">
          <a:xfrm flipV="1">
            <a:off x="5441950" y="23764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299" name="Line 52"/>
          <p:cNvSpPr>
            <a:spLocks noChangeShapeType="1"/>
          </p:cNvSpPr>
          <p:nvPr/>
        </p:nvSpPr>
        <p:spPr bwMode="auto">
          <a:xfrm>
            <a:off x="5513388" y="237648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00" name="Line 53"/>
          <p:cNvSpPr>
            <a:spLocks noChangeShapeType="1"/>
          </p:cNvSpPr>
          <p:nvPr/>
        </p:nvSpPr>
        <p:spPr bwMode="auto">
          <a:xfrm flipH="1">
            <a:off x="4716463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01" name="Line 54"/>
          <p:cNvSpPr>
            <a:spLocks noChangeShapeType="1"/>
          </p:cNvSpPr>
          <p:nvPr/>
        </p:nvSpPr>
        <p:spPr bwMode="auto">
          <a:xfrm>
            <a:off x="4716463" y="23050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02" name="AutoShape 55"/>
          <p:cNvSpPr>
            <a:spLocks noChangeArrowheads="1"/>
          </p:cNvSpPr>
          <p:nvPr/>
        </p:nvSpPr>
        <p:spPr bwMode="auto">
          <a:xfrm rot="5400000">
            <a:off x="6315076" y="21605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03" name="Line 56"/>
          <p:cNvSpPr>
            <a:spLocks noChangeShapeType="1"/>
          </p:cNvSpPr>
          <p:nvPr/>
        </p:nvSpPr>
        <p:spPr bwMode="auto">
          <a:xfrm>
            <a:off x="6602413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04" name="Line 57"/>
          <p:cNvSpPr>
            <a:spLocks noChangeShapeType="1"/>
          </p:cNvSpPr>
          <p:nvPr/>
        </p:nvSpPr>
        <p:spPr bwMode="auto">
          <a:xfrm>
            <a:off x="6748463" y="23050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05" name="Line 58"/>
          <p:cNvSpPr>
            <a:spLocks noChangeShapeType="1"/>
          </p:cNvSpPr>
          <p:nvPr/>
        </p:nvSpPr>
        <p:spPr bwMode="auto">
          <a:xfrm>
            <a:off x="6965950" y="23764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06" name="Line 59"/>
          <p:cNvSpPr>
            <a:spLocks noChangeShapeType="1"/>
          </p:cNvSpPr>
          <p:nvPr/>
        </p:nvSpPr>
        <p:spPr bwMode="auto">
          <a:xfrm flipH="1">
            <a:off x="6167438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07" name="Line 60"/>
          <p:cNvSpPr>
            <a:spLocks noChangeShapeType="1"/>
          </p:cNvSpPr>
          <p:nvPr/>
        </p:nvSpPr>
        <p:spPr bwMode="auto">
          <a:xfrm>
            <a:off x="6167438" y="23050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08" name="AutoShape 61"/>
          <p:cNvSpPr>
            <a:spLocks noChangeArrowheads="1"/>
          </p:cNvSpPr>
          <p:nvPr/>
        </p:nvSpPr>
        <p:spPr bwMode="auto">
          <a:xfrm rot="5400000">
            <a:off x="7767638" y="21605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09" name="Line 62"/>
          <p:cNvSpPr>
            <a:spLocks noChangeShapeType="1"/>
          </p:cNvSpPr>
          <p:nvPr/>
        </p:nvSpPr>
        <p:spPr bwMode="auto">
          <a:xfrm>
            <a:off x="8054975" y="230505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10" name="Line 63"/>
          <p:cNvSpPr>
            <a:spLocks noChangeShapeType="1"/>
          </p:cNvSpPr>
          <p:nvPr/>
        </p:nvSpPr>
        <p:spPr bwMode="auto">
          <a:xfrm>
            <a:off x="8199438" y="23050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11" name="Line 64"/>
          <p:cNvSpPr>
            <a:spLocks noChangeShapeType="1"/>
          </p:cNvSpPr>
          <p:nvPr/>
        </p:nvSpPr>
        <p:spPr bwMode="auto">
          <a:xfrm flipV="1">
            <a:off x="8199438" y="23764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12" name="Line 65"/>
          <p:cNvSpPr>
            <a:spLocks noChangeShapeType="1"/>
          </p:cNvSpPr>
          <p:nvPr/>
        </p:nvSpPr>
        <p:spPr bwMode="auto">
          <a:xfrm>
            <a:off x="8272463" y="23764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13" name="Line 66"/>
          <p:cNvSpPr>
            <a:spLocks noChangeShapeType="1"/>
          </p:cNvSpPr>
          <p:nvPr/>
        </p:nvSpPr>
        <p:spPr bwMode="auto">
          <a:xfrm flipV="1">
            <a:off x="8343900" y="23764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14" name="Line 67"/>
          <p:cNvSpPr>
            <a:spLocks noChangeShapeType="1"/>
          </p:cNvSpPr>
          <p:nvPr/>
        </p:nvSpPr>
        <p:spPr bwMode="auto">
          <a:xfrm>
            <a:off x="8418513" y="23764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15" name="Line 68"/>
          <p:cNvSpPr>
            <a:spLocks noChangeShapeType="1"/>
          </p:cNvSpPr>
          <p:nvPr/>
        </p:nvSpPr>
        <p:spPr bwMode="auto">
          <a:xfrm flipH="1">
            <a:off x="7620000" y="230505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16" name="Line 69"/>
          <p:cNvSpPr>
            <a:spLocks noChangeShapeType="1"/>
          </p:cNvSpPr>
          <p:nvPr/>
        </p:nvSpPr>
        <p:spPr bwMode="auto">
          <a:xfrm>
            <a:off x="7620000" y="2305050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17" name="Line 70"/>
          <p:cNvSpPr>
            <a:spLocks noChangeShapeType="1"/>
          </p:cNvSpPr>
          <p:nvPr/>
        </p:nvSpPr>
        <p:spPr bwMode="auto">
          <a:xfrm>
            <a:off x="2613025" y="2735263"/>
            <a:ext cx="5006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18" name="AutoShape 71"/>
          <p:cNvSpPr>
            <a:spLocks noChangeArrowheads="1"/>
          </p:cNvSpPr>
          <p:nvPr/>
        </p:nvSpPr>
        <p:spPr bwMode="auto">
          <a:xfrm rot="5400000">
            <a:off x="3341688" y="29479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19" name="Line 72"/>
          <p:cNvSpPr>
            <a:spLocks noChangeShapeType="1"/>
          </p:cNvSpPr>
          <p:nvPr/>
        </p:nvSpPr>
        <p:spPr bwMode="auto">
          <a:xfrm>
            <a:off x="3629025" y="3090863"/>
            <a:ext cx="144463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20" name="Line 73"/>
          <p:cNvSpPr>
            <a:spLocks noChangeShapeType="1"/>
          </p:cNvSpPr>
          <p:nvPr/>
        </p:nvSpPr>
        <p:spPr bwMode="auto">
          <a:xfrm>
            <a:off x="3773488" y="3090863"/>
            <a:ext cx="0" cy="14446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21" name="Line 74"/>
          <p:cNvSpPr>
            <a:spLocks noChangeShapeType="1"/>
          </p:cNvSpPr>
          <p:nvPr/>
        </p:nvSpPr>
        <p:spPr bwMode="auto">
          <a:xfrm flipV="1">
            <a:off x="3773488" y="3163888"/>
            <a:ext cx="71437" cy="71437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22" name="Line 75"/>
          <p:cNvSpPr>
            <a:spLocks noChangeShapeType="1"/>
          </p:cNvSpPr>
          <p:nvPr/>
        </p:nvSpPr>
        <p:spPr bwMode="auto">
          <a:xfrm>
            <a:off x="3844925" y="3163888"/>
            <a:ext cx="73025" cy="71437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23" name="Line 76"/>
          <p:cNvSpPr>
            <a:spLocks noChangeShapeType="1"/>
          </p:cNvSpPr>
          <p:nvPr/>
        </p:nvSpPr>
        <p:spPr bwMode="auto">
          <a:xfrm flipV="1">
            <a:off x="3917950" y="3163888"/>
            <a:ext cx="71438" cy="71437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24" name="Line 77"/>
          <p:cNvSpPr>
            <a:spLocks noChangeShapeType="1"/>
          </p:cNvSpPr>
          <p:nvPr/>
        </p:nvSpPr>
        <p:spPr bwMode="auto">
          <a:xfrm>
            <a:off x="3990975" y="3163888"/>
            <a:ext cx="217488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25" name="Line 78"/>
          <p:cNvSpPr>
            <a:spLocks noChangeShapeType="1"/>
          </p:cNvSpPr>
          <p:nvPr/>
        </p:nvSpPr>
        <p:spPr bwMode="auto">
          <a:xfrm flipH="1">
            <a:off x="3194050" y="3090863"/>
            <a:ext cx="146050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26" name="Line 79"/>
          <p:cNvSpPr>
            <a:spLocks noChangeShapeType="1"/>
          </p:cNvSpPr>
          <p:nvPr/>
        </p:nvSpPr>
        <p:spPr bwMode="auto">
          <a:xfrm>
            <a:off x="3194050" y="3090863"/>
            <a:ext cx="0" cy="4302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27" name="AutoShape 80"/>
          <p:cNvSpPr>
            <a:spLocks noChangeArrowheads="1"/>
          </p:cNvSpPr>
          <p:nvPr/>
        </p:nvSpPr>
        <p:spPr bwMode="auto">
          <a:xfrm rot="5400000">
            <a:off x="4864101" y="29479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28" name="Line 81"/>
          <p:cNvSpPr>
            <a:spLocks noChangeShapeType="1"/>
          </p:cNvSpPr>
          <p:nvPr/>
        </p:nvSpPr>
        <p:spPr bwMode="auto">
          <a:xfrm>
            <a:off x="5151438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29" name="Line 82"/>
          <p:cNvSpPr>
            <a:spLocks noChangeShapeType="1"/>
          </p:cNvSpPr>
          <p:nvPr/>
        </p:nvSpPr>
        <p:spPr bwMode="auto">
          <a:xfrm>
            <a:off x="5297488" y="30908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30" name="Line 85"/>
          <p:cNvSpPr>
            <a:spLocks noChangeShapeType="1"/>
          </p:cNvSpPr>
          <p:nvPr/>
        </p:nvSpPr>
        <p:spPr bwMode="auto">
          <a:xfrm>
            <a:off x="5513388" y="316388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31" name="Line 86"/>
          <p:cNvSpPr>
            <a:spLocks noChangeShapeType="1"/>
          </p:cNvSpPr>
          <p:nvPr/>
        </p:nvSpPr>
        <p:spPr bwMode="auto">
          <a:xfrm flipH="1">
            <a:off x="4716463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32" name="Line 87"/>
          <p:cNvSpPr>
            <a:spLocks noChangeShapeType="1"/>
          </p:cNvSpPr>
          <p:nvPr/>
        </p:nvSpPr>
        <p:spPr bwMode="auto">
          <a:xfrm>
            <a:off x="4716463" y="30908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33" name="AutoShape 88"/>
          <p:cNvSpPr>
            <a:spLocks noChangeArrowheads="1"/>
          </p:cNvSpPr>
          <p:nvPr/>
        </p:nvSpPr>
        <p:spPr bwMode="auto">
          <a:xfrm rot="5400000">
            <a:off x="6315076" y="29479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34" name="Line 89"/>
          <p:cNvSpPr>
            <a:spLocks noChangeShapeType="1"/>
          </p:cNvSpPr>
          <p:nvPr/>
        </p:nvSpPr>
        <p:spPr bwMode="auto">
          <a:xfrm>
            <a:off x="6602413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35" name="Line 90"/>
          <p:cNvSpPr>
            <a:spLocks noChangeShapeType="1"/>
          </p:cNvSpPr>
          <p:nvPr/>
        </p:nvSpPr>
        <p:spPr bwMode="auto">
          <a:xfrm>
            <a:off x="6748463" y="30908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36" name="Line 93"/>
          <p:cNvSpPr>
            <a:spLocks noChangeShapeType="1"/>
          </p:cNvSpPr>
          <p:nvPr/>
        </p:nvSpPr>
        <p:spPr bwMode="auto">
          <a:xfrm>
            <a:off x="6965950" y="31638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37" name="Line 94"/>
          <p:cNvSpPr>
            <a:spLocks noChangeShapeType="1"/>
          </p:cNvSpPr>
          <p:nvPr/>
        </p:nvSpPr>
        <p:spPr bwMode="auto">
          <a:xfrm flipH="1">
            <a:off x="6167438" y="30908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38" name="Line 95"/>
          <p:cNvSpPr>
            <a:spLocks noChangeShapeType="1"/>
          </p:cNvSpPr>
          <p:nvPr/>
        </p:nvSpPr>
        <p:spPr bwMode="auto">
          <a:xfrm>
            <a:off x="6167438" y="30908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39" name="AutoShape 96"/>
          <p:cNvSpPr>
            <a:spLocks noChangeArrowheads="1"/>
          </p:cNvSpPr>
          <p:nvPr/>
        </p:nvSpPr>
        <p:spPr bwMode="auto">
          <a:xfrm rot="5400000">
            <a:off x="7767638" y="29479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40" name="Line 97"/>
          <p:cNvSpPr>
            <a:spLocks noChangeShapeType="1"/>
          </p:cNvSpPr>
          <p:nvPr/>
        </p:nvSpPr>
        <p:spPr bwMode="auto">
          <a:xfrm>
            <a:off x="8054975" y="3090863"/>
            <a:ext cx="144463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41" name="Line 98"/>
          <p:cNvSpPr>
            <a:spLocks noChangeShapeType="1"/>
          </p:cNvSpPr>
          <p:nvPr/>
        </p:nvSpPr>
        <p:spPr bwMode="auto">
          <a:xfrm>
            <a:off x="8199438" y="3090863"/>
            <a:ext cx="0" cy="14446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42" name="Line 99"/>
          <p:cNvSpPr>
            <a:spLocks noChangeShapeType="1"/>
          </p:cNvSpPr>
          <p:nvPr/>
        </p:nvSpPr>
        <p:spPr bwMode="auto">
          <a:xfrm flipV="1">
            <a:off x="8199438" y="3163888"/>
            <a:ext cx="73025" cy="71437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43" name="Line 100"/>
          <p:cNvSpPr>
            <a:spLocks noChangeShapeType="1"/>
          </p:cNvSpPr>
          <p:nvPr/>
        </p:nvSpPr>
        <p:spPr bwMode="auto">
          <a:xfrm>
            <a:off x="8272463" y="3163888"/>
            <a:ext cx="71437" cy="71437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44" name="Line 101"/>
          <p:cNvSpPr>
            <a:spLocks noChangeShapeType="1"/>
          </p:cNvSpPr>
          <p:nvPr/>
        </p:nvSpPr>
        <p:spPr bwMode="auto">
          <a:xfrm flipV="1">
            <a:off x="8343900" y="3163888"/>
            <a:ext cx="73025" cy="71437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45" name="Line 102"/>
          <p:cNvSpPr>
            <a:spLocks noChangeShapeType="1"/>
          </p:cNvSpPr>
          <p:nvPr/>
        </p:nvSpPr>
        <p:spPr bwMode="auto">
          <a:xfrm>
            <a:off x="8418513" y="3163888"/>
            <a:ext cx="215900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46" name="Line 103"/>
          <p:cNvSpPr>
            <a:spLocks noChangeShapeType="1"/>
          </p:cNvSpPr>
          <p:nvPr/>
        </p:nvSpPr>
        <p:spPr bwMode="auto">
          <a:xfrm flipH="1">
            <a:off x="7620000" y="3090863"/>
            <a:ext cx="146050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47" name="Line 104"/>
          <p:cNvSpPr>
            <a:spLocks noChangeShapeType="1"/>
          </p:cNvSpPr>
          <p:nvPr/>
        </p:nvSpPr>
        <p:spPr bwMode="auto">
          <a:xfrm>
            <a:off x="7620000" y="3090863"/>
            <a:ext cx="0" cy="4302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48" name="Line 105"/>
          <p:cNvSpPr>
            <a:spLocks noChangeShapeType="1"/>
          </p:cNvSpPr>
          <p:nvPr/>
        </p:nvSpPr>
        <p:spPr bwMode="auto">
          <a:xfrm>
            <a:off x="2613025" y="3521075"/>
            <a:ext cx="5006975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49" name="AutoShape 106"/>
          <p:cNvSpPr>
            <a:spLocks noChangeArrowheads="1"/>
          </p:cNvSpPr>
          <p:nvPr/>
        </p:nvSpPr>
        <p:spPr bwMode="auto">
          <a:xfrm rot="5400000">
            <a:off x="3341688" y="37353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50" name="Line 107"/>
          <p:cNvSpPr>
            <a:spLocks noChangeShapeType="1"/>
          </p:cNvSpPr>
          <p:nvPr/>
        </p:nvSpPr>
        <p:spPr bwMode="auto">
          <a:xfrm>
            <a:off x="3629025" y="387826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51" name="Line 108"/>
          <p:cNvSpPr>
            <a:spLocks noChangeShapeType="1"/>
          </p:cNvSpPr>
          <p:nvPr/>
        </p:nvSpPr>
        <p:spPr bwMode="auto">
          <a:xfrm>
            <a:off x="3773488" y="38782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52" name="Line 109"/>
          <p:cNvSpPr>
            <a:spLocks noChangeShapeType="1"/>
          </p:cNvSpPr>
          <p:nvPr/>
        </p:nvSpPr>
        <p:spPr bwMode="auto">
          <a:xfrm flipV="1">
            <a:off x="3773488" y="39512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53" name="Line 110"/>
          <p:cNvSpPr>
            <a:spLocks noChangeShapeType="1"/>
          </p:cNvSpPr>
          <p:nvPr/>
        </p:nvSpPr>
        <p:spPr bwMode="auto">
          <a:xfrm>
            <a:off x="3844925" y="39512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54" name="Line 111"/>
          <p:cNvSpPr>
            <a:spLocks noChangeShapeType="1"/>
          </p:cNvSpPr>
          <p:nvPr/>
        </p:nvSpPr>
        <p:spPr bwMode="auto">
          <a:xfrm flipV="1">
            <a:off x="3917950" y="3951288"/>
            <a:ext cx="71438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55" name="Line 112"/>
          <p:cNvSpPr>
            <a:spLocks noChangeShapeType="1"/>
          </p:cNvSpPr>
          <p:nvPr/>
        </p:nvSpPr>
        <p:spPr bwMode="auto">
          <a:xfrm>
            <a:off x="3990975" y="39512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56" name="Line 113"/>
          <p:cNvSpPr>
            <a:spLocks noChangeShapeType="1"/>
          </p:cNvSpPr>
          <p:nvPr/>
        </p:nvSpPr>
        <p:spPr bwMode="auto">
          <a:xfrm flipH="1">
            <a:off x="3194050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57" name="Line 114"/>
          <p:cNvSpPr>
            <a:spLocks noChangeShapeType="1"/>
          </p:cNvSpPr>
          <p:nvPr/>
        </p:nvSpPr>
        <p:spPr bwMode="auto">
          <a:xfrm>
            <a:off x="3194050" y="38782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58" name="AutoShape 115"/>
          <p:cNvSpPr>
            <a:spLocks noChangeArrowheads="1"/>
          </p:cNvSpPr>
          <p:nvPr/>
        </p:nvSpPr>
        <p:spPr bwMode="auto">
          <a:xfrm rot="5400000">
            <a:off x="4864101" y="37353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59" name="Line 116"/>
          <p:cNvSpPr>
            <a:spLocks noChangeShapeType="1"/>
          </p:cNvSpPr>
          <p:nvPr/>
        </p:nvSpPr>
        <p:spPr bwMode="auto">
          <a:xfrm>
            <a:off x="5151438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60" name="Line 117"/>
          <p:cNvSpPr>
            <a:spLocks noChangeShapeType="1"/>
          </p:cNvSpPr>
          <p:nvPr/>
        </p:nvSpPr>
        <p:spPr bwMode="auto">
          <a:xfrm>
            <a:off x="5297488" y="38782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61" name="Line 118"/>
          <p:cNvSpPr>
            <a:spLocks noChangeShapeType="1"/>
          </p:cNvSpPr>
          <p:nvPr/>
        </p:nvSpPr>
        <p:spPr bwMode="auto">
          <a:xfrm flipV="1">
            <a:off x="5297488" y="39512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62" name="Line 119"/>
          <p:cNvSpPr>
            <a:spLocks noChangeShapeType="1"/>
          </p:cNvSpPr>
          <p:nvPr/>
        </p:nvSpPr>
        <p:spPr bwMode="auto">
          <a:xfrm>
            <a:off x="5368925" y="39512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63" name="Line 120"/>
          <p:cNvSpPr>
            <a:spLocks noChangeShapeType="1"/>
          </p:cNvSpPr>
          <p:nvPr/>
        </p:nvSpPr>
        <p:spPr bwMode="auto">
          <a:xfrm flipV="1">
            <a:off x="5441950" y="39512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64" name="Line 121"/>
          <p:cNvSpPr>
            <a:spLocks noChangeShapeType="1"/>
          </p:cNvSpPr>
          <p:nvPr/>
        </p:nvSpPr>
        <p:spPr bwMode="auto">
          <a:xfrm>
            <a:off x="5513388" y="395128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65" name="Line 122"/>
          <p:cNvSpPr>
            <a:spLocks noChangeShapeType="1"/>
          </p:cNvSpPr>
          <p:nvPr/>
        </p:nvSpPr>
        <p:spPr bwMode="auto">
          <a:xfrm flipH="1">
            <a:off x="4716463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66" name="Line 123"/>
          <p:cNvSpPr>
            <a:spLocks noChangeShapeType="1"/>
          </p:cNvSpPr>
          <p:nvPr/>
        </p:nvSpPr>
        <p:spPr bwMode="auto">
          <a:xfrm>
            <a:off x="4716463" y="38782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67" name="AutoShape 124"/>
          <p:cNvSpPr>
            <a:spLocks noChangeArrowheads="1"/>
          </p:cNvSpPr>
          <p:nvPr/>
        </p:nvSpPr>
        <p:spPr bwMode="auto">
          <a:xfrm rot="5400000">
            <a:off x="6315076" y="37353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68" name="Line 125"/>
          <p:cNvSpPr>
            <a:spLocks noChangeShapeType="1"/>
          </p:cNvSpPr>
          <p:nvPr/>
        </p:nvSpPr>
        <p:spPr bwMode="auto">
          <a:xfrm>
            <a:off x="6602413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69" name="Line 126"/>
          <p:cNvSpPr>
            <a:spLocks noChangeShapeType="1"/>
          </p:cNvSpPr>
          <p:nvPr/>
        </p:nvSpPr>
        <p:spPr bwMode="auto">
          <a:xfrm>
            <a:off x="6748463" y="38782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70" name="Line 127"/>
          <p:cNvSpPr>
            <a:spLocks noChangeShapeType="1"/>
          </p:cNvSpPr>
          <p:nvPr/>
        </p:nvSpPr>
        <p:spPr bwMode="auto">
          <a:xfrm flipV="1">
            <a:off x="6748463" y="3951288"/>
            <a:ext cx="7302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71" name="Line 128"/>
          <p:cNvSpPr>
            <a:spLocks noChangeShapeType="1"/>
          </p:cNvSpPr>
          <p:nvPr/>
        </p:nvSpPr>
        <p:spPr bwMode="auto">
          <a:xfrm>
            <a:off x="6821488" y="3951288"/>
            <a:ext cx="71437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72" name="Line 129"/>
          <p:cNvSpPr>
            <a:spLocks noChangeShapeType="1"/>
          </p:cNvSpPr>
          <p:nvPr/>
        </p:nvSpPr>
        <p:spPr bwMode="auto">
          <a:xfrm flipV="1">
            <a:off x="6892925" y="3951288"/>
            <a:ext cx="6985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73" name="Line 130"/>
          <p:cNvSpPr>
            <a:spLocks noChangeShapeType="1"/>
          </p:cNvSpPr>
          <p:nvPr/>
        </p:nvSpPr>
        <p:spPr bwMode="auto">
          <a:xfrm>
            <a:off x="6965950" y="3951288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74" name="Line 131"/>
          <p:cNvSpPr>
            <a:spLocks noChangeShapeType="1"/>
          </p:cNvSpPr>
          <p:nvPr/>
        </p:nvSpPr>
        <p:spPr bwMode="auto">
          <a:xfrm flipH="1">
            <a:off x="6167438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75" name="Line 132"/>
          <p:cNvSpPr>
            <a:spLocks noChangeShapeType="1"/>
          </p:cNvSpPr>
          <p:nvPr/>
        </p:nvSpPr>
        <p:spPr bwMode="auto">
          <a:xfrm>
            <a:off x="6167438" y="38782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76" name="AutoShape 133"/>
          <p:cNvSpPr>
            <a:spLocks noChangeArrowheads="1"/>
          </p:cNvSpPr>
          <p:nvPr/>
        </p:nvSpPr>
        <p:spPr bwMode="auto">
          <a:xfrm rot="5400000">
            <a:off x="7767638" y="3735387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377" name="Line 134"/>
          <p:cNvSpPr>
            <a:spLocks noChangeShapeType="1"/>
          </p:cNvSpPr>
          <p:nvPr/>
        </p:nvSpPr>
        <p:spPr bwMode="auto">
          <a:xfrm>
            <a:off x="8054975" y="387826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78" name="Line 135"/>
          <p:cNvSpPr>
            <a:spLocks noChangeShapeType="1"/>
          </p:cNvSpPr>
          <p:nvPr/>
        </p:nvSpPr>
        <p:spPr bwMode="auto">
          <a:xfrm>
            <a:off x="8199438" y="387826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79" name="Line 136"/>
          <p:cNvSpPr>
            <a:spLocks noChangeShapeType="1"/>
          </p:cNvSpPr>
          <p:nvPr/>
        </p:nvSpPr>
        <p:spPr bwMode="auto">
          <a:xfrm>
            <a:off x="8418513" y="39512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80" name="Line 137"/>
          <p:cNvSpPr>
            <a:spLocks noChangeShapeType="1"/>
          </p:cNvSpPr>
          <p:nvPr/>
        </p:nvSpPr>
        <p:spPr bwMode="auto">
          <a:xfrm flipH="1">
            <a:off x="7620000" y="387826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81" name="Line 138"/>
          <p:cNvSpPr>
            <a:spLocks noChangeShapeType="1"/>
          </p:cNvSpPr>
          <p:nvPr/>
        </p:nvSpPr>
        <p:spPr bwMode="auto">
          <a:xfrm>
            <a:off x="7620000" y="387826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82" name="Line 139"/>
          <p:cNvSpPr>
            <a:spLocks noChangeShapeType="1"/>
          </p:cNvSpPr>
          <p:nvPr/>
        </p:nvSpPr>
        <p:spPr bwMode="auto">
          <a:xfrm>
            <a:off x="2465388" y="4308475"/>
            <a:ext cx="5154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83" name="Line 140"/>
          <p:cNvSpPr>
            <a:spLocks noChangeShapeType="1"/>
          </p:cNvSpPr>
          <p:nvPr/>
        </p:nvSpPr>
        <p:spPr bwMode="auto">
          <a:xfrm>
            <a:off x="8634413" y="1447800"/>
            <a:ext cx="0" cy="31480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84" name="Text Box 141"/>
          <p:cNvSpPr txBox="1">
            <a:spLocks noChangeArrowheads="1"/>
          </p:cNvSpPr>
          <p:nvPr/>
        </p:nvSpPr>
        <p:spPr bwMode="auto">
          <a:xfrm rot="5400000">
            <a:off x="8512176" y="1179512"/>
            <a:ext cx="3476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3385" name="Text Box 142"/>
          <p:cNvSpPr txBox="1">
            <a:spLocks noChangeArrowheads="1"/>
          </p:cNvSpPr>
          <p:nvPr/>
        </p:nvSpPr>
        <p:spPr bwMode="auto">
          <a:xfrm rot="5400000">
            <a:off x="8507413" y="1246188"/>
            <a:ext cx="3476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3386" name="Line 143"/>
          <p:cNvSpPr>
            <a:spLocks noChangeShapeType="1"/>
          </p:cNvSpPr>
          <p:nvPr/>
        </p:nvSpPr>
        <p:spPr bwMode="auto">
          <a:xfrm flipV="1">
            <a:off x="8634413" y="1090613"/>
            <a:ext cx="0" cy="1762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87" name="Line 144"/>
          <p:cNvSpPr>
            <a:spLocks noChangeShapeType="1"/>
          </p:cNvSpPr>
          <p:nvPr/>
        </p:nvSpPr>
        <p:spPr bwMode="auto">
          <a:xfrm flipH="1">
            <a:off x="2684463" y="1090613"/>
            <a:ext cx="5949950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88" name="Line 145"/>
          <p:cNvSpPr>
            <a:spLocks noChangeShapeType="1"/>
          </p:cNvSpPr>
          <p:nvPr/>
        </p:nvSpPr>
        <p:spPr bwMode="auto">
          <a:xfrm>
            <a:off x="7185025" y="1447800"/>
            <a:ext cx="0" cy="3148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89" name="Text Box 146"/>
          <p:cNvSpPr txBox="1">
            <a:spLocks noChangeArrowheads="1"/>
          </p:cNvSpPr>
          <p:nvPr/>
        </p:nvSpPr>
        <p:spPr bwMode="auto">
          <a:xfrm rot="5400000">
            <a:off x="7061201" y="1179512"/>
            <a:ext cx="3476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3390" name="Text Box 147"/>
          <p:cNvSpPr txBox="1">
            <a:spLocks noChangeArrowheads="1"/>
          </p:cNvSpPr>
          <p:nvPr/>
        </p:nvSpPr>
        <p:spPr bwMode="auto">
          <a:xfrm rot="5400000">
            <a:off x="7061201" y="1243012"/>
            <a:ext cx="3476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3391" name="Line 148"/>
          <p:cNvSpPr>
            <a:spLocks noChangeShapeType="1"/>
          </p:cNvSpPr>
          <p:nvPr/>
        </p:nvSpPr>
        <p:spPr bwMode="auto">
          <a:xfrm flipV="1">
            <a:off x="7185025" y="1090613"/>
            <a:ext cx="0" cy="176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92" name="Line 149"/>
          <p:cNvSpPr>
            <a:spLocks noChangeShapeType="1"/>
          </p:cNvSpPr>
          <p:nvPr/>
        </p:nvSpPr>
        <p:spPr bwMode="auto">
          <a:xfrm>
            <a:off x="5732463" y="1447800"/>
            <a:ext cx="0" cy="3148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93" name="Text Box 150"/>
          <p:cNvSpPr txBox="1">
            <a:spLocks noChangeArrowheads="1"/>
          </p:cNvSpPr>
          <p:nvPr/>
        </p:nvSpPr>
        <p:spPr bwMode="auto">
          <a:xfrm rot="5400000">
            <a:off x="5603875" y="1181100"/>
            <a:ext cx="3476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3394" name="Text Box 151"/>
          <p:cNvSpPr txBox="1">
            <a:spLocks noChangeArrowheads="1"/>
          </p:cNvSpPr>
          <p:nvPr/>
        </p:nvSpPr>
        <p:spPr bwMode="auto">
          <a:xfrm rot="5400000">
            <a:off x="5613401" y="1243012"/>
            <a:ext cx="3476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3395" name="Line 152"/>
          <p:cNvSpPr>
            <a:spLocks noChangeShapeType="1"/>
          </p:cNvSpPr>
          <p:nvPr/>
        </p:nvSpPr>
        <p:spPr bwMode="auto">
          <a:xfrm flipV="1">
            <a:off x="5732463" y="1090613"/>
            <a:ext cx="0" cy="176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96" name="Line 153"/>
          <p:cNvSpPr>
            <a:spLocks noChangeShapeType="1"/>
          </p:cNvSpPr>
          <p:nvPr/>
        </p:nvSpPr>
        <p:spPr bwMode="auto">
          <a:xfrm>
            <a:off x="4208463" y="1447800"/>
            <a:ext cx="0" cy="31480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397" name="Text Box 154"/>
          <p:cNvSpPr txBox="1">
            <a:spLocks noChangeArrowheads="1"/>
          </p:cNvSpPr>
          <p:nvPr/>
        </p:nvSpPr>
        <p:spPr bwMode="auto">
          <a:xfrm rot="5400000">
            <a:off x="4084638" y="1179513"/>
            <a:ext cx="3476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3398" name="Text Box 155"/>
          <p:cNvSpPr txBox="1">
            <a:spLocks noChangeArrowheads="1"/>
          </p:cNvSpPr>
          <p:nvPr/>
        </p:nvSpPr>
        <p:spPr bwMode="auto">
          <a:xfrm rot="5400000">
            <a:off x="4081463" y="1249363"/>
            <a:ext cx="3476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3399" name="Line 156"/>
          <p:cNvSpPr>
            <a:spLocks noChangeShapeType="1"/>
          </p:cNvSpPr>
          <p:nvPr/>
        </p:nvSpPr>
        <p:spPr bwMode="auto">
          <a:xfrm flipV="1">
            <a:off x="4208463" y="1090613"/>
            <a:ext cx="0" cy="1762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00" name="Line 157"/>
          <p:cNvSpPr>
            <a:spLocks noChangeShapeType="1"/>
          </p:cNvSpPr>
          <p:nvPr/>
        </p:nvSpPr>
        <p:spPr bwMode="auto">
          <a:xfrm>
            <a:off x="2613025" y="981075"/>
            <a:ext cx="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01" name="Line 158"/>
          <p:cNvSpPr>
            <a:spLocks noChangeShapeType="1"/>
          </p:cNvSpPr>
          <p:nvPr/>
        </p:nvSpPr>
        <p:spPr bwMode="auto">
          <a:xfrm>
            <a:off x="2570163" y="1019175"/>
            <a:ext cx="0" cy="14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02" name="Line 159"/>
          <p:cNvSpPr>
            <a:spLocks noChangeShapeType="1"/>
          </p:cNvSpPr>
          <p:nvPr/>
        </p:nvSpPr>
        <p:spPr bwMode="auto">
          <a:xfrm>
            <a:off x="2525713" y="1052513"/>
            <a:ext cx="0" cy="69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03" name="AutoShape 160"/>
          <p:cNvSpPr>
            <a:spLocks noChangeArrowheads="1"/>
          </p:cNvSpPr>
          <p:nvPr/>
        </p:nvSpPr>
        <p:spPr bwMode="auto">
          <a:xfrm rot="10800000">
            <a:off x="4064000" y="4597400"/>
            <a:ext cx="290513" cy="287338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404" name="Line 161"/>
          <p:cNvSpPr>
            <a:spLocks noChangeShapeType="1"/>
          </p:cNvSpPr>
          <p:nvPr/>
        </p:nvSpPr>
        <p:spPr bwMode="auto">
          <a:xfrm>
            <a:off x="4208463" y="4878388"/>
            <a:ext cx="0" cy="142875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05" name="Line 162"/>
          <p:cNvSpPr>
            <a:spLocks noChangeShapeType="1"/>
          </p:cNvSpPr>
          <p:nvPr/>
        </p:nvSpPr>
        <p:spPr bwMode="auto">
          <a:xfrm flipH="1">
            <a:off x="3989388" y="5021263"/>
            <a:ext cx="219075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06" name="Line 163"/>
          <p:cNvSpPr>
            <a:spLocks noChangeShapeType="1"/>
          </p:cNvSpPr>
          <p:nvPr/>
        </p:nvSpPr>
        <p:spPr bwMode="auto">
          <a:xfrm>
            <a:off x="3989388" y="5021263"/>
            <a:ext cx="0" cy="2143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07" name="Line 164"/>
          <p:cNvSpPr>
            <a:spLocks noChangeShapeType="1"/>
          </p:cNvSpPr>
          <p:nvPr/>
        </p:nvSpPr>
        <p:spPr bwMode="auto">
          <a:xfrm flipH="1">
            <a:off x="3844925" y="4737100"/>
            <a:ext cx="288925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08" name="Line 165"/>
          <p:cNvSpPr>
            <a:spLocks noChangeShapeType="1"/>
          </p:cNvSpPr>
          <p:nvPr/>
        </p:nvSpPr>
        <p:spPr bwMode="auto">
          <a:xfrm flipV="1">
            <a:off x="3844925" y="4522788"/>
            <a:ext cx="0" cy="2143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09" name="AutoShape 166"/>
          <p:cNvSpPr>
            <a:spLocks noChangeArrowheads="1"/>
          </p:cNvSpPr>
          <p:nvPr/>
        </p:nvSpPr>
        <p:spPr bwMode="auto">
          <a:xfrm rot="10800000">
            <a:off x="5586413" y="4595813"/>
            <a:ext cx="292100" cy="287337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410" name="Line 167"/>
          <p:cNvSpPr>
            <a:spLocks noChangeShapeType="1"/>
          </p:cNvSpPr>
          <p:nvPr/>
        </p:nvSpPr>
        <p:spPr bwMode="auto">
          <a:xfrm>
            <a:off x="5732463" y="4876800"/>
            <a:ext cx="0" cy="142875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11" name="Line 168"/>
          <p:cNvSpPr>
            <a:spLocks noChangeShapeType="1"/>
          </p:cNvSpPr>
          <p:nvPr/>
        </p:nvSpPr>
        <p:spPr bwMode="auto">
          <a:xfrm flipH="1">
            <a:off x="5511800" y="5019675"/>
            <a:ext cx="220663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12" name="Line 169"/>
          <p:cNvSpPr>
            <a:spLocks noChangeShapeType="1"/>
          </p:cNvSpPr>
          <p:nvPr/>
        </p:nvSpPr>
        <p:spPr bwMode="auto">
          <a:xfrm>
            <a:off x="5511800" y="5019675"/>
            <a:ext cx="0" cy="2143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13" name="Line 170"/>
          <p:cNvSpPr>
            <a:spLocks noChangeShapeType="1"/>
          </p:cNvSpPr>
          <p:nvPr/>
        </p:nvSpPr>
        <p:spPr bwMode="auto">
          <a:xfrm flipH="1">
            <a:off x="5368925" y="4735513"/>
            <a:ext cx="288925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14" name="Line 171"/>
          <p:cNvSpPr>
            <a:spLocks noChangeShapeType="1"/>
          </p:cNvSpPr>
          <p:nvPr/>
        </p:nvSpPr>
        <p:spPr bwMode="auto">
          <a:xfrm flipV="1">
            <a:off x="5368925" y="4521200"/>
            <a:ext cx="0" cy="2143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15" name="AutoShape 172"/>
          <p:cNvSpPr>
            <a:spLocks noChangeArrowheads="1"/>
          </p:cNvSpPr>
          <p:nvPr/>
        </p:nvSpPr>
        <p:spPr bwMode="auto">
          <a:xfrm rot="10800000">
            <a:off x="7038975" y="4597400"/>
            <a:ext cx="290513" cy="287338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416" name="Line 173"/>
          <p:cNvSpPr>
            <a:spLocks noChangeShapeType="1"/>
          </p:cNvSpPr>
          <p:nvPr/>
        </p:nvSpPr>
        <p:spPr bwMode="auto">
          <a:xfrm>
            <a:off x="7185025" y="4878388"/>
            <a:ext cx="0" cy="142875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17" name="Line 174"/>
          <p:cNvSpPr>
            <a:spLocks noChangeShapeType="1"/>
          </p:cNvSpPr>
          <p:nvPr/>
        </p:nvSpPr>
        <p:spPr bwMode="auto">
          <a:xfrm flipH="1">
            <a:off x="6964363" y="5021263"/>
            <a:ext cx="220662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18" name="Line 175"/>
          <p:cNvSpPr>
            <a:spLocks noChangeShapeType="1"/>
          </p:cNvSpPr>
          <p:nvPr/>
        </p:nvSpPr>
        <p:spPr bwMode="auto">
          <a:xfrm>
            <a:off x="6964363" y="5021263"/>
            <a:ext cx="0" cy="2143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19" name="Line 176"/>
          <p:cNvSpPr>
            <a:spLocks noChangeShapeType="1"/>
          </p:cNvSpPr>
          <p:nvPr/>
        </p:nvSpPr>
        <p:spPr bwMode="auto">
          <a:xfrm flipH="1">
            <a:off x="6821488" y="4737100"/>
            <a:ext cx="290512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20" name="Line 177"/>
          <p:cNvSpPr>
            <a:spLocks noChangeShapeType="1"/>
          </p:cNvSpPr>
          <p:nvPr/>
        </p:nvSpPr>
        <p:spPr bwMode="auto">
          <a:xfrm flipV="1">
            <a:off x="6821488" y="4522788"/>
            <a:ext cx="0" cy="214312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21" name="AutoShape 178"/>
          <p:cNvSpPr>
            <a:spLocks noChangeArrowheads="1"/>
          </p:cNvSpPr>
          <p:nvPr/>
        </p:nvSpPr>
        <p:spPr bwMode="auto">
          <a:xfrm rot="10800000">
            <a:off x="8489950" y="4595813"/>
            <a:ext cx="292100" cy="287337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C1C04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/>
          </a:p>
        </p:txBody>
      </p:sp>
      <p:sp>
        <p:nvSpPr>
          <p:cNvPr id="53422" name="Line 179"/>
          <p:cNvSpPr>
            <a:spLocks noChangeShapeType="1"/>
          </p:cNvSpPr>
          <p:nvPr/>
        </p:nvSpPr>
        <p:spPr bwMode="auto">
          <a:xfrm>
            <a:off x="8634413" y="4876800"/>
            <a:ext cx="0" cy="142875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23" name="Line 180"/>
          <p:cNvSpPr>
            <a:spLocks noChangeShapeType="1"/>
          </p:cNvSpPr>
          <p:nvPr/>
        </p:nvSpPr>
        <p:spPr bwMode="auto">
          <a:xfrm flipH="1">
            <a:off x="8416925" y="5019675"/>
            <a:ext cx="217488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24" name="Line 181"/>
          <p:cNvSpPr>
            <a:spLocks noChangeShapeType="1"/>
          </p:cNvSpPr>
          <p:nvPr/>
        </p:nvSpPr>
        <p:spPr bwMode="auto">
          <a:xfrm>
            <a:off x="8416925" y="5019675"/>
            <a:ext cx="0" cy="2143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25" name="Line 182"/>
          <p:cNvSpPr>
            <a:spLocks noChangeShapeType="1"/>
          </p:cNvSpPr>
          <p:nvPr/>
        </p:nvSpPr>
        <p:spPr bwMode="auto">
          <a:xfrm flipH="1">
            <a:off x="8272463" y="4735513"/>
            <a:ext cx="290512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26" name="Line 183"/>
          <p:cNvSpPr>
            <a:spLocks noChangeShapeType="1"/>
          </p:cNvSpPr>
          <p:nvPr/>
        </p:nvSpPr>
        <p:spPr bwMode="auto">
          <a:xfrm flipV="1">
            <a:off x="8272463" y="4521200"/>
            <a:ext cx="0" cy="214313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27" name="Line 184"/>
          <p:cNvSpPr>
            <a:spLocks noChangeShapeType="1"/>
          </p:cNvSpPr>
          <p:nvPr/>
        </p:nvSpPr>
        <p:spPr bwMode="auto">
          <a:xfrm>
            <a:off x="2176463" y="4522788"/>
            <a:ext cx="6096000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28" name="Rectangle 185"/>
          <p:cNvSpPr>
            <a:spLocks noChangeArrowheads="1"/>
          </p:cNvSpPr>
          <p:nvPr/>
        </p:nvSpPr>
        <p:spPr bwMode="auto">
          <a:xfrm>
            <a:off x="1239838" y="2273300"/>
            <a:ext cx="725487" cy="1646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3429" name="Line 186"/>
          <p:cNvSpPr>
            <a:spLocks noChangeShapeType="1"/>
          </p:cNvSpPr>
          <p:nvPr/>
        </p:nvSpPr>
        <p:spPr bwMode="auto">
          <a:xfrm>
            <a:off x="2619375" y="2735263"/>
            <a:ext cx="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30" name="Line 187"/>
          <p:cNvSpPr>
            <a:spLocks noChangeShapeType="1"/>
          </p:cNvSpPr>
          <p:nvPr/>
        </p:nvSpPr>
        <p:spPr bwMode="auto">
          <a:xfrm>
            <a:off x="2619375" y="3306763"/>
            <a:ext cx="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31" name="Line 188"/>
          <p:cNvSpPr>
            <a:spLocks noChangeShapeType="1"/>
          </p:cNvSpPr>
          <p:nvPr/>
        </p:nvSpPr>
        <p:spPr bwMode="auto">
          <a:xfrm flipH="1">
            <a:off x="1965325" y="3306763"/>
            <a:ext cx="654050" cy="0"/>
          </a:xfrm>
          <a:prstGeom prst="line">
            <a:avLst/>
          </a:prstGeom>
          <a:noFill/>
          <a:ln w="19050">
            <a:solidFill>
              <a:srgbClr val="FC1C04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32" name="Line 189"/>
          <p:cNvSpPr>
            <a:spLocks noChangeShapeType="1"/>
          </p:cNvSpPr>
          <p:nvPr/>
        </p:nvSpPr>
        <p:spPr bwMode="auto">
          <a:xfrm flipH="1">
            <a:off x="1965325" y="2949575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33" name="Line 190"/>
          <p:cNvSpPr>
            <a:spLocks noChangeShapeType="1"/>
          </p:cNvSpPr>
          <p:nvPr/>
        </p:nvSpPr>
        <p:spPr bwMode="auto">
          <a:xfrm>
            <a:off x="2474913" y="1947863"/>
            <a:ext cx="0" cy="573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34" name="Line 191"/>
          <p:cNvSpPr>
            <a:spLocks noChangeShapeType="1"/>
          </p:cNvSpPr>
          <p:nvPr/>
        </p:nvSpPr>
        <p:spPr bwMode="auto">
          <a:xfrm>
            <a:off x="2474913" y="3736975"/>
            <a:ext cx="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35" name="Line 192"/>
          <p:cNvSpPr>
            <a:spLocks noChangeShapeType="1"/>
          </p:cNvSpPr>
          <p:nvPr/>
        </p:nvSpPr>
        <p:spPr bwMode="auto">
          <a:xfrm flipH="1">
            <a:off x="1965325" y="2520950"/>
            <a:ext cx="509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36" name="Line 193"/>
          <p:cNvSpPr>
            <a:spLocks noChangeShapeType="1"/>
          </p:cNvSpPr>
          <p:nvPr/>
        </p:nvSpPr>
        <p:spPr bwMode="auto">
          <a:xfrm flipH="1">
            <a:off x="1965325" y="3736975"/>
            <a:ext cx="509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37" name="Text Box 194"/>
          <p:cNvSpPr txBox="1">
            <a:spLocks noChangeArrowheads="1"/>
          </p:cNvSpPr>
          <p:nvPr/>
        </p:nvSpPr>
        <p:spPr bwMode="auto">
          <a:xfrm>
            <a:off x="1436688" y="2305050"/>
            <a:ext cx="331787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E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C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O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E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20675" name="Text Box 199"/>
          <p:cNvSpPr txBox="1">
            <a:spLocks noChangeArrowheads="1"/>
          </p:cNvSpPr>
          <p:nvPr/>
        </p:nvSpPr>
        <p:spPr bwMode="auto">
          <a:xfrm>
            <a:off x="1760538" y="4391025"/>
            <a:ext cx="417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>
              <a:defRPr/>
            </a:pPr>
            <a:r>
              <a:rPr lang="es-ES" sz="140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rPr>
              <a:t>CS</a:t>
            </a:r>
          </a:p>
        </p:txBody>
      </p:sp>
      <p:sp>
        <p:nvSpPr>
          <p:cNvPr id="53443" name="Text Box 200"/>
          <p:cNvSpPr txBox="1">
            <a:spLocks noChangeArrowheads="1"/>
          </p:cNvSpPr>
          <p:nvPr/>
        </p:nvSpPr>
        <p:spPr bwMode="auto">
          <a:xfrm>
            <a:off x="3532188" y="4979988"/>
            <a:ext cx="4413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D3</a:t>
            </a:r>
          </a:p>
        </p:txBody>
      </p:sp>
      <p:sp>
        <p:nvSpPr>
          <p:cNvPr id="53444" name="Text Box 201"/>
          <p:cNvSpPr txBox="1">
            <a:spLocks noChangeArrowheads="1"/>
          </p:cNvSpPr>
          <p:nvPr/>
        </p:nvSpPr>
        <p:spPr bwMode="auto">
          <a:xfrm>
            <a:off x="5084763" y="4976813"/>
            <a:ext cx="4413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D2</a:t>
            </a:r>
          </a:p>
        </p:txBody>
      </p:sp>
      <p:sp>
        <p:nvSpPr>
          <p:cNvPr id="53445" name="Text Box 202"/>
          <p:cNvSpPr txBox="1">
            <a:spLocks noChangeArrowheads="1"/>
          </p:cNvSpPr>
          <p:nvPr/>
        </p:nvSpPr>
        <p:spPr bwMode="auto">
          <a:xfrm>
            <a:off x="6540500" y="4989513"/>
            <a:ext cx="4413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D1</a:t>
            </a:r>
          </a:p>
        </p:txBody>
      </p:sp>
      <p:sp>
        <p:nvSpPr>
          <p:cNvPr id="53446" name="Line 203"/>
          <p:cNvSpPr>
            <a:spLocks noChangeShapeType="1"/>
          </p:cNvSpPr>
          <p:nvPr/>
        </p:nvSpPr>
        <p:spPr bwMode="auto">
          <a:xfrm>
            <a:off x="944563" y="2949575"/>
            <a:ext cx="29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47" name="Line 204"/>
          <p:cNvSpPr>
            <a:spLocks noChangeShapeType="1"/>
          </p:cNvSpPr>
          <p:nvPr/>
        </p:nvSpPr>
        <p:spPr bwMode="auto">
          <a:xfrm>
            <a:off x="944563" y="3236913"/>
            <a:ext cx="29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3448" name="Text Box 205"/>
          <p:cNvSpPr txBox="1">
            <a:spLocks noChangeArrowheads="1"/>
          </p:cNvSpPr>
          <p:nvPr/>
        </p:nvSpPr>
        <p:spPr bwMode="auto">
          <a:xfrm>
            <a:off x="822325" y="2692400"/>
            <a:ext cx="42545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A1</a:t>
            </a:r>
          </a:p>
        </p:txBody>
      </p:sp>
      <p:sp>
        <p:nvSpPr>
          <p:cNvPr id="53449" name="Text Box 206"/>
          <p:cNvSpPr txBox="1">
            <a:spLocks noChangeArrowheads="1"/>
          </p:cNvSpPr>
          <p:nvPr/>
        </p:nvSpPr>
        <p:spPr bwMode="auto">
          <a:xfrm>
            <a:off x="819150" y="2978150"/>
            <a:ext cx="4286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A0</a:t>
            </a:r>
          </a:p>
        </p:txBody>
      </p:sp>
      <p:sp>
        <p:nvSpPr>
          <p:cNvPr id="53450" name="Text Box 207"/>
          <p:cNvSpPr txBox="1">
            <a:spLocks noChangeArrowheads="1"/>
          </p:cNvSpPr>
          <p:nvPr/>
        </p:nvSpPr>
        <p:spPr bwMode="auto">
          <a:xfrm>
            <a:off x="8031163" y="4986338"/>
            <a:ext cx="4413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D0</a:t>
            </a:r>
          </a:p>
        </p:txBody>
      </p:sp>
      <p:sp>
        <p:nvSpPr>
          <p:cNvPr id="53451" name="Text Box 208"/>
          <p:cNvSpPr txBox="1">
            <a:spLocks noChangeArrowheads="1"/>
          </p:cNvSpPr>
          <p:nvPr/>
        </p:nvSpPr>
        <p:spPr bwMode="auto">
          <a:xfrm>
            <a:off x="584200" y="2628900"/>
            <a:ext cx="3905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0</a:t>
            </a:r>
          </a:p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53452" name="Text Box 209"/>
          <p:cNvSpPr txBox="1">
            <a:spLocks noChangeArrowheads="1"/>
          </p:cNvSpPr>
          <p:nvPr/>
        </p:nvSpPr>
        <p:spPr bwMode="auto">
          <a:xfrm>
            <a:off x="3792538" y="5175250"/>
            <a:ext cx="56943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1	        0		 0	        1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60350"/>
            <a:ext cx="9226550" cy="519113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s-ES" dirty="0" smtClean="0"/>
              <a:t>Memorias de solo lectura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5298" name="AutoShape 4"/>
          <p:cNvSpPr>
            <a:spLocks noChangeArrowheads="1"/>
          </p:cNvSpPr>
          <p:nvPr/>
        </p:nvSpPr>
        <p:spPr bwMode="auto">
          <a:xfrm rot="5400000">
            <a:off x="4403726" y="15176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299" name="Line 5"/>
          <p:cNvSpPr>
            <a:spLocks noChangeShapeType="1"/>
          </p:cNvSpPr>
          <p:nvPr/>
        </p:nvSpPr>
        <p:spPr bwMode="auto">
          <a:xfrm>
            <a:off x="4691063" y="166211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00" name="Line 6"/>
          <p:cNvSpPr>
            <a:spLocks noChangeShapeType="1"/>
          </p:cNvSpPr>
          <p:nvPr/>
        </p:nvSpPr>
        <p:spPr bwMode="auto">
          <a:xfrm>
            <a:off x="4835525" y="166211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01" name="Line 7"/>
          <p:cNvSpPr>
            <a:spLocks noChangeShapeType="1"/>
          </p:cNvSpPr>
          <p:nvPr/>
        </p:nvSpPr>
        <p:spPr bwMode="auto">
          <a:xfrm flipV="1">
            <a:off x="4835525" y="1733550"/>
            <a:ext cx="73025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02" name="Line 8"/>
          <p:cNvSpPr>
            <a:spLocks noChangeShapeType="1"/>
          </p:cNvSpPr>
          <p:nvPr/>
        </p:nvSpPr>
        <p:spPr bwMode="auto">
          <a:xfrm>
            <a:off x="4908550" y="1733550"/>
            <a:ext cx="71438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03" name="Line 9"/>
          <p:cNvSpPr>
            <a:spLocks noChangeShapeType="1"/>
          </p:cNvSpPr>
          <p:nvPr/>
        </p:nvSpPr>
        <p:spPr bwMode="auto">
          <a:xfrm flipV="1">
            <a:off x="4979988" y="1733550"/>
            <a:ext cx="73025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04" name="Line 10"/>
          <p:cNvSpPr>
            <a:spLocks noChangeShapeType="1"/>
          </p:cNvSpPr>
          <p:nvPr/>
        </p:nvSpPr>
        <p:spPr bwMode="auto">
          <a:xfrm>
            <a:off x="5054600" y="173355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05" name="Line 11"/>
          <p:cNvSpPr>
            <a:spLocks noChangeShapeType="1"/>
          </p:cNvSpPr>
          <p:nvPr/>
        </p:nvSpPr>
        <p:spPr bwMode="auto">
          <a:xfrm flipH="1">
            <a:off x="4256088" y="166211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06" name="Line 12"/>
          <p:cNvSpPr>
            <a:spLocks noChangeShapeType="1"/>
          </p:cNvSpPr>
          <p:nvPr/>
        </p:nvSpPr>
        <p:spPr bwMode="auto">
          <a:xfrm>
            <a:off x="4256088" y="166211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07" name="AutoShape 13"/>
          <p:cNvSpPr>
            <a:spLocks noChangeArrowheads="1"/>
          </p:cNvSpPr>
          <p:nvPr/>
        </p:nvSpPr>
        <p:spPr bwMode="auto">
          <a:xfrm rot="5400000">
            <a:off x="5926138" y="15176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>
            <a:off x="6213475" y="166211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>
            <a:off x="6359525" y="166211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10" name="Line 16"/>
          <p:cNvSpPr>
            <a:spLocks noChangeShapeType="1"/>
          </p:cNvSpPr>
          <p:nvPr/>
        </p:nvSpPr>
        <p:spPr bwMode="auto">
          <a:xfrm>
            <a:off x="6577013" y="173355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 flipH="1">
            <a:off x="5778500" y="166211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12" name="Line 18"/>
          <p:cNvSpPr>
            <a:spLocks noChangeShapeType="1"/>
          </p:cNvSpPr>
          <p:nvPr/>
        </p:nvSpPr>
        <p:spPr bwMode="auto">
          <a:xfrm>
            <a:off x="5778500" y="166211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13" name="AutoShape 19"/>
          <p:cNvSpPr>
            <a:spLocks noChangeArrowheads="1"/>
          </p:cNvSpPr>
          <p:nvPr/>
        </p:nvSpPr>
        <p:spPr bwMode="auto">
          <a:xfrm rot="5400000">
            <a:off x="7377113" y="15176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14" name="Line 20"/>
          <p:cNvSpPr>
            <a:spLocks noChangeShapeType="1"/>
          </p:cNvSpPr>
          <p:nvPr/>
        </p:nvSpPr>
        <p:spPr bwMode="auto">
          <a:xfrm>
            <a:off x="7664450" y="1662113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15" name="Line 21"/>
          <p:cNvSpPr>
            <a:spLocks noChangeShapeType="1"/>
          </p:cNvSpPr>
          <p:nvPr/>
        </p:nvSpPr>
        <p:spPr bwMode="auto">
          <a:xfrm>
            <a:off x="7812088" y="166211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16" name="Line 22"/>
          <p:cNvSpPr>
            <a:spLocks noChangeShapeType="1"/>
          </p:cNvSpPr>
          <p:nvPr/>
        </p:nvSpPr>
        <p:spPr bwMode="auto">
          <a:xfrm>
            <a:off x="8027988" y="1733550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17" name="Line 23"/>
          <p:cNvSpPr>
            <a:spLocks noChangeShapeType="1"/>
          </p:cNvSpPr>
          <p:nvPr/>
        </p:nvSpPr>
        <p:spPr bwMode="auto">
          <a:xfrm flipH="1">
            <a:off x="7229475" y="166211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18" name="Line 24"/>
          <p:cNvSpPr>
            <a:spLocks noChangeShapeType="1"/>
          </p:cNvSpPr>
          <p:nvPr/>
        </p:nvSpPr>
        <p:spPr bwMode="auto">
          <a:xfrm>
            <a:off x="7229475" y="166211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19" name="AutoShape 25"/>
          <p:cNvSpPr>
            <a:spLocks noChangeArrowheads="1"/>
          </p:cNvSpPr>
          <p:nvPr/>
        </p:nvSpPr>
        <p:spPr bwMode="auto">
          <a:xfrm rot="5400000">
            <a:off x="4403726" y="23050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20" name="Line 26"/>
          <p:cNvSpPr>
            <a:spLocks noChangeShapeType="1"/>
          </p:cNvSpPr>
          <p:nvPr/>
        </p:nvSpPr>
        <p:spPr bwMode="auto">
          <a:xfrm>
            <a:off x="4691063" y="244951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21" name="Line 27"/>
          <p:cNvSpPr>
            <a:spLocks noChangeShapeType="1"/>
          </p:cNvSpPr>
          <p:nvPr/>
        </p:nvSpPr>
        <p:spPr bwMode="auto">
          <a:xfrm>
            <a:off x="4835525" y="244951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22" name="Line 28"/>
          <p:cNvSpPr>
            <a:spLocks noChangeShapeType="1"/>
          </p:cNvSpPr>
          <p:nvPr/>
        </p:nvSpPr>
        <p:spPr bwMode="auto">
          <a:xfrm>
            <a:off x="5054600" y="252095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23" name="Line 29"/>
          <p:cNvSpPr>
            <a:spLocks noChangeShapeType="1"/>
          </p:cNvSpPr>
          <p:nvPr/>
        </p:nvSpPr>
        <p:spPr bwMode="auto">
          <a:xfrm flipH="1">
            <a:off x="4256088" y="244951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24" name="Line 30"/>
          <p:cNvSpPr>
            <a:spLocks noChangeShapeType="1"/>
          </p:cNvSpPr>
          <p:nvPr/>
        </p:nvSpPr>
        <p:spPr bwMode="auto">
          <a:xfrm>
            <a:off x="4256088" y="244951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25" name="AutoShape 31"/>
          <p:cNvSpPr>
            <a:spLocks noChangeArrowheads="1"/>
          </p:cNvSpPr>
          <p:nvPr/>
        </p:nvSpPr>
        <p:spPr bwMode="auto">
          <a:xfrm rot="5400000">
            <a:off x="5926138" y="23050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26" name="Line 32"/>
          <p:cNvSpPr>
            <a:spLocks noChangeShapeType="1"/>
          </p:cNvSpPr>
          <p:nvPr/>
        </p:nvSpPr>
        <p:spPr bwMode="auto">
          <a:xfrm>
            <a:off x="6213475" y="244951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6359525" y="244951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 flipV="1">
            <a:off x="6359525" y="2520950"/>
            <a:ext cx="73025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>
            <a:off x="6432550" y="2520950"/>
            <a:ext cx="71438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30" name="Line 36"/>
          <p:cNvSpPr>
            <a:spLocks noChangeShapeType="1"/>
          </p:cNvSpPr>
          <p:nvPr/>
        </p:nvSpPr>
        <p:spPr bwMode="auto">
          <a:xfrm flipV="1">
            <a:off x="6503988" y="2520950"/>
            <a:ext cx="71437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31" name="Line 37"/>
          <p:cNvSpPr>
            <a:spLocks noChangeShapeType="1"/>
          </p:cNvSpPr>
          <p:nvPr/>
        </p:nvSpPr>
        <p:spPr bwMode="auto">
          <a:xfrm>
            <a:off x="6577013" y="252095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32" name="Line 38"/>
          <p:cNvSpPr>
            <a:spLocks noChangeShapeType="1"/>
          </p:cNvSpPr>
          <p:nvPr/>
        </p:nvSpPr>
        <p:spPr bwMode="auto">
          <a:xfrm flipH="1">
            <a:off x="5778500" y="244951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33" name="Line 39"/>
          <p:cNvSpPr>
            <a:spLocks noChangeShapeType="1"/>
          </p:cNvSpPr>
          <p:nvPr/>
        </p:nvSpPr>
        <p:spPr bwMode="auto">
          <a:xfrm>
            <a:off x="5778500" y="244951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34" name="AutoShape 40"/>
          <p:cNvSpPr>
            <a:spLocks noChangeArrowheads="1"/>
          </p:cNvSpPr>
          <p:nvPr/>
        </p:nvSpPr>
        <p:spPr bwMode="auto">
          <a:xfrm rot="5400000">
            <a:off x="7377113" y="23050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35" name="Line 41"/>
          <p:cNvSpPr>
            <a:spLocks noChangeShapeType="1"/>
          </p:cNvSpPr>
          <p:nvPr/>
        </p:nvSpPr>
        <p:spPr bwMode="auto">
          <a:xfrm>
            <a:off x="7664450" y="2449513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36" name="Line 42"/>
          <p:cNvSpPr>
            <a:spLocks noChangeShapeType="1"/>
          </p:cNvSpPr>
          <p:nvPr/>
        </p:nvSpPr>
        <p:spPr bwMode="auto">
          <a:xfrm>
            <a:off x="7812088" y="244951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37" name="Line 43"/>
          <p:cNvSpPr>
            <a:spLocks noChangeShapeType="1"/>
          </p:cNvSpPr>
          <p:nvPr/>
        </p:nvSpPr>
        <p:spPr bwMode="auto">
          <a:xfrm>
            <a:off x="8027988" y="2520950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38" name="Line 44"/>
          <p:cNvSpPr>
            <a:spLocks noChangeShapeType="1"/>
          </p:cNvSpPr>
          <p:nvPr/>
        </p:nvSpPr>
        <p:spPr bwMode="auto">
          <a:xfrm flipH="1">
            <a:off x="7229475" y="2449513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39" name="Line 45"/>
          <p:cNvSpPr>
            <a:spLocks noChangeShapeType="1"/>
          </p:cNvSpPr>
          <p:nvPr/>
        </p:nvSpPr>
        <p:spPr bwMode="auto">
          <a:xfrm>
            <a:off x="7229475" y="2449513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40" name="AutoShape 46"/>
          <p:cNvSpPr>
            <a:spLocks noChangeArrowheads="1"/>
          </p:cNvSpPr>
          <p:nvPr/>
        </p:nvSpPr>
        <p:spPr bwMode="auto">
          <a:xfrm rot="5400000">
            <a:off x="4403726" y="30924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41" name="Line 47"/>
          <p:cNvSpPr>
            <a:spLocks noChangeShapeType="1"/>
          </p:cNvSpPr>
          <p:nvPr/>
        </p:nvSpPr>
        <p:spPr bwMode="auto">
          <a:xfrm>
            <a:off x="4691063" y="323532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42" name="Line 48"/>
          <p:cNvSpPr>
            <a:spLocks noChangeShapeType="1"/>
          </p:cNvSpPr>
          <p:nvPr/>
        </p:nvSpPr>
        <p:spPr bwMode="auto">
          <a:xfrm>
            <a:off x="4835525" y="323532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43" name="Line 49"/>
          <p:cNvSpPr>
            <a:spLocks noChangeShapeType="1"/>
          </p:cNvSpPr>
          <p:nvPr/>
        </p:nvSpPr>
        <p:spPr bwMode="auto">
          <a:xfrm>
            <a:off x="5054600" y="330835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44" name="Line 50"/>
          <p:cNvSpPr>
            <a:spLocks noChangeShapeType="1"/>
          </p:cNvSpPr>
          <p:nvPr/>
        </p:nvSpPr>
        <p:spPr bwMode="auto">
          <a:xfrm flipH="1">
            <a:off x="4256088" y="32353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45" name="Line 51"/>
          <p:cNvSpPr>
            <a:spLocks noChangeShapeType="1"/>
          </p:cNvSpPr>
          <p:nvPr/>
        </p:nvSpPr>
        <p:spPr bwMode="auto">
          <a:xfrm>
            <a:off x="4256088" y="3235325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46" name="AutoShape 52"/>
          <p:cNvSpPr>
            <a:spLocks noChangeArrowheads="1"/>
          </p:cNvSpPr>
          <p:nvPr/>
        </p:nvSpPr>
        <p:spPr bwMode="auto">
          <a:xfrm rot="5400000">
            <a:off x="5926138" y="30924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47" name="Line 53"/>
          <p:cNvSpPr>
            <a:spLocks noChangeShapeType="1"/>
          </p:cNvSpPr>
          <p:nvPr/>
        </p:nvSpPr>
        <p:spPr bwMode="auto">
          <a:xfrm>
            <a:off x="6213475" y="32353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48" name="Line 54"/>
          <p:cNvSpPr>
            <a:spLocks noChangeShapeType="1"/>
          </p:cNvSpPr>
          <p:nvPr/>
        </p:nvSpPr>
        <p:spPr bwMode="auto">
          <a:xfrm>
            <a:off x="6359525" y="323532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49" name="Line 55"/>
          <p:cNvSpPr>
            <a:spLocks noChangeShapeType="1"/>
          </p:cNvSpPr>
          <p:nvPr/>
        </p:nvSpPr>
        <p:spPr bwMode="auto">
          <a:xfrm>
            <a:off x="6577013" y="330835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50" name="Line 56"/>
          <p:cNvSpPr>
            <a:spLocks noChangeShapeType="1"/>
          </p:cNvSpPr>
          <p:nvPr/>
        </p:nvSpPr>
        <p:spPr bwMode="auto">
          <a:xfrm flipH="1">
            <a:off x="5778500" y="32353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51" name="Line 57"/>
          <p:cNvSpPr>
            <a:spLocks noChangeShapeType="1"/>
          </p:cNvSpPr>
          <p:nvPr/>
        </p:nvSpPr>
        <p:spPr bwMode="auto">
          <a:xfrm>
            <a:off x="5778500" y="3235325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52" name="AutoShape 58"/>
          <p:cNvSpPr>
            <a:spLocks noChangeArrowheads="1"/>
          </p:cNvSpPr>
          <p:nvPr/>
        </p:nvSpPr>
        <p:spPr bwMode="auto">
          <a:xfrm rot="5400000">
            <a:off x="7377113" y="30924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53" name="Line 59"/>
          <p:cNvSpPr>
            <a:spLocks noChangeShapeType="1"/>
          </p:cNvSpPr>
          <p:nvPr/>
        </p:nvSpPr>
        <p:spPr bwMode="auto">
          <a:xfrm>
            <a:off x="7664450" y="323532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54" name="Line 60"/>
          <p:cNvSpPr>
            <a:spLocks noChangeShapeType="1"/>
          </p:cNvSpPr>
          <p:nvPr/>
        </p:nvSpPr>
        <p:spPr bwMode="auto">
          <a:xfrm>
            <a:off x="7812088" y="323532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55" name="Line 61"/>
          <p:cNvSpPr>
            <a:spLocks noChangeShapeType="1"/>
          </p:cNvSpPr>
          <p:nvPr/>
        </p:nvSpPr>
        <p:spPr bwMode="auto">
          <a:xfrm flipV="1">
            <a:off x="7812088" y="3308350"/>
            <a:ext cx="71437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56" name="Line 62"/>
          <p:cNvSpPr>
            <a:spLocks noChangeShapeType="1"/>
          </p:cNvSpPr>
          <p:nvPr/>
        </p:nvSpPr>
        <p:spPr bwMode="auto">
          <a:xfrm>
            <a:off x="7883525" y="3308350"/>
            <a:ext cx="73025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57" name="Line 63"/>
          <p:cNvSpPr>
            <a:spLocks noChangeShapeType="1"/>
          </p:cNvSpPr>
          <p:nvPr/>
        </p:nvSpPr>
        <p:spPr bwMode="auto">
          <a:xfrm flipV="1">
            <a:off x="7954963" y="3308350"/>
            <a:ext cx="71437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58" name="Line 64"/>
          <p:cNvSpPr>
            <a:spLocks noChangeShapeType="1"/>
          </p:cNvSpPr>
          <p:nvPr/>
        </p:nvSpPr>
        <p:spPr bwMode="auto">
          <a:xfrm>
            <a:off x="8027988" y="3308350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59" name="Line 65"/>
          <p:cNvSpPr>
            <a:spLocks noChangeShapeType="1"/>
          </p:cNvSpPr>
          <p:nvPr/>
        </p:nvSpPr>
        <p:spPr bwMode="auto">
          <a:xfrm flipH="1">
            <a:off x="7229475" y="32353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60" name="Line 66"/>
          <p:cNvSpPr>
            <a:spLocks noChangeShapeType="1"/>
          </p:cNvSpPr>
          <p:nvPr/>
        </p:nvSpPr>
        <p:spPr bwMode="auto">
          <a:xfrm>
            <a:off x="7229475" y="3235325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61" name="AutoShape 67"/>
          <p:cNvSpPr>
            <a:spLocks noChangeArrowheads="1"/>
          </p:cNvSpPr>
          <p:nvPr/>
        </p:nvSpPr>
        <p:spPr bwMode="auto">
          <a:xfrm rot="5400000">
            <a:off x="4403726" y="38798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62" name="Line 68"/>
          <p:cNvSpPr>
            <a:spLocks noChangeShapeType="1"/>
          </p:cNvSpPr>
          <p:nvPr/>
        </p:nvSpPr>
        <p:spPr bwMode="auto">
          <a:xfrm>
            <a:off x="4691063" y="402272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63" name="Line 69"/>
          <p:cNvSpPr>
            <a:spLocks noChangeShapeType="1"/>
          </p:cNvSpPr>
          <p:nvPr/>
        </p:nvSpPr>
        <p:spPr bwMode="auto">
          <a:xfrm>
            <a:off x="4835525" y="402272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64" name="Line 70"/>
          <p:cNvSpPr>
            <a:spLocks noChangeShapeType="1"/>
          </p:cNvSpPr>
          <p:nvPr/>
        </p:nvSpPr>
        <p:spPr bwMode="auto">
          <a:xfrm>
            <a:off x="5054600" y="409575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65" name="Line 71"/>
          <p:cNvSpPr>
            <a:spLocks noChangeShapeType="1"/>
          </p:cNvSpPr>
          <p:nvPr/>
        </p:nvSpPr>
        <p:spPr bwMode="auto">
          <a:xfrm flipH="1">
            <a:off x="4256088" y="40227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66" name="Line 72"/>
          <p:cNvSpPr>
            <a:spLocks noChangeShapeType="1"/>
          </p:cNvSpPr>
          <p:nvPr/>
        </p:nvSpPr>
        <p:spPr bwMode="auto">
          <a:xfrm>
            <a:off x="4256088" y="4022725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67" name="AutoShape 73"/>
          <p:cNvSpPr>
            <a:spLocks noChangeArrowheads="1"/>
          </p:cNvSpPr>
          <p:nvPr/>
        </p:nvSpPr>
        <p:spPr bwMode="auto">
          <a:xfrm rot="5400000">
            <a:off x="5926138" y="38798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68" name="Line 74"/>
          <p:cNvSpPr>
            <a:spLocks noChangeShapeType="1"/>
          </p:cNvSpPr>
          <p:nvPr/>
        </p:nvSpPr>
        <p:spPr bwMode="auto">
          <a:xfrm>
            <a:off x="6213475" y="40227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69" name="Line 75"/>
          <p:cNvSpPr>
            <a:spLocks noChangeShapeType="1"/>
          </p:cNvSpPr>
          <p:nvPr/>
        </p:nvSpPr>
        <p:spPr bwMode="auto">
          <a:xfrm>
            <a:off x="6359525" y="402272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70" name="Line 76"/>
          <p:cNvSpPr>
            <a:spLocks noChangeShapeType="1"/>
          </p:cNvSpPr>
          <p:nvPr/>
        </p:nvSpPr>
        <p:spPr bwMode="auto">
          <a:xfrm>
            <a:off x="6577013" y="409575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71" name="Line 77"/>
          <p:cNvSpPr>
            <a:spLocks noChangeShapeType="1"/>
          </p:cNvSpPr>
          <p:nvPr/>
        </p:nvSpPr>
        <p:spPr bwMode="auto">
          <a:xfrm flipH="1">
            <a:off x="5778500" y="40227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72" name="Line 78"/>
          <p:cNvSpPr>
            <a:spLocks noChangeShapeType="1"/>
          </p:cNvSpPr>
          <p:nvPr/>
        </p:nvSpPr>
        <p:spPr bwMode="auto">
          <a:xfrm>
            <a:off x="5778500" y="4022725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73" name="AutoShape 79"/>
          <p:cNvSpPr>
            <a:spLocks noChangeArrowheads="1"/>
          </p:cNvSpPr>
          <p:nvPr/>
        </p:nvSpPr>
        <p:spPr bwMode="auto">
          <a:xfrm rot="5400000">
            <a:off x="7377113" y="3879850"/>
            <a:ext cx="285750" cy="28892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74" name="Line 80"/>
          <p:cNvSpPr>
            <a:spLocks noChangeShapeType="1"/>
          </p:cNvSpPr>
          <p:nvPr/>
        </p:nvSpPr>
        <p:spPr bwMode="auto">
          <a:xfrm>
            <a:off x="7664450" y="402272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75" name="Line 81"/>
          <p:cNvSpPr>
            <a:spLocks noChangeShapeType="1"/>
          </p:cNvSpPr>
          <p:nvPr/>
        </p:nvSpPr>
        <p:spPr bwMode="auto">
          <a:xfrm>
            <a:off x="7812088" y="402272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76" name="Line 82"/>
          <p:cNvSpPr>
            <a:spLocks noChangeShapeType="1"/>
          </p:cNvSpPr>
          <p:nvPr/>
        </p:nvSpPr>
        <p:spPr bwMode="auto">
          <a:xfrm flipV="1">
            <a:off x="7812088" y="4095750"/>
            <a:ext cx="71437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77" name="Line 83"/>
          <p:cNvSpPr>
            <a:spLocks noChangeShapeType="1"/>
          </p:cNvSpPr>
          <p:nvPr/>
        </p:nvSpPr>
        <p:spPr bwMode="auto">
          <a:xfrm>
            <a:off x="7883525" y="4095750"/>
            <a:ext cx="73025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78" name="Line 84"/>
          <p:cNvSpPr>
            <a:spLocks noChangeShapeType="1"/>
          </p:cNvSpPr>
          <p:nvPr/>
        </p:nvSpPr>
        <p:spPr bwMode="auto">
          <a:xfrm flipV="1">
            <a:off x="7954963" y="4095750"/>
            <a:ext cx="71437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79" name="Line 85"/>
          <p:cNvSpPr>
            <a:spLocks noChangeShapeType="1"/>
          </p:cNvSpPr>
          <p:nvPr/>
        </p:nvSpPr>
        <p:spPr bwMode="auto">
          <a:xfrm>
            <a:off x="8027988" y="4095750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0" name="Line 86"/>
          <p:cNvSpPr>
            <a:spLocks noChangeShapeType="1"/>
          </p:cNvSpPr>
          <p:nvPr/>
        </p:nvSpPr>
        <p:spPr bwMode="auto">
          <a:xfrm flipH="1">
            <a:off x="7229475" y="4022725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1" name="Line 87"/>
          <p:cNvSpPr>
            <a:spLocks noChangeShapeType="1"/>
          </p:cNvSpPr>
          <p:nvPr/>
        </p:nvSpPr>
        <p:spPr bwMode="auto">
          <a:xfrm>
            <a:off x="7229475" y="4022725"/>
            <a:ext cx="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2" name="Line 88"/>
          <p:cNvSpPr>
            <a:spLocks noChangeShapeType="1"/>
          </p:cNvSpPr>
          <p:nvPr/>
        </p:nvSpPr>
        <p:spPr bwMode="auto">
          <a:xfrm>
            <a:off x="8248650" y="1592263"/>
            <a:ext cx="0" cy="3148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3" name="Line 91"/>
          <p:cNvSpPr>
            <a:spLocks noChangeShapeType="1"/>
          </p:cNvSpPr>
          <p:nvPr/>
        </p:nvSpPr>
        <p:spPr bwMode="auto">
          <a:xfrm flipV="1">
            <a:off x="8248650" y="1235075"/>
            <a:ext cx="0" cy="176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4" name="Line 92"/>
          <p:cNvSpPr>
            <a:spLocks noChangeShapeType="1"/>
          </p:cNvSpPr>
          <p:nvPr/>
        </p:nvSpPr>
        <p:spPr bwMode="auto">
          <a:xfrm>
            <a:off x="6794500" y="1592263"/>
            <a:ext cx="0" cy="3148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5" name="Line 95"/>
          <p:cNvSpPr>
            <a:spLocks noChangeShapeType="1"/>
          </p:cNvSpPr>
          <p:nvPr/>
        </p:nvSpPr>
        <p:spPr bwMode="auto">
          <a:xfrm flipV="1">
            <a:off x="6794500" y="1235075"/>
            <a:ext cx="0" cy="176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6" name="Line 96"/>
          <p:cNvSpPr>
            <a:spLocks noChangeShapeType="1"/>
          </p:cNvSpPr>
          <p:nvPr/>
        </p:nvSpPr>
        <p:spPr bwMode="auto">
          <a:xfrm>
            <a:off x="5270500" y="1592263"/>
            <a:ext cx="0" cy="3148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7" name="Line 99"/>
          <p:cNvSpPr>
            <a:spLocks noChangeShapeType="1"/>
          </p:cNvSpPr>
          <p:nvPr/>
        </p:nvSpPr>
        <p:spPr bwMode="auto">
          <a:xfrm flipV="1">
            <a:off x="5270500" y="1235075"/>
            <a:ext cx="0" cy="176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8" name="Line 100"/>
          <p:cNvSpPr>
            <a:spLocks noChangeShapeType="1"/>
          </p:cNvSpPr>
          <p:nvPr/>
        </p:nvSpPr>
        <p:spPr bwMode="auto">
          <a:xfrm>
            <a:off x="3675063" y="1125538"/>
            <a:ext cx="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89" name="Line 101"/>
          <p:cNvSpPr>
            <a:spLocks noChangeShapeType="1"/>
          </p:cNvSpPr>
          <p:nvPr/>
        </p:nvSpPr>
        <p:spPr bwMode="auto">
          <a:xfrm>
            <a:off x="3632200" y="1163638"/>
            <a:ext cx="0" cy="14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90" name="Line 102"/>
          <p:cNvSpPr>
            <a:spLocks noChangeShapeType="1"/>
          </p:cNvSpPr>
          <p:nvPr/>
        </p:nvSpPr>
        <p:spPr bwMode="auto">
          <a:xfrm>
            <a:off x="3589338" y="1196975"/>
            <a:ext cx="0" cy="69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91" name="AutoShape 103"/>
          <p:cNvSpPr>
            <a:spLocks noChangeArrowheads="1"/>
          </p:cNvSpPr>
          <p:nvPr/>
        </p:nvSpPr>
        <p:spPr bwMode="auto">
          <a:xfrm rot="10800000">
            <a:off x="5126038" y="4741863"/>
            <a:ext cx="292100" cy="287337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92" name="Line 104"/>
          <p:cNvSpPr>
            <a:spLocks noChangeShapeType="1"/>
          </p:cNvSpPr>
          <p:nvPr/>
        </p:nvSpPr>
        <p:spPr bwMode="auto">
          <a:xfrm>
            <a:off x="5270500" y="50228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93" name="Line 105"/>
          <p:cNvSpPr>
            <a:spLocks noChangeShapeType="1"/>
          </p:cNvSpPr>
          <p:nvPr/>
        </p:nvSpPr>
        <p:spPr bwMode="auto">
          <a:xfrm flipH="1">
            <a:off x="5053013" y="5165725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94" name="Line 106"/>
          <p:cNvSpPr>
            <a:spLocks noChangeShapeType="1"/>
          </p:cNvSpPr>
          <p:nvPr/>
        </p:nvSpPr>
        <p:spPr bwMode="auto">
          <a:xfrm>
            <a:off x="5053013" y="5165725"/>
            <a:ext cx="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95" name="Line 107"/>
          <p:cNvSpPr>
            <a:spLocks noChangeShapeType="1"/>
          </p:cNvSpPr>
          <p:nvPr/>
        </p:nvSpPr>
        <p:spPr bwMode="auto">
          <a:xfrm flipH="1">
            <a:off x="4908550" y="488156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96" name="Line 108"/>
          <p:cNvSpPr>
            <a:spLocks noChangeShapeType="1"/>
          </p:cNvSpPr>
          <p:nvPr/>
        </p:nvSpPr>
        <p:spPr bwMode="auto">
          <a:xfrm flipV="1">
            <a:off x="4908550" y="4667250"/>
            <a:ext cx="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97" name="AutoShape 109"/>
          <p:cNvSpPr>
            <a:spLocks noChangeArrowheads="1"/>
          </p:cNvSpPr>
          <p:nvPr/>
        </p:nvSpPr>
        <p:spPr bwMode="auto">
          <a:xfrm rot="10800000">
            <a:off x="6648450" y="4740275"/>
            <a:ext cx="292100" cy="2873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398" name="Line 110"/>
          <p:cNvSpPr>
            <a:spLocks noChangeShapeType="1"/>
          </p:cNvSpPr>
          <p:nvPr/>
        </p:nvSpPr>
        <p:spPr bwMode="auto">
          <a:xfrm>
            <a:off x="6794500" y="502126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399" name="Line 111"/>
          <p:cNvSpPr>
            <a:spLocks noChangeShapeType="1"/>
          </p:cNvSpPr>
          <p:nvPr/>
        </p:nvSpPr>
        <p:spPr bwMode="auto">
          <a:xfrm flipH="1">
            <a:off x="6575425" y="516413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00" name="Line 112"/>
          <p:cNvSpPr>
            <a:spLocks noChangeShapeType="1"/>
          </p:cNvSpPr>
          <p:nvPr/>
        </p:nvSpPr>
        <p:spPr bwMode="auto">
          <a:xfrm>
            <a:off x="6575425" y="5164138"/>
            <a:ext cx="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01" name="Line 113"/>
          <p:cNvSpPr>
            <a:spLocks noChangeShapeType="1"/>
          </p:cNvSpPr>
          <p:nvPr/>
        </p:nvSpPr>
        <p:spPr bwMode="auto">
          <a:xfrm flipH="1">
            <a:off x="6432550" y="4879975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02" name="Line 114"/>
          <p:cNvSpPr>
            <a:spLocks noChangeShapeType="1"/>
          </p:cNvSpPr>
          <p:nvPr/>
        </p:nvSpPr>
        <p:spPr bwMode="auto">
          <a:xfrm flipV="1">
            <a:off x="6432550" y="4665663"/>
            <a:ext cx="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03" name="AutoShape 115"/>
          <p:cNvSpPr>
            <a:spLocks noChangeArrowheads="1"/>
          </p:cNvSpPr>
          <p:nvPr/>
        </p:nvSpPr>
        <p:spPr bwMode="auto">
          <a:xfrm rot="10800000">
            <a:off x="8102600" y="4741863"/>
            <a:ext cx="290513" cy="287337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404" name="Line 116"/>
          <p:cNvSpPr>
            <a:spLocks noChangeShapeType="1"/>
          </p:cNvSpPr>
          <p:nvPr/>
        </p:nvSpPr>
        <p:spPr bwMode="auto">
          <a:xfrm>
            <a:off x="8248650" y="5022850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05" name="Line 117"/>
          <p:cNvSpPr>
            <a:spLocks noChangeShapeType="1"/>
          </p:cNvSpPr>
          <p:nvPr/>
        </p:nvSpPr>
        <p:spPr bwMode="auto">
          <a:xfrm flipH="1">
            <a:off x="8027988" y="5165725"/>
            <a:ext cx="220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06" name="Line 118"/>
          <p:cNvSpPr>
            <a:spLocks noChangeShapeType="1"/>
          </p:cNvSpPr>
          <p:nvPr/>
        </p:nvSpPr>
        <p:spPr bwMode="auto">
          <a:xfrm>
            <a:off x="8027988" y="5165725"/>
            <a:ext cx="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07" name="Line 119"/>
          <p:cNvSpPr>
            <a:spLocks noChangeShapeType="1"/>
          </p:cNvSpPr>
          <p:nvPr/>
        </p:nvSpPr>
        <p:spPr bwMode="auto">
          <a:xfrm flipH="1">
            <a:off x="7883525" y="4881563"/>
            <a:ext cx="2905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08" name="Line 120"/>
          <p:cNvSpPr>
            <a:spLocks noChangeShapeType="1"/>
          </p:cNvSpPr>
          <p:nvPr/>
        </p:nvSpPr>
        <p:spPr bwMode="auto">
          <a:xfrm flipV="1">
            <a:off x="7883525" y="4667250"/>
            <a:ext cx="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09" name="Rectangle 121"/>
          <p:cNvSpPr>
            <a:spLocks noChangeArrowheads="1"/>
          </p:cNvSpPr>
          <p:nvPr/>
        </p:nvSpPr>
        <p:spPr bwMode="auto">
          <a:xfrm>
            <a:off x="2303463" y="2417763"/>
            <a:ext cx="725487" cy="16462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/>
          <a:p>
            <a:pPr eaLnBrk="0" hangingPunct="0"/>
            <a:endParaRPr lang="es-E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410" name="Line 122"/>
          <p:cNvSpPr>
            <a:spLocks noChangeShapeType="1"/>
          </p:cNvSpPr>
          <p:nvPr/>
        </p:nvSpPr>
        <p:spPr bwMode="auto">
          <a:xfrm>
            <a:off x="3681413" y="2879725"/>
            <a:ext cx="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11" name="Line 123"/>
          <p:cNvSpPr>
            <a:spLocks noChangeShapeType="1"/>
          </p:cNvSpPr>
          <p:nvPr/>
        </p:nvSpPr>
        <p:spPr bwMode="auto">
          <a:xfrm>
            <a:off x="3681413" y="3451225"/>
            <a:ext cx="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12" name="Line 124"/>
          <p:cNvSpPr>
            <a:spLocks noChangeShapeType="1"/>
          </p:cNvSpPr>
          <p:nvPr/>
        </p:nvSpPr>
        <p:spPr bwMode="auto">
          <a:xfrm flipH="1">
            <a:off x="3028950" y="3451225"/>
            <a:ext cx="652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13" name="Line 125"/>
          <p:cNvSpPr>
            <a:spLocks noChangeShapeType="1"/>
          </p:cNvSpPr>
          <p:nvPr/>
        </p:nvSpPr>
        <p:spPr bwMode="auto">
          <a:xfrm flipH="1">
            <a:off x="3028950" y="3094038"/>
            <a:ext cx="652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14" name="Line 126"/>
          <p:cNvSpPr>
            <a:spLocks noChangeShapeType="1"/>
          </p:cNvSpPr>
          <p:nvPr/>
        </p:nvSpPr>
        <p:spPr bwMode="auto">
          <a:xfrm>
            <a:off x="3536950" y="2092325"/>
            <a:ext cx="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15" name="Line 127"/>
          <p:cNvSpPr>
            <a:spLocks noChangeShapeType="1"/>
          </p:cNvSpPr>
          <p:nvPr/>
        </p:nvSpPr>
        <p:spPr bwMode="auto">
          <a:xfrm>
            <a:off x="3536950" y="3881438"/>
            <a:ext cx="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16" name="Line 128"/>
          <p:cNvSpPr>
            <a:spLocks noChangeShapeType="1"/>
          </p:cNvSpPr>
          <p:nvPr/>
        </p:nvSpPr>
        <p:spPr bwMode="auto">
          <a:xfrm flipH="1">
            <a:off x="3028950" y="2665413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17" name="Line 129"/>
          <p:cNvSpPr>
            <a:spLocks noChangeShapeType="1"/>
          </p:cNvSpPr>
          <p:nvPr/>
        </p:nvSpPr>
        <p:spPr bwMode="auto">
          <a:xfrm flipH="1">
            <a:off x="3028950" y="3881438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18" name="Text Box 130"/>
          <p:cNvSpPr txBox="1">
            <a:spLocks noChangeArrowheads="1"/>
          </p:cNvSpPr>
          <p:nvPr/>
        </p:nvSpPr>
        <p:spPr bwMode="auto">
          <a:xfrm>
            <a:off x="2498725" y="2449513"/>
            <a:ext cx="331788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E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C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O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D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E</a:t>
            </a:r>
          </a:p>
          <a:p>
            <a:pPr eaLnBrk="0" hangingPunct="0"/>
            <a:r>
              <a:rPr lang="es-ES" sz="1400">
                <a:solidFill>
                  <a:schemeClr val="tx1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21632" name="Text Box 135"/>
          <p:cNvSpPr txBox="1">
            <a:spLocks noChangeArrowheads="1"/>
          </p:cNvSpPr>
          <p:nvPr/>
        </p:nvSpPr>
        <p:spPr bwMode="auto">
          <a:xfrm>
            <a:off x="2795588" y="4500563"/>
            <a:ext cx="417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>
              <a:defRPr/>
            </a:pPr>
            <a:r>
              <a:rPr lang="es-ES" sz="140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rPr>
              <a:t>CS</a:t>
            </a:r>
          </a:p>
        </p:txBody>
      </p:sp>
      <p:sp>
        <p:nvSpPr>
          <p:cNvPr id="55424" name="Line 139"/>
          <p:cNvSpPr>
            <a:spLocks noChangeShapeType="1"/>
          </p:cNvSpPr>
          <p:nvPr/>
        </p:nvSpPr>
        <p:spPr bwMode="auto">
          <a:xfrm flipH="1">
            <a:off x="3227388" y="4652963"/>
            <a:ext cx="4679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25" name="Line 140"/>
          <p:cNvSpPr>
            <a:spLocks noChangeShapeType="1"/>
          </p:cNvSpPr>
          <p:nvPr/>
        </p:nvSpPr>
        <p:spPr bwMode="auto">
          <a:xfrm flipH="1">
            <a:off x="3519488" y="4437063"/>
            <a:ext cx="3743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26" name="Line 141"/>
          <p:cNvSpPr>
            <a:spLocks noChangeShapeType="1"/>
          </p:cNvSpPr>
          <p:nvPr/>
        </p:nvSpPr>
        <p:spPr bwMode="auto">
          <a:xfrm flipH="1">
            <a:off x="3675063" y="3644900"/>
            <a:ext cx="3587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27" name="Line 142"/>
          <p:cNvSpPr>
            <a:spLocks noChangeShapeType="1"/>
          </p:cNvSpPr>
          <p:nvPr/>
        </p:nvSpPr>
        <p:spPr bwMode="auto">
          <a:xfrm flipH="1">
            <a:off x="3686175" y="2878138"/>
            <a:ext cx="3586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28" name="Line 143"/>
          <p:cNvSpPr>
            <a:spLocks noChangeShapeType="1"/>
          </p:cNvSpPr>
          <p:nvPr/>
        </p:nvSpPr>
        <p:spPr bwMode="auto">
          <a:xfrm flipH="1">
            <a:off x="3529013" y="2097088"/>
            <a:ext cx="3743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29" name="Line 144"/>
          <p:cNvSpPr>
            <a:spLocks noChangeShapeType="1"/>
          </p:cNvSpPr>
          <p:nvPr/>
        </p:nvSpPr>
        <p:spPr bwMode="auto">
          <a:xfrm flipH="1">
            <a:off x="3706813" y="1225550"/>
            <a:ext cx="4524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30" name="Line 148"/>
          <p:cNvSpPr>
            <a:spLocks noChangeShapeType="1"/>
          </p:cNvSpPr>
          <p:nvPr/>
        </p:nvSpPr>
        <p:spPr bwMode="auto">
          <a:xfrm>
            <a:off x="1912938" y="3213100"/>
            <a:ext cx="388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31" name="Line 149"/>
          <p:cNvSpPr>
            <a:spLocks noChangeShapeType="1"/>
          </p:cNvSpPr>
          <p:nvPr/>
        </p:nvSpPr>
        <p:spPr bwMode="auto">
          <a:xfrm flipH="1">
            <a:off x="1958975" y="3070225"/>
            <a:ext cx="157163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/>
          <a:lstStyle/>
          <a:p>
            <a:endParaRPr lang="en-US"/>
          </a:p>
        </p:txBody>
      </p:sp>
      <p:sp>
        <p:nvSpPr>
          <p:cNvPr id="55432" name="Text Box 150"/>
          <p:cNvSpPr txBox="1">
            <a:spLocks noChangeArrowheads="1"/>
          </p:cNvSpPr>
          <p:nvPr/>
        </p:nvSpPr>
        <p:spPr bwMode="auto">
          <a:xfrm>
            <a:off x="1754188" y="2924175"/>
            <a:ext cx="703262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200">
                <a:solidFill>
                  <a:schemeClr val="tx1"/>
                </a:solidFill>
                <a:latin typeface="Verdana" pitchFamily="34" charset="0"/>
              </a:rPr>
              <a:t>2b</a:t>
            </a:r>
          </a:p>
        </p:txBody>
      </p:sp>
      <p:sp>
        <p:nvSpPr>
          <p:cNvPr id="55433" name="Text Box 97"/>
          <p:cNvSpPr txBox="1">
            <a:spLocks noChangeArrowheads="1"/>
          </p:cNvSpPr>
          <p:nvPr/>
        </p:nvSpPr>
        <p:spPr bwMode="auto">
          <a:xfrm rot="5400000">
            <a:off x="5138737" y="1323976"/>
            <a:ext cx="3476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5434" name="Text Box 98"/>
          <p:cNvSpPr txBox="1">
            <a:spLocks noChangeArrowheads="1"/>
          </p:cNvSpPr>
          <p:nvPr/>
        </p:nvSpPr>
        <p:spPr bwMode="auto">
          <a:xfrm rot="5400000">
            <a:off x="5138738" y="1401763"/>
            <a:ext cx="3476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5435" name="Text Box 97"/>
          <p:cNvSpPr txBox="1">
            <a:spLocks noChangeArrowheads="1"/>
          </p:cNvSpPr>
          <p:nvPr/>
        </p:nvSpPr>
        <p:spPr bwMode="auto">
          <a:xfrm rot="5400000">
            <a:off x="6666707" y="1315244"/>
            <a:ext cx="3476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5436" name="Text Box 98"/>
          <p:cNvSpPr txBox="1">
            <a:spLocks noChangeArrowheads="1"/>
          </p:cNvSpPr>
          <p:nvPr/>
        </p:nvSpPr>
        <p:spPr bwMode="auto">
          <a:xfrm rot="5400000">
            <a:off x="6666707" y="1385094"/>
            <a:ext cx="3476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5437" name="Text Box 97"/>
          <p:cNvSpPr txBox="1">
            <a:spLocks noChangeArrowheads="1"/>
          </p:cNvSpPr>
          <p:nvPr/>
        </p:nvSpPr>
        <p:spPr bwMode="auto">
          <a:xfrm rot="5400000">
            <a:off x="8131175" y="1308100"/>
            <a:ext cx="3476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5438" name="Text Box 98"/>
          <p:cNvSpPr txBox="1">
            <a:spLocks noChangeArrowheads="1"/>
          </p:cNvSpPr>
          <p:nvPr/>
        </p:nvSpPr>
        <p:spPr bwMode="auto">
          <a:xfrm rot="5400000">
            <a:off x="8131176" y="1376362"/>
            <a:ext cx="3476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400">
                <a:solidFill>
                  <a:schemeClr val="tx1"/>
                </a:solidFill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60350"/>
            <a:ext cx="9226550" cy="519113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s-ES" dirty="0" smtClean="0"/>
              <a:t>Memorias de solo lectura</a:t>
            </a:r>
            <a:endParaRPr lang="es-ES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1363663" y="1125538"/>
            <a:ext cx="7089775" cy="4967287"/>
            <a:chOff x="793" y="709"/>
            <a:chExt cx="4122" cy="3129"/>
          </a:xfrm>
        </p:grpSpPr>
        <p:sp>
          <p:nvSpPr>
            <p:cNvPr id="57791" name="AutoShape 5"/>
            <p:cNvSpPr>
              <a:spLocks noChangeArrowheads="1"/>
            </p:cNvSpPr>
            <p:nvPr/>
          </p:nvSpPr>
          <p:spPr bwMode="auto">
            <a:xfrm rot="5400000">
              <a:off x="2554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92" name="Line 6"/>
            <p:cNvSpPr>
              <a:spLocks noChangeShapeType="1"/>
            </p:cNvSpPr>
            <p:nvPr/>
          </p:nvSpPr>
          <p:spPr bwMode="auto">
            <a:xfrm>
              <a:off x="2728" y="1047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93" name="Line 7"/>
            <p:cNvSpPr>
              <a:spLocks noChangeShapeType="1"/>
            </p:cNvSpPr>
            <p:nvPr/>
          </p:nvSpPr>
          <p:spPr bwMode="auto">
            <a:xfrm>
              <a:off x="2812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94" name="Line 8"/>
            <p:cNvSpPr>
              <a:spLocks noChangeShapeType="1"/>
            </p:cNvSpPr>
            <p:nvPr/>
          </p:nvSpPr>
          <p:spPr bwMode="auto">
            <a:xfrm flipV="1">
              <a:off x="2812" y="1092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95" name="Line 9"/>
            <p:cNvSpPr>
              <a:spLocks noChangeShapeType="1"/>
            </p:cNvSpPr>
            <p:nvPr/>
          </p:nvSpPr>
          <p:spPr bwMode="auto">
            <a:xfrm>
              <a:off x="2854" y="1092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96" name="Line 10"/>
            <p:cNvSpPr>
              <a:spLocks noChangeShapeType="1"/>
            </p:cNvSpPr>
            <p:nvPr/>
          </p:nvSpPr>
          <p:spPr bwMode="auto">
            <a:xfrm flipV="1">
              <a:off x="2896" y="1092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97" name="Line 11"/>
            <p:cNvSpPr>
              <a:spLocks noChangeShapeType="1"/>
            </p:cNvSpPr>
            <p:nvPr/>
          </p:nvSpPr>
          <p:spPr bwMode="auto">
            <a:xfrm>
              <a:off x="2939" y="1092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98" name="Line 12"/>
            <p:cNvSpPr>
              <a:spLocks noChangeShapeType="1"/>
            </p:cNvSpPr>
            <p:nvPr/>
          </p:nvSpPr>
          <p:spPr bwMode="auto">
            <a:xfrm flipH="1">
              <a:off x="2475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99" name="Line 13"/>
            <p:cNvSpPr>
              <a:spLocks noChangeShapeType="1"/>
            </p:cNvSpPr>
            <p:nvPr/>
          </p:nvSpPr>
          <p:spPr bwMode="auto">
            <a:xfrm>
              <a:off x="2475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00" name="AutoShape 15"/>
            <p:cNvSpPr>
              <a:spLocks noChangeArrowheads="1"/>
            </p:cNvSpPr>
            <p:nvPr/>
          </p:nvSpPr>
          <p:spPr bwMode="auto">
            <a:xfrm rot="5400000">
              <a:off x="3439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01" name="Line 16"/>
            <p:cNvSpPr>
              <a:spLocks noChangeShapeType="1"/>
            </p:cNvSpPr>
            <p:nvPr/>
          </p:nvSpPr>
          <p:spPr bwMode="auto">
            <a:xfrm>
              <a:off x="3613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02" name="Line 17"/>
            <p:cNvSpPr>
              <a:spLocks noChangeShapeType="1"/>
            </p:cNvSpPr>
            <p:nvPr/>
          </p:nvSpPr>
          <p:spPr bwMode="auto">
            <a:xfrm>
              <a:off x="3698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03" name="Line 21"/>
            <p:cNvSpPr>
              <a:spLocks noChangeShapeType="1"/>
            </p:cNvSpPr>
            <p:nvPr/>
          </p:nvSpPr>
          <p:spPr bwMode="auto">
            <a:xfrm>
              <a:off x="3824" y="1092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04" name="Line 22"/>
            <p:cNvSpPr>
              <a:spLocks noChangeShapeType="1"/>
            </p:cNvSpPr>
            <p:nvPr/>
          </p:nvSpPr>
          <p:spPr bwMode="auto">
            <a:xfrm flipH="1">
              <a:off x="3360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05" name="Line 23"/>
            <p:cNvSpPr>
              <a:spLocks noChangeShapeType="1"/>
            </p:cNvSpPr>
            <p:nvPr/>
          </p:nvSpPr>
          <p:spPr bwMode="auto">
            <a:xfrm>
              <a:off x="3360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06" name="AutoShape 25"/>
            <p:cNvSpPr>
              <a:spLocks noChangeArrowheads="1"/>
            </p:cNvSpPr>
            <p:nvPr/>
          </p:nvSpPr>
          <p:spPr bwMode="auto">
            <a:xfrm rot="5400000">
              <a:off x="4283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07" name="Line 26"/>
            <p:cNvSpPr>
              <a:spLocks noChangeShapeType="1"/>
            </p:cNvSpPr>
            <p:nvPr/>
          </p:nvSpPr>
          <p:spPr bwMode="auto">
            <a:xfrm>
              <a:off x="4457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08" name="Line 27"/>
            <p:cNvSpPr>
              <a:spLocks noChangeShapeType="1"/>
            </p:cNvSpPr>
            <p:nvPr/>
          </p:nvSpPr>
          <p:spPr bwMode="auto">
            <a:xfrm>
              <a:off x="4542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09" name="Line 31"/>
            <p:cNvSpPr>
              <a:spLocks noChangeShapeType="1"/>
            </p:cNvSpPr>
            <p:nvPr/>
          </p:nvSpPr>
          <p:spPr bwMode="auto">
            <a:xfrm>
              <a:off x="4668" y="1092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10" name="Line 32"/>
            <p:cNvSpPr>
              <a:spLocks noChangeShapeType="1"/>
            </p:cNvSpPr>
            <p:nvPr/>
          </p:nvSpPr>
          <p:spPr bwMode="auto">
            <a:xfrm flipH="1">
              <a:off x="4204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11" name="Line 33"/>
            <p:cNvSpPr>
              <a:spLocks noChangeShapeType="1"/>
            </p:cNvSpPr>
            <p:nvPr/>
          </p:nvSpPr>
          <p:spPr bwMode="auto">
            <a:xfrm>
              <a:off x="4204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12" name="AutoShape 46"/>
            <p:cNvSpPr>
              <a:spLocks noChangeArrowheads="1"/>
            </p:cNvSpPr>
            <p:nvPr/>
          </p:nvSpPr>
          <p:spPr bwMode="auto">
            <a:xfrm rot="5400000">
              <a:off x="2554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13" name="Line 47"/>
            <p:cNvSpPr>
              <a:spLocks noChangeShapeType="1"/>
            </p:cNvSpPr>
            <p:nvPr/>
          </p:nvSpPr>
          <p:spPr bwMode="auto">
            <a:xfrm>
              <a:off x="2728" y="1543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14" name="Line 48"/>
            <p:cNvSpPr>
              <a:spLocks noChangeShapeType="1"/>
            </p:cNvSpPr>
            <p:nvPr/>
          </p:nvSpPr>
          <p:spPr bwMode="auto">
            <a:xfrm>
              <a:off x="2812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15" name="Line 52"/>
            <p:cNvSpPr>
              <a:spLocks noChangeShapeType="1"/>
            </p:cNvSpPr>
            <p:nvPr/>
          </p:nvSpPr>
          <p:spPr bwMode="auto">
            <a:xfrm>
              <a:off x="2939" y="1588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16" name="Line 53"/>
            <p:cNvSpPr>
              <a:spLocks noChangeShapeType="1"/>
            </p:cNvSpPr>
            <p:nvPr/>
          </p:nvSpPr>
          <p:spPr bwMode="auto">
            <a:xfrm flipH="1">
              <a:off x="2475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17" name="Line 54"/>
            <p:cNvSpPr>
              <a:spLocks noChangeShapeType="1"/>
            </p:cNvSpPr>
            <p:nvPr/>
          </p:nvSpPr>
          <p:spPr bwMode="auto">
            <a:xfrm>
              <a:off x="2475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18" name="AutoShape 56"/>
            <p:cNvSpPr>
              <a:spLocks noChangeArrowheads="1"/>
            </p:cNvSpPr>
            <p:nvPr/>
          </p:nvSpPr>
          <p:spPr bwMode="auto">
            <a:xfrm rot="5400000">
              <a:off x="3439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19" name="Line 57"/>
            <p:cNvSpPr>
              <a:spLocks noChangeShapeType="1"/>
            </p:cNvSpPr>
            <p:nvPr/>
          </p:nvSpPr>
          <p:spPr bwMode="auto">
            <a:xfrm>
              <a:off x="3613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20" name="Line 58"/>
            <p:cNvSpPr>
              <a:spLocks noChangeShapeType="1"/>
            </p:cNvSpPr>
            <p:nvPr/>
          </p:nvSpPr>
          <p:spPr bwMode="auto">
            <a:xfrm>
              <a:off x="3698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21" name="Line 59"/>
            <p:cNvSpPr>
              <a:spLocks noChangeShapeType="1"/>
            </p:cNvSpPr>
            <p:nvPr/>
          </p:nvSpPr>
          <p:spPr bwMode="auto">
            <a:xfrm flipV="1">
              <a:off x="3698" y="1588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22" name="Line 60"/>
            <p:cNvSpPr>
              <a:spLocks noChangeShapeType="1"/>
            </p:cNvSpPr>
            <p:nvPr/>
          </p:nvSpPr>
          <p:spPr bwMode="auto">
            <a:xfrm>
              <a:off x="3740" y="1588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23" name="Line 61"/>
            <p:cNvSpPr>
              <a:spLocks noChangeShapeType="1"/>
            </p:cNvSpPr>
            <p:nvPr/>
          </p:nvSpPr>
          <p:spPr bwMode="auto">
            <a:xfrm flipV="1">
              <a:off x="3782" y="1588"/>
              <a:ext cx="4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24" name="Line 62"/>
            <p:cNvSpPr>
              <a:spLocks noChangeShapeType="1"/>
            </p:cNvSpPr>
            <p:nvPr/>
          </p:nvSpPr>
          <p:spPr bwMode="auto">
            <a:xfrm>
              <a:off x="3824" y="1588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25" name="Line 63"/>
            <p:cNvSpPr>
              <a:spLocks noChangeShapeType="1"/>
            </p:cNvSpPr>
            <p:nvPr/>
          </p:nvSpPr>
          <p:spPr bwMode="auto">
            <a:xfrm flipH="1">
              <a:off x="3360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26" name="Line 64"/>
            <p:cNvSpPr>
              <a:spLocks noChangeShapeType="1"/>
            </p:cNvSpPr>
            <p:nvPr/>
          </p:nvSpPr>
          <p:spPr bwMode="auto">
            <a:xfrm>
              <a:off x="3360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27" name="AutoShape 66"/>
            <p:cNvSpPr>
              <a:spLocks noChangeArrowheads="1"/>
            </p:cNvSpPr>
            <p:nvPr/>
          </p:nvSpPr>
          <p:spPr bwMode="auto">
            <a:xfrm rot="5400000">
              <a:off x="4283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28" name="Line 67"/>
            <p:cNvSpPr>
              <a:spLocks noChangeShapeType="1"/>
            </p:cNvSpPr>
            <p:nvPr/>
          </p:nvSpPr>
          <p:spPr bwMode="auto">
            <a:xfrm>
              <a:off x="4457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29" name="Line 68"/>
            <p:cNvSpPr>
              <a:spLocks noChangeShapeType="1"/>
            </p:cNvSpPr>
            <p:nvPr/>
          </p:nvSpPr>
          <p:spPr bwMode="auto">
            <a:xfrm>
              <a:off x="4542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30" name="Line 72"/>
            <p:cNvSpPr>
              <a:spLocks noChangeShapeType="1"/>
            </p:cNvSpPr>
            <p:nvPr/>
          </p:nvSpPr>
          <p:spPr bwMode="auto">
            <a:xfrm>
              <a:off x="4668" y="1588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31" name="Line 73"/>
            <p:cNvSpPr>
              <a:spLocks noChangeShapeType="1"/>
            </p:cNvSpPr>
            <p:nvPr/>
          </p:nvSpPr>
          <p:spPr bwMode="auto">
            <a:xfrm flipH="1">
              <a:off x="4204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32" name="Line 74"/>
            <p:cNvSpPr>
              <a:spLocks noChangeShapeType="1"/>
            </p:cNvSpPr>
            <p:nvPr/>
          </p:nvSpPr>
          <p:spPr bwMode="auto">
            <a:xfrm>
              <a:off x="4204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33" name="AutoShape 87"/>
            <p:cNvSpPr>
              <a:spLocks noChangeArrowheads="1"/>
            </p:cNvSpPr>
            <p:nvPr/>
          </p:nvSpPr>
          <p:spPr bwMode="auto">
            <a:xfrm rot="5400000">
              <a:off x="2554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34" name="Line 88"/>
            <p:cNvSpPr>
              <a:spLocks noChangeShapeType="1"/>
            </p:cNvSpPr>
            <p:nvPr/>
          </p:nvSpPr>
          <p:spPr bwMode="auto">
            <a:xfrm>
              <a:off x="2728" y="2038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35" name="Line 89"/>
            <p:cNvSpPr>
              <a:spLocks noChangeShapeType="1"/>
            </p:cNvSpPr>
            <p:nvPr/>
          </p:nvSpPr>
          <p:spPr bwMode="auto">
            <a:xfrm>
              <a:off x="2812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36" name="Line 93"/>
            <p:cNvSpPr>
              <a:spLocks noChangeShapeType="1"/>
            </p:cNvSpPr>
            <p:nvPr/>
          </p:nvSpPr>
          <p:spPr bwMode="auto">
            <a:xfrm>
              <a:off x="2939" y="2084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37" name="Line 94"/>
            <p:cNvSpPr>
              <a:spLocks noChangeShapeType="1"/>
            </p:cNvSpPr>
            <p:nvPr/>
          </p:nvSpPr>
          <p:spPr bwMode="auto">
            <a:xfrm flipH="1">
              <a:off x="2475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38" name="Line 95"/>
            <p:cNvSpPr>
              <a:spLocks noChangeShapeType="1"/>
            </p:cNvSpPr>
            <p:nvPr/>
          </p:nvSpPr>
          <p:spPr bwMode="auto">
            <a:xfrm>
              <a:off x="2475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39" name="AutoShape 97"/>
            <p:cNvSpPr>
              <a:spLocks noChangeArrowheads="1"/>
            </p:cNvSpPr>
            <p:nvPr/>
          </p:nvSpPr>
          <p:spPr bwMode="auto">
            <a:xfrm rot="5400000">
              <a:off x="3439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40" name="Line 98"/>
            <p:cNvSpPr>
              <a:spLocks noChangeShapeType="1"/>
            </p:cNvSpPr>
            <p:nvPr/>
          </p:nvSpPr>
          <p:spPr bwMode="auto">
            <a:xfrm>
              <a:off x="3613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41" name="Line 99"/>
            <p:cNvSpPr>
              <a:spLocks noChangeShapeType="1"/>
            </p:cNvSpPr>
            <p:nvPr/>
          </p:nvSpPr>
          <p:spPr bwMode="auto">
            <a:xfrm>
              <a:off x="3698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42" name="Line 103"/>
            <p:cNvSpPr>
              <a:spLocks noChangeShapeType="1"/>
            </p:cNvSpPr>
            <p:nvPr/>
          </p:nvSpPr>
          <p:spPr bwMode="auto">
            <a:xfrm>
              <a:off x="3824" y="208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43" name="Line 104"/>
            <p:cNvSpPr>
              <a:spLocks noChangeShapeType="1"/>
            </p:cNvSpPr>
            <p:nvPr/>
          </p:nvSpPr>
          <p:spPr bwMode="auto">
            <a:xfrm flipH="1">
              <a:off x="3360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44" name="Line 105"/>
            <p:cNvSpPr>
              <a:spLocks noChangeShapeType="1"/>
            </p:cNvSpPr>
            <p:nvPr/>
          </p:nvSpPr>
          <p:spPr bwMode="auto">
            <a:xfrm>
              <a:off x="3360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45" name="AutoShape 107"/>
            <p:cNvSpPr>
              <a:spLocks noChangeArrowheads="1"/>
            </p:cNvSpPr>
            <p:nvPr/>
          </p:nvSpPr>
          <p:spPr bwMode="auto">
            <a:xfrm rot="5400000">
              <a:off x="4283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46" name="Line 108"/>
            <p:cNvSpPr>
              <a:spLocks noChangeShapeType="1"/>
            </p:cNvSpPr>
            <p:nvPr/>
          </p:nvSpPr>
          <p:spPr bwMode="auto">
            <a:xfrm>
              <a:off x="4457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47" name="Line 109"/>
            <p:cNvSpPr>
              <a:spLocks noChangeShapeType="1"/>
            </p:cNvSpPr>
            <p:nvPr/>
          </p:nvSpPr>
          <p:spPr bwMode="auto">
            <a:xfrm>
              <a:off x="4542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48" name="Line 110"/>
            <p:cNvSpPr>
              <a:spLocks noChangeShapeType="1"/>
            </p:cNvSpPr>
            <p:nvPr/>
          </p:nvSpPr>
          <p:spPr bwMode="auto">
            <a:xfrm flipV="1">
              <a:off x="4542" y="2084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49" name="Line 111"/>
            <p:cNvSpPr>
              <a:spLocks noChangeShapeType="1"/>
            </p:cNvSpPr>
            <p:nvPr/>
          </p:nvSpPr>
          <p:spPr bwMode="auto">
            <a:xfrm>
              <a:off x="4584" y="2084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50" name="Line 112"/>
            <p:cNvSpPr>
              <a:spLocks noChangeShapeType="1"/>
            </p:cNvSpPr>
            <p:nvPr/>
          </p:nvSpPr>
          <p:spPr bwMode="auto">
            <a:xfrm flipV="1">
              <a:off x="4626" y="2084"/>
              <a:ext cx="4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51" name="Line 113"/>
            <p:cNvSpPr>
              <a:spLocks noChangeShapeType="1"/>
            </p:cNvSpPr>
            <p:nvPr/>
          </p:nvSpPr>
          <p:spPr bwMode="auto">
            <a:xfrm>
              <a:off x="4668" y="208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52" name="Line 114"/>
            <p:cNvSpPr>
              <a:spLocks noChangeShapeType="1"/>
            </p:cNvSpPr>
            <p:nvPr/>
          </p:nvSpPr>
          <p:spPr bwMode="auto">
            <a:xfrm flipH="1">
              <a:off x="4204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53" name="Line 115"/>
            <p:cNvSpPr>
              <a:spLocks noChangeShapeType="1"/>
            </p:cNvSpPr>
            <p:nvPr/>
          </p:nvSpPr>
          <p:spPr bwMode="auto">
            <a:xfrm>
              <a:off x="4204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54" name="AutoShape 128"/>
            <p:cNvSpPr>
              <a:spLocks noChangeArrowheads="1"/>
            </p:cNvSpPr>
            <p:nvPr/>
          </p:nvSpPr>
          <p:spPr bwMode="auto">
            <a:xfrm rot="5400000">
              <a:off x="2554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55" name="Line 129"/>
            <p:cNvSpPr>
              <a:spLocks noChangeShapeType="1"/>
            </p:cNvSpPr>
            <p:nvPr/>
          </p:nvSpPr>
          <p:spPr bwMode="auto">
            <a:xfrm>
              <a:off x="2728" y="2534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56" name="Line 130"/>
            <p:cNvSpPr>
              <a:spLocks noChangeShapeType="1"/>
            </p:cNvSpPr>
            <p:nvPr/>
          </p:nvSpPr>
          <p:spPr bwMode="auto">
            <a:xfrm>
              <a:off x="2812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57" name="Line 134"/>
            <p:cNvSpPr>
              <a:spLocks noChangeShapeType="1"/>
            </p:cNvSpPr>
            <p:nvPr/>
          </p:nvSpPr>
          <p:spPr bwMode="auto">
            <a:xfrm>
              <a:off x="2939" y="2580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58" name="Line 135"/>
            <p:cNvSpPr>
              <a:spLocks noChangeShapeType="1"/>
            </p:cNvSpPr>
            <p:nvPr/>
          </p:nvSpPr>
          <p:spPr bwMode="auto">
            <a:xfrm flipH="1">
              <a:off x="2475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59" name="Line 136"/>
            <p:cNvSpPr>
              <a:spLocks noChangeShapeType="1"/>
            </p:cNvSpPr>
            <p:nvPr/>
          </p:nvSpPr>
          <p:spPr bwMode="auto">
            <a:xfrm>
              <a:off x="2475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60" name="AutoShape 138"/>
            <p:cNvSpPr>
              <a:spLocks noChangeArrowheads="1"/>
            </p:cNvSpPr>
            <p:nvPr/>
          </p:nvSpPr>
          <p:spPr bwMode="auto">
            <a:xfrm rot="5400000">
              <a:off x="3439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61" name="Line 139"/>
            <p:cNvSpPr>
              <a:spLocks noChangeShapeType="1"/>
            </p:cNvSpPr>
            <p:nvPr/>
          </p:nvSpPr>
          <p:spPr bwMode="auto">
            <a:xfrm>
              <a:off x="3613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62" name="Line 140"/>
            <p:cNvSpPr>
              <a:spLocks noChangeShapeType="1"/>
            </p:cNvSpPr>
            <p:nvPr/>
          </p:nvSpPr>
          <p:spPr bwMode="auto">
            <a:xfrm>
              <a:off x="3698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63" name="Line 144"/>
            <p:cNvSpPr>
              <a:spLocks noChangeShapeType="1"/>
            </p:cNvSpPr>
            <p:nvPr/>
          </p:nvSpPr>
          <p:spPr bwMode="auto">
            <a:xfrm>
              <a:off x="3824" y="2580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64" name="Line 145"/>
            <p:cNvSpPr>
              <a:spLocks noChangeShapeType="1"/>
            </p:cNvSpPr>
            <p:nvPr/>
          </p:nvSpPr>
          <p:spPr bwMode="auto">
            <a:xfrm flipH="1">
              <a:off x="3360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65" name="Line 146"/>
            <p:cNvSpPr>
              <a:spLocks noChangeShapeType="1"/>
            </p:cNvSpPr>
            <p:nvPr/>
          </p:nvSpPr>
          <p:spPr bwMode="auto">
            <a:xfrm>
              <a:off x="3360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66" name="AutoShape 148"/>
            <p:cNvSpPr>
              <a:spLocks noChangeArrowheads="1"/>
            </p:cNvSpPr>
            <p:nvPr/>
          </p:nvSpPr>
          <p:spPr bwMode="auto">
            <a:xfrm rot="5400000">
              <a:off x="4283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C1C04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67" name="Line 149"/>
            <p:cNvSpPr>
              <a:spLocks noChangeShapeType="1"/>
            </p:cNvSpPr>
            <p:nvPr/>
          </p:nvSpPr>
          <p:spPr bwMode="auto">
            <a:xfrm>
              <a:off x="4457" y="2534"/>
              <a:ext cx="85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68" name="Line 150"/>
            <p:cNvSpPr>
              <a:spLocks noChangeShapeType="1"/>
            </p:cNvSpPr>
            <p:nvPr/>
          </p:nvSpPr>
          <p:spPr bwMode="auto">
            <a:xfrm>
              <a:off x="4542" y="2534"/>
              <a:ext cx="0" cy="91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69" name="Line 151"/>
            <p:cNvSpPr>
              <a:spLocks noChangeShapeType="1"/>
            </p:cNvSpPr>
            <p:nvPr/>
          </p:nvSpPr>
          <p:spPr bwMode="auto">
            <a:xfrm flipV="1">
              <a:off x="4542" y="2580"/>
              <a:ext cx="42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70" name="Line 152"/>
            <p:cNvSpPr>
              <a:spLocks noChangeShapeType="1"/>
            </p:cNvSpPr>
            <p:nvPr/>
          </p:nvSpPr>
          <p:spPr bwMode="auto">
            <a:xfrm>
              <a:off x="4584" y="2580"/>
              <a:ext cx="42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71" name="Line 153"/>
            <p:cNvSpPr>
              <a:spLocks noChangeShapeType="1"/>
            </p:cNvSpPr>
            <p:nvPr/>
          </p:nvSpPr>
          <p:spPr bwMode="auto">
            <a:xfrm flipV="1">
              <a:off x="4626" y="2580"/>
              <a:ext cx="41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72" name="Line 154"/>
            <p:cNvSpPr>
              <a:spLocks noChangeShapeType="1"/>
            </p:cNvSpPr>
            <p:nvPr/>
          </p:nvSpPr>
          <p:spPr bwMode="auto">
            <a:xfrm>
              <a:off x="4668" y="2580"/>
              <a:ext cx="127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73" name="Line 155"/>
            <p:cNvSpPr>
              <a:spLocks noChangeShapeType="1"/>
            </p:cNvSpPr>
            <p:nvPr/>
          </p:nvSpPr>
          <p:spPr bwMode="auto">
            <a:xfrm flipH="1">
              <a:off x="4204" y="2534"/>
              <a:ext cx="85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74" name="Line 156"/>
            <p:cNvSpPr>
              <a:spLocks noChangeShapeType="1"/>
            </p:cNvSpPr>
            <p:nvPr/>
          </p:nvSpPr>
          <p:spPr bwMode="auto">
            <a:xfrm>
              <a:off x="4204" y="2534"/>
              <a:ext cx="0" cy="271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75" name="Line 174"/>
            <p:cNvSpPr>
              <a:spLocks noChangeShapeType="1"/>
            </p:cNvSpPr>
            <p:nvPr/>
          </p:nvSpPr>
          <p:spPr bwMode="auto">
            <a:xfrm>
              <a:off x="4796" y="1003"/>
              <a:ext cx="0" cy="1983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76" name="Text Box 176"/>
            <p:cNvSpPr txBox="1">
              <a:spLocks noChangeArrowheads="1"/>
            </p:cNvSpPr>
            <p:nvPr/>
          </p:nvSpPr>
          <p:spPr bwMode="auto">
            <a:xfrm rot="5400000">
              <a:off x="4715" y="831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877" name="Text Box 177"/>
            <p:cNvSpPr txBox="1">
              <a:spLocks noChangeArrowheads="1"/>
            </p:cNvSpPr>
            <p:nvPr/>
          </p:nvSpPr>
          <p:spPr bwMode="auto">
            <a:xfrm rot="5400000">
              <a:off x="4715" y="88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878" name="Line 178"/>
            <p:cNvSpPr>
              <a:spLocks noChangeShapeType="1"/>
            </p:cNvSpPr>
            <p:nvPr/>
          </p:nvSpPr>
          <p:spPr bwMode="auto">
            <a:xfrm flipV="1">
              <a:off x="4796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79" name="Line 179"/>
            <p:cNvSpPr>
              <a:spLocks noChangeShapeType="1"/>
            </p:cNvSpPr>
            <p:nvPr/>
          </p:nvSpPr>
          <p:spPr bwMode="auto">
            <a:xfrm>
              <a:off x="3951" y="1003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80" name="Text Box 181"/>
            <p:cNvSpPr txBox="1">
              <a:spLocks noChangeArrowheads="1"/>
            </p:cNvSpPr>
            <p:nvPr/>
          </p:nvSpPr>
          <p:spPr bwMode="auto">
            <a:xfrm rot="5400000">
              <a:off x="3873" y="831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881" name="Text Box 182"/>
            <p:cNvSpPr txBox="1">
              <a:spLocks noChangeArrowheads="1"/>
            </p:cNvSpPr>
            <p:nvPr/>
          </p:nvSpPr>
          <p:spPr bwMode="auto">
            <a:xfrm rot="5400000">
              <a:off x="3873" y="88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882" name="Line 183"/>
            <p:cNvSpPr>
              <a:spLocks noChangeShapeType="1"/>
            </p:cNvSpPr>
            <p:nvPr/>
          </p:nvSpPr>
          <p:spPr bwMode="auto">
            <a:xfrm flipV="1">
              <a:off x="3951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83" name="Line 184"/>
            <p:cNvSpPr>
              <a:spLocks noChangeShapeType="1"/>
            </p:cNvSpPr>
            <p:nvPr/>
          </p:nvSpPr>
          <p:spPr bwMode="auto">
            <a:xfrm>
              <a:off x="3065" y="1003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84" name="Text Box 186"/>
            <p:cNvSpPr txBox="1">
              <a:spLocks noChangeArrowheads="1"/>
            </p:cNvSpPr>
            <p:nvPr/>
          </p:nvSpPr>
          <p:spPr bwMode="auto">
            <a:xfrm rot="5400000">
              <a:off x="2985" y="83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885" name="Text Box 187"/>
            <p:cNvSpPr txBox="1">
              <a:spLocks noChangeArrowheads="1"/>
            </p:cNvSpPr>
            <p:nvPr/>
          </p:nvSpPr>
          <p:spPr bwMode="auto">
            <a:xfrm rot="5400000">
              <a:off x="2985" y="879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886" name="Line 188"/>
            <p:cNvSpPr>
              <a:spLocks noChangeShapeType="1"/>
            </p:cNvSpPr>
            <p:nvPr/>
          </p:nvSpPr>
          <p:spPr bwMode="auto">
            <a:xfrm flipV="1">
              <a:off x="3065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87" name="Line 189"/>
            <p:cNvSpPr>
              <a:spLocks noChangeShapeType="1"/>
            </p:cNvSpPr>
            <p:nvPr/>
          </p:nvSpPr>
          <p:spPr bwMode="auto">
            <a:xfrm>
              <a:off x="2137" y="70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88" name="Line 190"/>
            <p:cNvSpPr>
              <a:spLocks noChangeShapeType="1"/>
            </p:cNvSpPr>
            <p:nvPr/>
          </p:nvSpPr>
          <p:spPr bwMode="auto">
            <a:xfrm>
              <a:off x="2112" y="733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89" name="Line 191"/>
            <p:cNvSpPr>
              <a:spLocks noChangeShapeType="1"/>
            </p:cNvSpPr>
            <p:nvPr/>
          </p:nvSpPr>
          <p:spPr bwMode="auto">
            <a:xfrm>
              <a:off x="2087" y="754"/>
              <a:ext cx="0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90" name="AutoShape 192"/>
            <p:cNvSpPr>
              <a:spLocks noChangeArrowheads="1"/>
            </p:cNvSpPr>
            <p:nvPr/>
          </p:nvSpPr>
          <p:spPr bwMode="auto">
            <a:xfrm rot="10800000">
              <a:off x="2981" y="2987"/>
              <a:ext cx="169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91" name="Line 193"/>
            <p:cNvSpPr>
              <a:spLocks noChangeShapeType="1"/>
            </p:cNvSpPr>
            <p:nvPr/>
          </p:nvSpPr>
          <p:spPr bwMode="auto">
            <a:xfrm>
              <a:off x="3065" y="316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92" name="Line 194"/>
            <p:cNvSpPr>
              <a:spLocks noChangeShapeType="1"/>
            </p:cNvSpPr>
            <p:nvPr/>
          </p:nvSpPr>
          <p:spPr bwMode="auto">
            <a:xfrm flipH="1">
              <a:off x="2938" y="325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93" name="Line 195"/>
            <p:cNvSpPr>
              <a:spLocks noChangeShapeType="1"/>
            </p:cNvSpPr>
            <p:nvPr/>
          </p:nvSpPr>
          <p:spPr bwMode="auto">
            <a:xfrm>
              <a:off x="2938" y="325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94" name="Line 196"/>
            <p:cNvSpPr>
              <a:spLocks noChangeShapeType="1"/>
            </p:cNvSpPr>
            <p:nvPr/>
          </p:nvSpPr>
          <p:spPr bwMode="auto">
            <a:xfrm flipH="1">
              <a:off x="2854" y="3075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95" name="Line 197"/>
            <p:cNvSpPr>
              <a:spLocks noChangeShapeType="1"/>
            </p:cNvSpPr>
            <p:nvPr/>
          </p:nvSpPr>
          <p:spPr bwMode="auto">
            <a:xfrm flipV="1">
              <a:off x="2854" y="2940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96" name="AutoShape 198"/>
            <p:cNvSpPr>
              <a:spLocks noChangeArrowheads="1"/>
            </p:cNvSpPr>
            <p:nvPr/>
          </p:nvSpPr>
          <p:spPr bwMode="auto">
            <a:xfrm rot="10800000">
              <a:off x="3866" y="2986"/>
              <a:ext cx="170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897" name="Line 199"/>
            <p:cNvSpPr>
              <a:spLocks noChangeShapeType="1"/>
            </p:cNvSpPr>
            <p:nvPr/>
          </p:nvSpPr>
          <p:spPr bwMode="auto">
            <a:xfrm>
              <a:off x="3951" y="3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98" name="Line 200"/>
            <p:cNvSpPr>
              <a:spLocks noChangeShapeType="1"/>
            </p:cNvSpPr>
            <p:nvPr/>
          </p:nvSpPr>
          <p:spPr bwMode="auto">
            <a:xfrm flipH="1">
              <a:off x="3823" y="3253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899" name="Line 201"/>
            <p:cNvSpPr>
              <a:spLocks noChangeShapeType="1"/>
            </p:cNvSpPr>
            <p:nvPr/>
          </p:nvSpPr>
          <p:spPr bwMode="auto">
            <a:xfrm>
              <a:off x="3823" y="3253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00" name="Line 202"/>
            <p:cNvSpPr>
              <a:spLocks noChangeShapeType="1"/>
            </p:cNvSpPr>
            <p:nvPr/>
          </p:nvSpPr>
          <p:spPr bwMode="auto">
            <a:xfrm flipH="1">
              <a:off x="3740" y="3074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01" name="Line 203"/>
            <p:cNvSpPr>
              <a:spLocks noChangeShapeType="1"/>
            </p:cNvSpPr>
            <p:nvPr/>
          </p:nvSpPr>
          <p:spPr bwMode="auto">
            <a:xfrm flipV="1">
              <a:off x="3740" y="293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02" name="AutoShape 204"/>
            <p:cNvSpPr>
              <a:spLocks noChangeArrowheads="1"/>
            </p:cNvSpPr>
            <p:nvPr/>
          </p:nvSpPr>
          <p:spPr bwMode="auto">
            <a:xfrm rot="10800000">
              <a:off x="4711" y="2987"/>
              <a:ext cx="169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903" name="Line 205"/>
            <p:cNvSpPr>
              <a:spLocks noChangeShapeType="1"/>
            </p:cNvSpPr>
            <p:nvPr/>
          </p:nvSpPr>
          <p:spPr bwMode="auto">
            <a:xfrm>
              <a:off x="4796" y="316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04" name="Line 206"/>
            <p:cNvSpPr>
              <a:spLocks noChangeShapeType="1"/>
            </p:cNvSpPr>
            <p:nvPr/>
          </p:nvSpPr>
          <p:spPr bwMode="auto">
            <a:xfrm flipH="1">
              <a:off x="4668" y="3254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05" name="Line 207"/>
            <p:cNvSpPr>
              <a:spLocks noChangeShapeType="1"/>
            </p:cNvSpPr>
            <p:nvPr/>
          </p:nvSpPr>
          <p:spPr bwMode="auto">
            <a:xfrm>
              <a:off x="4668" y="325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06" name="Line 208"/>
            <p:cNvSpPr>
              <a:spLocks noChangeShapeType="1"/>
            </p:cNvSpPr>
            <p:nvPr/>
          </p:nvSpPr>
          <p:spPr bwMode="auto">
            <a:xfrm flipH="1">
              <a:off x="4584" y="3075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07" name="Line 209"/>
            <p:cNvSpPr>
              <a:spLocks noChangeShapeType="1"/>
            </p:cNvSpPr>
            <p:nvPr/>
          </p:nvSpPr>
          <p:spPr bwMode="auto">
            <a:xfrm flipV="1">
              <a:off x="4584" y="2940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08" name="Rectangle 217"/>
            <p:cNvSpPr>
              <a:spLocks noChangeArrowheads="1"/>
            </p:cNvSpPr>
            <p:nvPr/>
          </p:nvSpPr>
          <p:spPr bwMode="auto">
            <a:xfrm>
              <a:off x="1339" y="1523"/>
              <a:ext cx="422" cy="10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909" name="Line 218"/>
            <p:cNvSpPr>
              <a:spLocks noChangeShapeType="1"/>
            </p:cNvSpPr>
            <p:nvPr/>
          </p:nvSpPr>
          <p:spPr bwMode="auto">
            <a:xfrm>
              <a:off x="2141" y="181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10" name="Line 219"/>
            <p:cNvSpPr>
              <a:spLocks noChangeShapeType="1"/>
            </p:cNvSpPr>
            <p:nvPr/>
          </p:nvSpPr>
          <p:spPr bwMode="auto">
            <a:xfrm>
              <a:off x="2141" y="217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11" name="Line 220"/>
            <p:cNvSpPr>
              <a:spLocks noChangeShapeType="1"/>
            </p:cNvSpPr>
            <p:nvPr/>
          </p:nvSpPr>
          <p:spPr bwMode="auto">
            <a:xfrm flipH="1">
              <a:off x="1761" y="2174"/>
              <a:ext cx="3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12" name="Line 221"/>
            <p:cNvSpPr>
              <a:spLocks noChangeShapeType="1"/>
            </p:cNvSpPr>
            <p:nvPr/>
          </p:nvSpPr>
          <p:spPr bwMode="auto">
            <a:xfrm flipH="1">
              <a:off x="1761" y="1949"/>
              <a:ext cx="3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13" name="Line 222"/>
            <p:cNvSpPr>
              <a:spLocks noChangeShapeType="1"/>
            </p:cNvSpPr>
            <p:nvPr/>
          </p:nvSpPr>
          <p:spPr bwMode="auto">
            <a:xfrm>
              <a:off x="2057" y="1318"/>
              <a:ext cx="0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14" name="Line 223"/>
            <p:cNvSpPr>
              <a:spLocks noChangeShapeType="1"/>
            </p:cNvSpPr>
            <p:nvPr/>
          </p:nvSpPr>
          <p:spPr bwMode="auto">
            <a:xfrm>
              <a:off x="2057" y="2445"/>
              <a:ext cx="0" cy="36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15" name="Line 224"/>
            <p:cNvSpPr>
              <a:spLocks noChangeShapeType="1"/>
            </p:cNvSpPr>
            <p:nvPr/>
          </p:nvSpPr>
          <p:spPr bwMode="auto">
            <a:xfrm flipH="1">
              <a:off x="1761" y="1679"/>
              <a:ext cx="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16" name="Line 225"/>
            <p:cNvSpPr>
              <a:spLocks noChangeShapeType="1"/>
            </p:cNvSpPr>
            <p:nvPr/>
          </p:nvSpPr>
          <p:spPr bwMode="auto">
            <a:xfrm flipH="1">
              <a:off x="1761" y="2445"/>
              <a:ext cx="296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17" name="Text Box 226"/>
            <p:cNvSpPr txBox="1">
              <a:spLocks noChangeArrowheads="1"/>
            </p:cNvSpPr>
            <p:nvPr/>
          </p:nvSpPr>
          <p:spPr bwMode="auto">
            <a:xfrm>
              <a:off x="1453" y="1543"/>
              <a:ext cx="193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C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O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R</a:t>
              </a:r>
            </a:p>
          </p:txBody>
        </p:sp>
        <p:sp>
          <p:nvSpPr>
            <p:cNvPr id="57918" name="AutoShape 227"/>
            <p:cNvSpPr>
              <a:spLocks noChangeArrowheads="1"/>
            </p:cNvSpPr>
            <p:nvPr/>
          </p:nvSpPr>
          <p:spPr bwMode="auto">
            <a:xfrm>
              <a:off x="1630" y="2854"/>
              <a:ext cx="253" cy="18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919" name="Line 228"/>
            <p:cNvSpPr>
              <a:spLocks noChangeShapeType="1"/>
            </p:cNvSpPr>
            <p:nvPr/>
          </p:nvSpPr>
          <p:spPr bwMode="auto">
            <a:xfrm>
              <a:off x="1461" y="2896"/>
              <a:ext cx="1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20" name="Line 229"/>
            <p:cNvSpPr>
              <a:spLocks noChangeShapeType="1"/>
            </p:cNvSpPr>
            <p:nvPr/>
          </p:nvSpPr>
          <p:spPr bwMode="auto">
            <a:xfrm>
              <a:off x="1459" y="2983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21" name="Text Box 230"/>
            <p:cNvSpPr txBox="1">
              <a:spLocks noChangeArrowheads="1"/>
            </p:cNvSpPr>
            <p:nvPr/>
          </p:nvSpPr>
          <p:spPr bwMode="auto">
            <a:xfrm>
              <a:off x="1227" y="2790"/>
              <a:ext cx="28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RE</a:t>
              </a:r>
            </a:p>
          </p:txBody>
        </p:sp>
        <p:sp>
          <p:nvSpPr>
            <p:cNvPr id="23107" name="Text Box 231"/>
            <p:cNvSpPr txBox="1">
              <a:spLocks noChangeArrowheads="1"/>
            </p:cNvSpPr>
            <p:nvPr/>
          </p:nvSpPr>
          <p:spPr bwMode="auto">
            <a:xfrm>
              <a:off x="1227" y="2896"/>
              <a:ext cx="24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>
                <a:defRPr/>
              </a:pPr>
              <a:r>
                <a:rPr lang="es-ES" sz="1400" dirty="0">
                  <a:solidFill>
                    <a:schemeClr val="tx1"/>
                  </a:solidFill>
                  <a:latin typeface="+mn-lt"/>
                  <a:cs typeface="Courier New" pitchFamily="49" charset="0"/>
                </a:rPr>
                <a:t>CS</a:t>
              </a:r>
            </a:p>
          </p:txBody>
        </p:sp>
        <p:sp>
          <p:nvSpPr>
            <p:cNvPr id="57923" name="Text Box 232"/>
            <p:cNvSpPr txBox="1">
              <a:spLocks noChangeArrowheads="1"/>
            </p:cNvSpPr>
            <p:nvPr/>
          </p:nvSpPr>
          <p:spPr bwMode="auto">
            <a:xfrm>
              <a:off x="2773" y="3228"/>
              <a:ext cx="17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924" name="Text Box 233"/>
            <p:cNvSpPr txBox="1">
              <a:spLocks noChangeArrowheads="1"/>
            </p:cNvSpPr>
            <p:nvPr/>
          </p:nvSpPr>
          <p:spPr bwMode="auto">
            <a:xfrm>
              <a:off x="3634" y="3226"/>
              <a:ext cx="17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925" name="Text Box 234"/>
            <p:cNvSpPr txBox="1">
              <a:spLocks noChangeArrowheads="1"/>
            </p:cNvSpPr>
            <p:nvPr/>
          </p:nvSpPr>
          <p:spPr bwMode="auto">
            <a:xfrm>
              <a:off x="4497" y="3234"/>
              <a:ext cx="1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926" name="Line 241"/>
            <p:cNvSpPr>
              <a:spLocks noChangeShapeType="1"/>
            </p:cNvSpPr>
            <p:nvPr/>
          </p:nvSpPr>
          <p:spPr bwMode="auto">
            <a:xfrm flipH="1">
              <a:off x="1877" y="2931"/>
              <a:ext cx="27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27" name="Line 245"/>
            <p:cNvSpPr>
              <a:spLocks noChangeShapeType="1"/>
            </p:cNvSpPr>
            <p:nvPr/>
          </p:nvSpPr>
          <p:spPr bwMode="auto">
            <a:xfrm flipH="1">
              <a:off x="2046" y="2795"/>
              <a:ext cx="2177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28" name="Line 247"/>
            <p:cNvSpPr>
              <a:spLocks noChangeShapeType="1"/>
            </p:cNvSpPr>
            <p:nvPr/>
          </p:nvSpPr>
          <p:spPr bwMode="auto">
            <a:xfrm flipH="1">
              <a:off x="2137" y="2296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29" name="Line 248"/>
            <p:cNvSpPr>
              <a:spLocks noChangeShapeType="1"/>
            </p:cNvSpPr>
            <p:nvPr/>
          </p:nvSpPr>
          <p:spPr bwMode="auto">
            <a:xfrm flipH="1">
              <a:off x="2143" y="1813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30" name="Line 249"/>
            <p:cNvSpPr>
              <a:spLocks noChangeShapeType="1"/>
            </p:cNvSpPr>
            <p:nvPr/>
          </p:nvSpPr>
          <p:spPr bwMode="auto">
            <a:xfrm flipH="1">
              <a:off x="2052" y="1321"/>
              <a:ext cx="2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31" name="Line 250"/>
            <p:cNvSpPr>
              <a:spLocks noChangeShapeType="1"/>
            </p:cNvSpPr>
            <p:nvPr/>
          </p:nvSpPr>
          <p:spPr bwMode="auto">
            <a:xfrm flipH="1">
              <a:off x="2155" y="772"/>
              <a:ext cx="26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32" name="Oval 251"/>
            <p:cNvSpPr>
              <a:spLocks noChangeArrowheads="1"/>
            </p:cNvSpPr>
            <p:nvPr/>
          </p:nvSpPr>
          <p:spPr bwMode="auto">
            <a:xfrm>
              <a:off x="2817" y="3521"/>
              <a:ext cx="363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933" name="Oval 252"/>
            <p:cNvSpPr>
              <a:spLocks noChangeArrowheads="1"/>
            </p:cNvSpPr>
            <p:nvPr/>
          </p:nvSpPr>
          <p:spPr bwMode="auto">
            <a:xfrm>
              <a:off x="3634" y="3521"/>
              <a:ext cx="363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934" name="Oval 253"/>
            <p:cNvSpPr>
              <a:spLocks noChangeArrowheads="1"/>
            </p:cNvSpPr>
            <p:nvPr/>
          </p:nvSpPr>
          <p:spPr bwMode="auto">
            <a:xfrm>
              <a:off x="4496" y="3521"/>
              <a:ext cx="363" cy="317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935" name="Line 254"/>
            <p:cNvSpPr>
              <a:spLocks noChangeShapeType="1"/>
            </p:cNvSpPr>
            <p:nvPr/>
          </p:nvSpPr>
          <p:spPr bwMode="auto">
            <a:xfrm>
              <a:off x="1112" y="2024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36" name="Line 255"/>
            <p:cNvSpPr>
              <a:spLocks noChangeShapeType="1"/>
            </p:cNvSpPr>
            <p:nvPr/>
          </p:nvSpPr>
          <p:spPr bwMode="auto">
            <a:xfrm flipH="1">
              <a:off x="1139" y="1934"/>
              <a:ext cx="91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937" name="Text Box 256"/>
            <p:cNvSpPr txBox="1">
              <a:spLocks noChangeArrowheads="1"/>
            </p:cNvSpPr>
            <p:nvPr/>
          </p:nvSpPr>
          <p:spPr bwMode="auto">
            <a:xfrm>
              <a:off x="793" y="1888"/>
              <a:ext cx="227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  <a:latin typeface="Verdana" pitchFamily="34" charset="0"/>
                </a:rPr>
                <a:t>0</a:t>
              </a:r>
            </a:p>
          </p:txBody>
        </p: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1381125" y="1125538"/>
            <a:ext cx="7072313" cy="4967287"/>
            <a:chOff x="803" y="709"/>
            <a:chExt cx="4112" cy="3129"/>
          </a:xfrm>
        </p:grpSpPr>
        <p:sp>
          <p:nvSpPr>
            <p:cNvPr id="57644" name="AutoShape 259"/>
            <p:cNvSpPr>
              <a:spLocks noChangeArrowheads="1"/>
            </p:cNvSpPr>
            <p:nvPr/>
          </p:nvSpPr>
          <p:spPr bwMode="auto">
            <a:xfrm rot="5400000">
              <a:off x="2554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45" name="Line 260"/>
            <p:cNvSpPr>
              <a:spLocks noChangeShapeType="1"/>
            </p:cNvSpPr>
            <p:nvPr/>
          </p:nvSpPr>
          <p:spPr bwMode="auto">
            <a:xfrm>
              <a:off x="2728" y="1047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46" name="Line 261"/>
            <p:cNvSpPr>
              <a:spLocks noChangeShapeType="1"/>
            </p:cNvSpPr>
            <p:nvPr/>
          </p:nvSpPr>
          <p:spPr bwMode="auto">
            <a:xfrm>
              <a:off x="2812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47" name="Line 262"/>
            <p:cNvSpPr>
              <a:spLocks noChangeShapeType="1"/>
            </p:cNvSpPr>
            <p:nvPr/>
          </p:nvSpPr>
          <p:spPr bwMode="auto">
            <a:xfrm flipV="1">
              <a:off x="2812" y="1092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48" name="Line 263"/>
            <p:cNvSpPr>
              <a:spLocks noChangeShapeType="1"/>
            </p:cNvSpPr>
            <p:nvPr/>
          </p:nvSpPr>
          <p:spPr bwMode="auto">
            <a:xfrm>
              <a:off x="2854" y="1092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49" name="Line 264"/>
            <p:cNvSpPr>
              <a:spLocks noChangeShapeType="1"/>
            </p:cNvSpPr>
            <p:nvPr/>
          </p:nvSpPr>
          <p:spPr bwMode="auto">
            <a:xfrm flipV="1">
              <a:off x="2896" y="1092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50" name="Line 265"/>
            <p:cNvSpPr>
              <a:spLocks noChangeShapeType="1"/>
            </p:cNvSpPr>
            <p:nvPr/>
          </p:nvSpPr>
          <p:spPr bwMode="auto">
            <a:xfrm>
              <a:off x="2939" y="1092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51" name="Line 266"/>
            <p:cNvSpPr>
              <a:spLocks noChangeShapeType="1"/>
            </p:cNvSpPr>
            <p:nvPr/>
          </p:nvSpPr>
          <p:spPr bwMode="auto">
            <a:xfrm flipH="1">
              <a:off x="2475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52" name="Line 267"/>
            <p:cNvSpPr>
              <a:spLocks noChangeShapeType="1"/>
            </p:cNvSpPr>
            <p:nvPr/>
          </p:nvSpPr>
          <p:spPr bwMode="auto">
            <a:xfrm>
              <a:off x="2475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53" name="AutoShape 268"/>
            <p:cNvSpPr>
              <a:spLocks noChangeArrowheads="1"/>
            </p:cNvSpPr>
            <p:nvPr/>
          </p:nvSpPr>
          <p:spPr bwMode="auto">
            <a:xfrm rot="5400000">
              <a:off x="3439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54" name="Line 269"/>
            <p:cNvSpPr>
              <a:spLocks noChangeShapeType="1"/>
            </p:cNvSpPr>
            <p:nvPr/>
          </p:nvSpPr>
          <p:spPr bwMode="auto">
            <a:xfrm>
              <a:off x="3613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55" name="Line 270"/>
            <p:cNvSpPr>
              <a:spLocks noChangeShapeType="1"/>
            </p:cNvSpPr>
            <p:nvPr/>
          </p:nvSpPr>
          <p:spPr bwMode="auto">
            <a:xfrm>
              <a:off x="3698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56" name="Line 271"/>
            <p:cNvSpPr>
              <a:spLocks noChangeShapeType="1"/>
            </p:cNvSpPr>
            <p:nvPr/>
          </p:nvSpPr>
          <p:spPr bwMode="auto">
            <a:xfrm>
              <a:off x="3824" y="1092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57" name="Line 272"/>
            <p:cNvSpPr>
              <a:spLocks noChangeShapeType="1"/>
            </p:cNvSpPr>
            <p:nvPr/>
          </p:nvSpPr>
          <p:spPr bwMode="auto">
            <a:xfrm flipH="1">
              <a:off x="3360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58" name="Line 273"/>
            <p:cNvSpPr>
              <a:spLocks noChangeShapeType="1"/>
            </p:cNvSpPr>
            <p:nvPr/>
          </p:nvSpPr>
          <p:spPr bwMode="auto">
            <a:xfrm>
              <a:off x="3360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59" name="AutoShape 274"/>
            <p:cNvSpPr>
              <a:spLocks noChangeArrowheads="1"/>
            </p:cNvSpPr>
            <p:nvPr/>
          </p:nvSpPr>
          <p:spPr bwMode="auto">
            <a:xfrm rot="5400000">
              <a:off x="4283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60" name="Line 275"/>
            <p:cNvSpPr>
              <a:spLocks noChangeShapeType="1"/>
            </p:cNvSpPr>
            <p:nvPr/>
          </p:nvSpPr>
          <p:spPr bwMode="auto">
            <a:xfrm>
              <a:off x="4457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61" name="Line 276"/>
            <p:cNvSpPr>
              <a:spLocks noChangeShapeType="1"/>
            </p:cNvSpPr>
            <p:nvPr/>
          </p:nvSpPr>
          <p:spPr bwMode="auto">
            <a:xfrm>
              <a:off x="4542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62" name="Line 277"/>
            <p:cNvSpPr>
              <a:spLocks noChangeShapeType="1"/>
            </p:cNvSpPr>
            <p:nvPr/>
          </p:nvSpPr>
          <p:spPr bwMode="auto">
            <a:xfrm>
              <a:off x="4668" y="1092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63" name="Line 278"/>
            <p:cNvSpPr>
              <a:spLocks noChangeShapeType="1"/>
            </p:cNvSpPr>
            <p:nvPr/>
          </p:nvSpPr>
          <p:spPr bwMode="auto">
            <a:xfrm flipH="1">
              <a:off x="4204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64" name="Line 279"/>
            <p:cNvSpPr>
              <a:spLocks noChangeShapeType="1"/>
            </p:cNvSpPr>
            <p:nvPr/>
          </p:nvSpPr>
          <p:spPr bwMode="auto">
            <a:xfrm>
              <a:off x="4204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65" name="AutoShape 280"/>
            <p:cNvSpPr>
              <a:spLocks noChangeArrowheads="1"/>
            </p:cNvSpPr>
            <p:nvPr/>
          </p:nvSpPr>
          <p:spPr bwMode="auto">
            <a:xfrm rot="5400000">
              <a:off x="2554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66" name="Line 281"/>
            <p:cNvSpPr>
              <a:spLocks noChangeShapeType="1"/>
            </p:cNvSpPr>
            <p:nvPr/>
          </p:nvSpPr>
          <p:spPr bwMode="auto">
            <a:xfrm>
              <a:off x="2728" y="1543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67" name="Line 282"/>
            <p:cNvSpPr>
              <a:spLocks noChangeShapeType="1"/>
            </p:cNvSpPr>
            <p:nvPr/>
          </p:nvSpPr>
          <p:spPr bwMode="auto">
            <a:xfrm>
              <a:off x="2812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68" name="Line 283"/>
            <p:cNvSpPr>
              <a:spLocks noChangeShapeType="1"/>
            </p:cNvSpPr>
            <p:nvPr/>
          </p:nvSpPr>
          <p:spPr bwMode="auto">
            <a:xfrm>
              <a:off x="2939" y="1588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69" name="Line 284"/>
            <p:cNvSpPr>
              <a:spLocks noChangeShapeType="1"/>
            </p:cNvSpPr>
            <p:nvPr/>
          </p:nvSpPr>
          <p:spPr bwMode="auto">
            <a:xfrm flipH="1">
              <a:off x="2475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70" name="Line 285"/>
            <p:cNvSpPr>
              <a:spLocks noChangeShapeType="1"/>
            </p:cNvSpPr>
            <p:nvPr/>
          </p:nvSpPr>
          <p:spPr bwMode="auto">
            <a:xfrm>
              <a:off x="2475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71" name="AutoShape 286"/>
            <p:cNvSpPr>
              <a:spLocks noChangeArrowheads="1"/>
            </p:cNvSpPr>
            <p:nvPr/>
          </p:nvSpPr>
          <p:spPr bwMode="auto">
            <a:xfrm rot="5400000">
              <a:off x="3439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72" name="Line 287"/>
            <p:cNvSpPr>
              <a:spLocks noChangeShapeType="1"/>
            </p:cNvSpPr>
            <p:nvPr/>
          </p:nvSpPr>
          <p:spPr bwMode="auto">
            <a:xfrm>
              <a:off x="3613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73" name="Line 288"/>
            <p:cNvSpPr>
              <a:spLocks noChangeShapeType="1"/>
            </p:cNvSpPr>
            <p:nvPr/>
          </p:nvSpPr>
          <p:spPr bwMode="auto">
            <a:xfrm>
              <a:off x="3698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74" name="Line 289"/>
            <p:cNvSpPr>
              <a:spLocks noChangeShapeType="1"/>
            </p:cNvSpPr>
            <p:nvPr/>
          </p:nvSpPr>
          <p:spPr bwMode="auto">
            <a:xfrm flipV="1">
              <a:off x="3698" y="1588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75" name="Line 290"/>
            <p:cNvSpPr>
              <a:spLocks noChangeShapeType="1"/>
            </p:cNvSpPr>
            <p:nvPr/>
          </p:nvSpPr>
          <p:spPr bwMode="auto">
            <a:xfrm>
              <a:off x="3740" y="1588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76" name="Line 291"/>
            <p:cNvSpPr>
              <a:spLocks noChangeShapeType="1"/>
            </p:cNvSpPr>
            <p:nvPr/>
          </p:nvSpPr>
          <p:spPr bwMode="auto">
            <a:xfrm flipV="1">
              <a:off x="3782" y="1588"/>
              <a:ext cx="4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77" name="Line 292"/>
            <p:cNvSpPr>
              <a:spLocks noChangeShapeType="1"/>
            </p:cNvSpPr>
            <p:nvPr/>
          </p:nvSpPr>
          <p:spPr bwMode="auto">
            <a:xfrm>
              <a:off x="3824" y="1588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78" name="Line 293"/>
            <p:cNvSpPr>
              <a:spLocks noChangeShapeType="1"/>
            </p:cNvSpPr>
            <p:nvPr/>
          </p:nvSpPr>
          <p:spPr bwMode="auto">
            <a:xfrm flipH="1">
              <a:off x="3360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79" name="Line 294"/>
            <p:cNvSpPr>
              <a:spLocks noChangeShapeType="1"/>
            </p:cNvSpPr>
            <p:nvPr/>
          </p:nvSpPr>
          <p:spPr bwMode="auto">
            <a:xfrm>
              <a:off x="3360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80" name="AutoShape 295"/>
            <p:cNvSpPr>
              <a:spLocks noChangeArrowheads="1"/>
            </p:cNvSpPr>
            <p:nvPr/>
          </p:nvSpPr>
          <p:spPr bwMode="auto">
            <a:xfrm rot="5400000">
              <a:off x="4283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81" name="Line 296"/>
            <p:cNvSpPr>
              <a:spLocks noChangeShapeType="1"/>
            </p:cNvSpPr>
            <p:nvPr/>
          </p:nvSpPr>
          <p:spPr bwMode="auto">
            <a:xfrm>
              <a:off x="4457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82" name="Line 297"/>
            <p:cNvSpPr>
              <a:spLocks noChangeShapeType="1"/>
            </p:cNvSpPr>
            <p:nvPr/>
          </p:nvSpPr>
          <p:spPr bwMode="auto">
            <a:xfrm>
              <a:off x="4542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83" name="Line 298"/>
            <p:cNvSpPr>
              <a:spLocks noChangeShapeType="1"/>
            </p:cNvSpPr>
            <p:nvPr/>
          </p:nvSpPr>
          <p:spPr bwMode="auto">
            <a:xfrm>
              <a:off x="4668" y="1588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84" name="Line 299"/>
            <p:cNvSpPr>
              <a:spLocks noChangeShapeType="1"/>
            </p:cNvSpPr>
            <p:nvPr/>
          </p:nvSpPr>
          <p:spPr bwMode="auto">
            <a:xfrm flipH="1">
              <a:off x="4204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85" name="Line 300"/>
            <p:cNvSpPr>
              <a:spLocks noChangeShapeType="1"/>
            </p:cNvSpPr>
            <p:nvPr/>
          </p:nvSpPr>
          <p:spPr bwMode="auto">
            <a:xfrm>
              <a:off x="4204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86" name="AutoShape 301"/>
            <p:cNvSpPr>
              <a:spLocks noChangeArrowheads="1"/>
            </p:cNvSpPr>
            <p:nvPr/>
          </p:nvSpPr>
          <p:spPr bwMode="auto">
            <a:xfrm rot="5400000">
              <a:off x="2554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87" name="Line 302"/>
            <p:cNvSpPr>
              <a:spLocks noChangeShapeType="1"/>
            </p:cNvSpPr>
            <p:nvPr/>
          </p:nvSpPr>
          <p:spPr bwMode="auto">
            <a:xfrm>
              <a:off x="2728" y="2038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88" name="Line 303"/>
            <p:cNvSpPr>
              <a:spLocks noChangeShapeType="1"/>
            </p:cNvSpPr>
            <p:nvPr/>
          </p:nvSpPr>
          <p:spPr bwMode="auto">
            <a:xfrm>
              <a:off x="2812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89" name="Line 304"/>
            <p:cNvSpPr>
              <a:spLocks noChangeShapeType="1"/>
            </p:cNvSpPr>
            <p:nvPr/>
          </p:nvSpPr>
          <p:spPr bwMode="auto">
            <a:xfrm>
              <a:off x="2939" y="2084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90" name="Line 305"/>
            <p:cNvSpPr>
              <a:spLocks noChangeShapeType="1"/>
            </p:cNvSpPr>
            <p:nvPr/>
          </p:nvSpPr>
          <p:spPr bwMode="auto">
            <a:xfrm flipH="1">
              <a:off x="2475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91" name="Line 306"/>
            <p:cNvSpPr>
              <a:spLocks noChangeShapeType="1"/>
            </p:cNvSpPr>
            <p:nvPr/>
          </p:nvSpPr>
          <p:spPr bwMode="auto">
            <a:xfrm>
              <a:off x="2475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92" name="AutoShape 307"/>
            <p:cNvSpPr>
              <a:spLocks noChangeArrowheads="1"/>
            </p:cNvSpPr>
            <p:nvPr/>
          </p:nvSpPr>
          <p:spPr bwMode="auto">
            <a:xfrm rot="5400000">
              <a:off x="3439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93" name="Line 308"/>
            <p:cNvSpPr>
              <a:spLocks noChangeShapeType="1"/>
            </p:cNvSpPr>
            <p:nvPr/>
          </p:nvSpPr>
          <p:spPr bwMode="auto">
            <a:xfrm>
              <a:off x="3613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94" name="Line 309"/>
            <p:cNvSpPr>
              <a:spLocks noChangeShapeType="1"/>
            </p:cNvSpPr>
            <p:nvPr/>
          </p:nvSpPr>
          <p:spPr bwMode="auto">
            <a:xfrm>
              <a:off x="3698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95" name="Line 310"/>
            <p:cNvSpPr>
              <a:spLocks noChangeShapeType="1"/>
            </p:cNvSpPr>
            <p:nvPr/>
          </p:nvSpPr>
          <p:spPr bwMode="auto">
            <a:xfrm>
              <a:off x="3824" y="208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96" name="Line 311"/>
            <p:cNvSpPr>
              <a:spLocks noChangeShapeType="1"/>
            </p:cNvSpPr>
            <p:nvPr/>
          </p:nvSpPr>
          <p:spPr bwMode="auto">
            <a:xfrm flipH="1">
              <a:off x="3360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97" name="Line 312"/>
            <p:cNvSpPr>
              <a:spLocks noChangeShapeType="1"/>
            </p:cNvSpPr>
            <p:nvPr/>
          </p:nvSpPr>
          <p:spPr bwMode="auto">
            <a:xfrm>
              <a:off x="3360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98" name="AutoShape 313"/>
            <p:cNvSpPr>
              <a:spLocks noChangeArrowheads="1"/>
            </p:cNvSpPr>
            <p:nvPr/>
          </p:nvSpPr>
          <p:spPr bwMode="auto">
            <a:xfrm rot="5400000">
              <a:off x="4283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C1C04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99" name="Line 314"/>
            <p:cNvSpPr>
              <a:spLocks noChangeShapeType="1"/>
            </p:cNvSpPr>
            <p:nvPr/>
          </p:nvSpPr>
          <p:spPr bwMode="auto">
            <a:xfrm>
              <a:off x="4457" y="2038"/>
              <a:ext cx="85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00" name="Line 315"/>
            <p:cNvSpPr>
              <a:spLocks noChangeShapeType="1"/>
            </p:cNvSpPr>
            <p:nvPr/>
          </p:nvSpPr>
          <p:spPr bwMode="auto">
            <a:xfrm>
              <a:off x="4542" y="2038"/>
              <a:ext cx="0" cy="91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01" name="Line 316"/>
            <p:cNvSpPr>
              <a:spLocks noChangeShapeType="1"/>
            </p:cNvSpPr>
            <p:nvPr/>
          </p:nvSpPr>
          <p:spPr bwMode="auto">
            <a:xfrm flipV="1">
              <a:off x="4542" y="2084"/>
              <a:ext cx="42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02" name="Line 317"/>
            <p:cNvSpPr>
              <a:spLocks noChangeShapeType="1"/>
            </p:cNvSpPr>
            <p:nvPr/>
          </p:nvSpPr>
          <p:spPr bwMode="auto">
            <a:xfrm>
              <a:off x="4584" y="2084"/>
              <a:ext cx="42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03" name="Line 318"/>
            <p:cNvSpPr>
              <a:spLocks noChangeShapeType="1"/>
            </p:cNvSpPr>
            <p:nvPr/>
          </p:nvSpPr>
          <p:spPr bwMode="auto">
            <a:xfrm flipV="1">
              <a:off x="4626" y="2084"/>
              <a:ext cx="41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04" name="Line 319"/>
            <p:cNvSpPr>
              <a:spLocks noChangeShapeType="1"/>
            </p:cNvSpPr>
            <p:nvPr/>
          </p:nvSpPr>
          <p:spPr bwMode="auto">
            <a:xfrm>
              <a:off x="4668" y="2084"/>
              <a:ext cx="127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05" name="Line 320"/>
            <p:cNvSpPr>
              <a:spLocks noChangeShapeType="1"/>
            </p:cNvSpPr>
            <p:nvPr/>
          </p:nvSpPr>
          <p:spPr bwMode="auto">
            <a:xfrm flipH="1">
              <a:off x="4204" y="2038"/>
              <a:ext cx="85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06" name="Line 321"/>
            <p:cNvSpPr>
              <a:spLocks noChangeShapeType="1"/>
            </p:cNvSpPr>
            <p:nvPr/>
          </p:nvSpPr>
          <p:spPr bwMode="auto">
            <a:xfrm>
              <a:off x="4204" y="2038"/>
              <a:ext cx="0" cy="271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07" name="AutoShape 322"/>
            <p:cNvSpPr>
              <a:spLocks noChangeArrowheads="1"/>
            </p:cNvSpPr>
            <p:nvPr/>
          </p:nvSpPr>
          <p:spPr bwMode="auto">
            <a:xfrm rot="5400000">
              <a:off x="2554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08" name="Line 323"/>
            <p:cNvSpPr>
              <a:spLocks noChangeShapeType="1"/>
            </p:cNvSpPr>
            <p:nvPr/>
          </p:nvSpPr>
          <p:spPr bwMode="auto">
            <a:xfrm>
              <a:off x="2728" y="2534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09" name="Line 324"/>
            <p:cNvSpPr>
              <a:spLocks noChangeShapeType="1"/>
            </p:cNvSpPr>
            <p:nvPr/>
          </p:nvSpPr>
          <p:spPr bwMode="auto">
            <a:xfrm>
              <a:off x="2812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10" name="Line 325"/>
            <p:cNvSpPr>
              <a:spLocks noChangeShapeType="1"/>
            </p:cNvSpPr>
            <p:nvPr/>
          </p:nvSpPr>
          <p:spPr bwMode="auto">
            <a:xfrm>
              <a:off x="2939" y="2580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11" name="Line 326"/>
            <p:cNvSpPr>
              <a:spLocks noChangeShapeType="1"/>
            </p:cNvSpPr>
            <p:nvPr/>
          </p:nvSpPr>
          <p:spPr bwMode="auto">
            <a:xfrm flipH="1">
              <a:off x="2475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12" name="Line 327"/>
            <p:cNvSpPr>
              <a:spLocks noChangeShapeType="1"/>
            </p:cNvSpPr>
            <p:nvPr/>
          </p:nvSpPr>
          <p:spPr bwMode="auto">
            <a:xfrm>
              <a:off x="2475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13" name="AutoShape 328"/>
            <p:cNvSpPr>
              <a:spLocks noChangeArrowheads="1"/>
            </p:cNvSpPr>
            <p:nvPr/>
          </p:nvSpPr>
          <p:spPr bwMode="auto">
            <a:xfrm rot="5400000">
              <a:off x="3439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14" name="Line 329"/>
            <p:cNvSpPr>
              <a:spLocks noChangeShapeType="1"/>
            </p:cNvSpPr>
            <p:nvPr/>
          </p:nvSpPr>
          <p:spPr bwMode="auto">
            <a:xfrm>
              <a:off x="3613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15" name="Line 330"/>
            <p:cNvSpPr>
              <a:spLocks noChangeShapeType="1"/>
            </p:cNvSpPr>
            <p:nvPr/>
          </p:nvSpPr>
          <p:spPr bwMode="auto">
            <a:xfrm>
              <a:off x="3698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16" name="Line 331"/>
            <p:cNvSpPr>
              <a:spLocks noChangeShapeType="1"/>
            </p:cNvSpPr>
            <p:nvPr/>
          </p:nvSpPr>
          <p:spPr bwMode="auto">
            <a:xfrm>
              <a:off x="3824" y="2580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17" name="Line 332"/>
            <p:cNvSpPr>
              <a:spLocks noChangeShapeType="1"/>
            </p:cNvSpPr>
            <p:nvPr/>
          </p:nvSpPr>
          <p:spPr bwMode="auto">
            <a:xfrm flipH="1">
              <a:off x="3360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18" name="Line 333"/>
            <p:cNvSpPr>
              <a:spLocks noChangeShapeType="1"/>
            </p:cNvSpPr>
            <p:nvPr/>
          </p:nvSpPr>
          <p:spPr bwMode="auto">
            <a:xfrm>
              <a:off x="3360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19" name="AutoShape 334"/>
            <p:cNvSpPr>
              <a:spLocks noChangeArrowheads="1"/>
            </p:cNvSpPr>
            <p:nvPr/>
          </p:nvSpPr>
          <p:spPr bwMode="auto">
            <a:xfrm rot="5400000">
              <a:off x="4283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20" name="Line 335"/>
            <p:cNvSpPr>
              <a:spLocks noChangeShapeType="1"/>
            </p:cNvSpPr>
            <p:nvPr/>
          </p:nvSpPr>
          <p:spPr bwMode="auto">
            <a:xfrm>
              <a:off x="4457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21" name="Line 336"/>
            <p:cNvSpPr>
              <a:spLocks noChangeShapeType="1"/>
            </p:cNvSpPr>
            <p:nvPr/>
          </p:nvSpPr>
          <p:spPr bwMode="auto">
            <a:xfrm>
              <a:off x="4542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22" name="Line 337"/>
            <p:cNvSpPr>
              <a:spLocks noChangeShapeType="1"/>
            </p:cNvSpPr>
            <p:nvPr/>
          </p:nvSpPr>
          <p:spPr bwMode="auto">
            <a:xfrm flipV="1">
              <a:off x="4542" y="2580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23" name="Line 338"/>
            <p:cNvSpPr>
              <a:spLocks noChangeShapeType="1"/>
            </p:cNvSpPr>
            <p:nvPr/>
          </p:nvSpPr>
          <p:spPr bwMode="auto">
            <a:xfrm>
              <a:off x="4584" y="2580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24" name="Line 339"/>
            <p:cNvSpPr>
              <a:spLocks noChangeShapeType="1"/>
            </p:cNvSpPr>
            <p:nvPr/>
          </p:nvSpPr>
          <p:spPr bwMode="auto">
            <a:xfrm flipV="1">
              <a:off x="4626" y="2580"/>
              <a:ext cx="4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25" name="Line 340"/>
            <p:cNvSpPr>
              <a:spLocks noChangeShapeType="1"/>
            </p:cNvSpPr>
            <p:nvPr/>
          </p:nvSpPr>
          <p:spPr bwMode="auto">
            <a:xfrm>
              <a:off x="4668" y="2580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26" name="Line 341"/>
            <p:cNvSpPr>
              <a:spLocks noChangeShapeType="1"/>
            </p:cNvSpPr>
            <p:nvPr/>
          </p:nvSpPr>
          <p:spPr bwMode="auto">
            <a:xfrm flipH="1">
              <a:off x="4204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27" name="Line 342"/>
            <p:cNvSpPr>
              <a:spLocks noChangeShapeType="1"/>
            </p:cNvSpPr>
            <p:nvPr/>
          </p:nvSpPr>
          <p:spPr bwMode="auto">
            <a:xfrm>
              <a:off x="4204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28" name="Line 343"/>
            <p:cNvSpPr>
              <a:spLocks noChangeShapeType="1"/>
            </p:cNvSpPr>
            <p:nvPr/>
          </p:nvSpPr>
          <p:spPr bwMode="auto">
            <a:xfrm>
              <a:off x="4796" y="1003"/>
              <a:ext cx="0" cy="1983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29" name="Text Box 344"/>
            <p:cNvSpPr txBox="1">
              <a:spLocks noChangeArrowheads="1"/>
            </p:cNvSpPr>
            <p:nvPr/>
          </p:nvSpPr>
          <p:spPr bwMode="auto">
            <a:xfrm rot="5400000">
              <a:off x="4715" y="831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730" name="Text Box 345"/>
            <p:cNvSpPr txBox="1">
              <a:spLocks noChangeArrowheads="1"/>
            </p:cNvSpPr>
            <p:nvPr/>
          </p:nvSpPr>
          <p:spPr bwMode="auto">
            <a:xfrm rot="5400000">
              <a:off x="4715" y="88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731" name="Line 346"/>
            <p:cNvSpPr>
              <a:spLocks noChangeShapeType="1"/>
            </p:cNvSpPr>
            <p:nvPr/>
          </p:nvSpPr>
          <p:spPr bwMode="auto">
            <a:xfrm flipV="1">
              <a:off x="4796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32" name="Line 347"/>
            <p:cNvSpPr>
              <a:spLocks noChangeShapeType="1"/>
            </p:cNvSpPr>
            <p:nvPr/>
          </p:nvSpPr>
          <p:spPr bwMode="auto">
            <a:xfrm>
              <a:off x="3951" y="1003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33" name="Text Box 348"/>
            <p:cNvSpPr txBox="1">
              <a:spLocks noChangeArrowheads="1"/>
            </p:cNvSpPr>
            <p:nvPr/>
          </p:nvSpPr>
          <p:spPr bwMode="auto">
            <a:xfrm rot="5400000">
              <a:off x="3873" y="831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734" name="Text Box 349"/>
            <p:cNvSpPr txBox="1">
              <a:spLocks noChangeArrowheads="1"/>
            </p:cNvSpPr>
            <p:nvPr/>
          </p:nvSpPr>
          <p:spPr bwMode="auto">
            <a:xfrm rot="5400000">
              <a:off x="3873" y="88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735" name="Line 350"/>
            <p:cNvSpPr>
              <a:spLocks noChangeShapeType="1"/>
            </p:cNvSpPr>
            <p:nvPr/>
          </p:nvSpPr>
          <p:spPr bwMode="auto">
            <a:xfrm flipV="1">
              <a:off x="3951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36" name="Line 351"/>
            <p:cNvSpPr>
              <a:spLocks noChangeShapeType="1"/>
            </p:cNvSpPr>
            <p:nvPr/>
          </p:nvSpPr>
          <p:spPr bwMode="auto">
            <a:xfrm>
              <a:off x="3065" y="1003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37" name="Text Box 352"/>
            <p:cNvSpPr txBox="1">
              <a:spLocks noChangeArrowheads="1"/>
            </p:cNvSpPr>
            <p:nvPr/>
          </p:nvSpPr>
          <p:spPr bwMode="auto">
            <a:xfrm rot="5400000">
              <a:off x="2985" y="83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738" name="Text Box 353"/>
            <p:cNvSpPr txBox="1">
              <a:spLocks noChangeArrowheads="1"/>
            </p:cNvSpPr>
            <p:nvPr/>
          </p:nvSpPr>
          <p:spPr bwMode="auto">
            <a:xfrm rot="5400000">
              <a:off x="2985" y="879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739" name="Line 354"/>
            <p:cNvSpPr>
              <a:spLocks noChangeShapeType="1"/>
            </p:cNvSpPr>
            <p:nvPr/>
          </p:nvSpPr>
          <p:spPr bwMode="auto">
            <a:xfrm flipV="1">
              <a:off x="3065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40" name="Line 355"/>
            <p:cNvSpPr>
              <a:spLocks noChangeShapeType="1"/>
            </p:cNvSpPr>
            <p:nvPr/>
          </p:nvSpPr>
          <p:spPr bwMode="auto">
            <a:xfrm>
              <a:off x="2137" y="70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41" name="Line 356"/>
            <p:cNvSpPr>
              <a:spLocks noChangeShapeType="1"/>
            </p:cNvSpPr>
            <p:nvPr/>
          </p:nvSpPr>
          <p:spPr bwMode="auto">
            <a:xfrm>
              <a:off x="2112" y="733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42" name="Line 357"/>
            <p:cNvSpPr>
              <a:spLocks noChangeShapeType="1"/>
            </p:cNvSpPr>
            <p:nvPr/>
          </p:nvSpPr>
          <p:spPr bwMode="auto">
            <a:xfrm>
              <a:off x="2087" y="754"/>
              <a:ext cx="0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43" name="AutoShape 358"/>
            <p:cNvSpPr>
              <a:spLocks noChangeArrowheads="1"/>
            </p:cNvSpPr>
            <p:nvPr/>
          </p:nvSpPr>
          <p:spPr bwMode="auto">
            <a:xfrm rot="10800000">
              <a:off x="2981" y="2987"/>
              <a:ext cx="169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44" name="Line 359"/>
            <p:cNvSpPr>
              <a:spLocks noChangeShapeType="1"/>
            </p:cNvSpPr>
            <p:nvPr/>
          </p:nvSpPr>
          <p:spPr bwMode="auto">
            <a:xfrm>
              <a:off x="3065" y="316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45" name="Line 360"/>
            <p:cNvSpPr>
              <a:spLocks noChangeShapeType="1"/>
            </p:cNvSpPr>
            <p:nvPr/>
          </p:nvSpPr>
          <p:spPr bwMode="auto">
            <a:xfrm flipH="1">
              <a:off x="2938" y="325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46" name="Line 361"/>
            <p:cNvSpPr>
              <a:spLocks noChangeShapeType="1"/>
            </p:cNvSpPr>
            <p:nvPr/>
          </p:nvSpPr>
          <p:spPr bwMode="auto">
            <a:xfrm>
              <a:off x="2938" y="325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47" name="Line 362"/>
            <p:cNvSpPr>
              <a:spLocks noChangeShapeType="1"/>
            </p:cNvSpPr>
            <p:nvPr/>
          </p:nvSpPr>
          <p:spPr bwMode="auto">
            <a:xfrm flipH="1">
              <a:off x="2854" y="3075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48" name="Line 363"/>
            <p:cNvSpPr>
              <a:spLocks noChangeShapeType="1"/>
            </p:cNvSpPr>
            <p:nvPr/>
          </p:nvSpPr>
          <p:spPr bwMode="auto">
            <a:xfrm flipV="1">
              <a:off x="2854" y="2940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49" name="AutoShape 364"/>
            <p:cNvSpPr>
              <a:spLocks noChangeArrowheads="1"/>
            </p:cNvSpPr>
            <p:nvPr/>
          </p:nvSpPr>
          <p:spPr bwMode="auto">
            <a:xfrm rot="10800000">
              <a:off x="3866" y="2986"/>
              <a:ext cx="170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50" name="Line 365"/>
            <p:cNvSpPr>
              <a:spLocks noChangeShapeType="1"/>
            </p:cNvSpPr>
            <p:nvPr/>
          </p:nvSpPr>
          <p:spPr bwMode="auto">
            <a:xfrm>
              <a:off x="3951" y="3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51" name="Line 366"/>
            <p:cNvSpPr>
              <a:spLocks noChangeShapeType="1"/>
            </p:cNvSpPr>
            <p:nvPr/>
          </p:nvSpPr>
          <p:spPr bwMode="auto">
            <a:xfrm flipH="1">
              <a:off x="3823" y="3253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52" name="Line 367"/>
            <p:cNvSpPr>
              <a:spLocks noChangeShapeType="1"/>
            </p:cNvSpPr>
            <p:nvPr/>
          </p:nvSpPr>
          <p:spPr bwMode="auto">
            <a:xfrm>
              <a:off x="3823" y="3253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53" name="Line 368"/>
            <p:cNvSpPr>
              <a:spLocks noChangeShapeType="1"/>
            </p:cNvSpPr>
            <p:nvPr/>
          </p:nvSpPr>
          <p:spPr bwMode="auto">
            <a:xfrm flipH="1">
              <a:off x="3740" y="3074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54" name="Line 369"/>
            <p:cNvSpPr>
              <a:spLocks noChangeShapeType="1"/>
            </p:cNvSpPr>
            <p:nvPr/>
          </p:nvSpPr>
          <p:spPr bwMode="auto">
            <a:xfrm flipV="1">
              <a:off x="3740" y="293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55" name="AutoShape 370"/>
            <p:cNvSpPr>
              <a:spLocks noChangeArrowheads="1"/>
            </p:cNvSpPr>
            <p:nvPr/>
          </p:nvSpPr>
          <p:spPr bwMode="auto">
            <a:xfrm rot="10800000">
              <a:off x="4711" y="2987"/>
              <a:ext cx="169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56" name="Line 371"/>
            <p:cNvSpPr>
              <a:spLocks noChangeShapeType="1"/>
            </p:cNvSpPr>
            <p:nvPr/>
          </p:nvSpPr>
          <p:spPr bwMode="auto">
            <a:xfrm>
              <a:off x="4796" y="316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57" name="Line 372"/>
            <p:cNvSpPr>
              <a:spLocks noChangeShapeType="1"/>
            </p:cNvSpPr>
            <p:nvPr/>
          </p:nvSpPr>
          <p:spPr bwMode="auto">
            <a:xfrm flipH="1">
              <a:off x="4668" y="3254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58" name="Line 373"/>
            <p:cNvSpPr>
              <a:spLocks noChangeShapeType="1"/>
            </p:cNvSpPr>
            <p:nvPr/>
          </p:nvSpPr>
          <p:spPr bwMode="auto">
            <a:xfrm>
              <a:off x="4668" y="325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59" name="Line 374"/>
            <p:cNvSpPr>
              <a:spLocks noChangeShapeType="1"/>
            </p:cNvSpPr>
            <p:nvPr/>
          </p:nvSpPr>
          <p:spPr bwMode="auto">
            <a:xfrm flipH="1">
              <a:off x="4584" y="3075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60" name="Line 375"/>
            <p:cNvSpPr>
              <a:spLocks noChangeShapeType="1"/>
            </p:cNvSpPr>
            <p:nvPr/>
          </p:nvSpPr>
          <p:spPr bwMode="auto">
            <a:xfrm flipV="1">
              <a:off x="4584" y="2940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61" name="Rectangle 376"/>
            <p:cNvSpPr>
              <a:spLocks noChangeArrowheads="1"/>
            </p:cNvSpPr>
            <p:nvPr/>
          </p:nvSpPr>
          <p:spPr bwMode="auto">
            <a:xfrm>
              <a:off x="1339" y="1523"/>
              <a:ext cx="422" cy="10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62" name="Line 377"/>
            <p:cNvSpPr>
              <a:spLocks noChangeShapeType="1"/>
            </p:cNvSpPr>
            <p:nvPr/>
          </p:nvSpPr>
          <p:spPr bwMode="auto">
            <a:xfrm>
              <a:off x="2141" y="181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63" name="Line 378"/>
            <p:cNvSpPr>
              <a:spLocks noChangeShapeType="1"/>
            </p:cNvSpPr>
            <p:nvPr/>
          </p:nvSpPr>
          <p:spPr bwMode="auto">
            <a:xfrm>
              <a:off x="2141" y="2174"/>
              <a:ext cx="0" cy="13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64" name="Line 379"/>
            <p:cNvSpPr>
              <a:spLocks noChangeShapeType="1"/>
            </p:cNvSpPr>
            <p:nvPr/>
          </p:nvSpPr>
          <p:spPr bwMode="auto">
            <a:xfrm flipH="1">
              <a:off x="1761" y="2174"/>
              <a:ext cx="380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65" name="Line 380"/>
            <p:cNvSpPr>
              <a:spLocks noChangeShapeType="1"/>
            </p:cNvSpPr>
            <p:nvPr/>
          </p:nvSpPr>
          <p:spPr bwMode="auto">
            <a:xfrm flipH="1">
              <a:off x="1761" y="1949"/>
              <a:ext cx="3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66" name="Line 381"/>
            <p:cNvSpPr>
              <a:spLocks noChangeShapeType="1"/>
            </p:cNvSpPr>
            <p:nvPr/>
          </p:nvSpPr>
          <p:spPr bwMode="auto">
            <a:xfrm>
              <a:off x="2057" y="1318"/>
              <a:ext cx="0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67" name="Line 382"/>
            <p:cNvSpPr>
              <a:spLocks noChangeShapeType="1"/>
            </p:cNvSpPr>
            <p:nvPr/>
          </p:nvSpPr>
          <p:spPr bwMode="auto">
            <a:xfrm>
              <a:off x="2057" y="2445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68" name="Line 383"/>
            <p:cNvSpPr>
              <a:spLocks noChangeShapeType="1"/>
            </p:cNvSpPr>
            <p:nvPr/>
          </p:nvSpPr>
          <p:spPr bwMode="auto">
            <a:xfrm flipH="1">
              <a:off x="1761" y="1679"/>
              <a:ext cx="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69" name="Line 384"/>
            <p:cNvSpPr>
              <a:spLocks noChangeShapeType="1"/>
            </p:cNvSpPr>
            <p:nvPr/>
          </p:nvSpPr>
          <p:spPr bwMode="auto">
            <a:xfrm flipH="1">
              <a:off x="1761" y="2445"/>
              <a:ext cx="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70" name="Text Box 385"/>
            <p:cNvSpPr txBox="1">
              <a:spLocks noChangeArrowheads="1"/>
            </p:cNvSpPr>
            <p:nvPr/>
          </p:nvSpPr>
          <p:spPr bwMode="auto">
            <a:xfrm>
              <a:off x="1453" y="1543"/>
              <a:ext cx="193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C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O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R</a:t>
              </a:r>
            </a:p>
          </p:txBody>
        </p:sp>
        <p:sp>
          <p:nvSpPr>
            <p:cNvPr id="57771" name="AutoShape 386"/>
            <p:cNvSpPr>
              <a:spLocks noChangeArrowheads="1"/>
            </p:cNvSpPr>
            <p:nvPr/>
          </p:nvSpPr>
          <p:spPr bwMode="auto">
            <a:xfrm>
              <a:off x="1630" y="2854"/>
              <a:ext cx="253" cy="18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72" name="Line 387"/>
            <p:cNvSpPr>
              <a:spLocks noChangeShapeType="1"/>
            </p:cNvSpPr>
            <p:nvPr/>
          </p:nvSpPr>
          <p:spPr bwMode="auto">
            <a:xfrm>
              <a:off x="1461" y="2896"/>
              <a:ext cx="1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73" name="Line 388"/>
            <p:cNvSpPr>
              <a:spLocks noChangeShapeType="1"/>
            </p:cNvSpPr>
            <p:nvPr/>
          </p:nvSpPr>
          <p:spPr bwMode="auto">
            <a:xfrm>
              <a:off x="1459" y="2983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74" name="Text Box 389"/>
            <p:cNvSpPr txBox="1">
              <a:spLocks noChangeArrowheads="1"/>
            </p:cNvSpPr>
            <p:nvPr/>
          </p:nvSpPr>
          <p:spPr bwMode="auto">
            <a:xfrm>
              <a:off x="1227" y="2790"/>
              <a:ext cx="28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RE</a:t>
              </a:r>
            </a:p>
          </p:txBody>
        </p:sp>
        <p:sp>
          <p:nvSpPr>
            <p:cNvPr id="57775" name="Text Box 390"/>
            <p:cNvSpPr txBox="1">
              <a:spLocks noChangeArrowheads="1"/>
            </p:cNvSpPr>
            <p:nvPr/>
          </p:nvSpPr>
          <p:spPr bwMode="auto">
            <a:xfrm>
              <a:off x="1227" y="2896"/>
              <a:ext cx="24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CS</a:t>
              </a:r>
            </a:p>
          </p:txBody>
        </p:sp>
        <p:sp>
          <p:nvSpPr>
            <p:cNvPr id="57776" name="Text Box 391"/>
            <p:cNvSpPr txBox="1">
              <a:spLocks noChangeArrowheads="1"/>
            </p:cNvSpPr>
            <p:nvPr/>
          </p:nvSpPr>
          <p:spPr bwMode="auto">
            <a:xfrm>
              <a:off x="2773" y="3228"/>
              <a:ext cx="17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777" name="Text Box 392"/>
            <p:cNvSpPr txBox="1">
              <a:spLocks noChangeArrowheads="1"/>
            </p:cNvSpPr>
            <p:nvPr/>
          </p:nvSpPr>
          <p:spPr bwMode="auto">
            <a:xfrm>
              <a:off x="3634" y="3226"/>
              <a:ext cx="17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778" name="Text Box 393"/>
            <p:cNvSpPr txBox="1">
              <a:spLocks noChangeArrowheads="1"/>
            </p:cNvSpPr>
            <p:nvPr/>
          </p:nvSpPr>
          <p:spPr bwMode="auto">
            <a:xfrm>
              <a:off x="4497" y="3234"/>
              <a:ext cx="1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779" name="Line 394"/>
            <p:cNvSpPr>
              <a:spLocks noChangeShapeType="1"/>
            </p:cNvSpPr>
            <p:nvPr/>
          </p:nvSpPr>
          <p:spPr bwMode="auto">
            <a:xfrm flipH="1">
              <a:off x="1877" y="2931"/>
              <a:ext cx="27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80" name="Line 395"/>
            <p:cNvSpPr>
              <a:spLocks noChangeShapeType="1"/>
            </p:cNvSpPr>
            <p:nvPr/>
          </p:nvSpPr>
          <p:spPr bwMode="auto">
            <a:xfrm flipH="1">
              <a:off x="2046" y="2795"/>
              <a:ext cx="2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81" name="Line 396"/>
            <p:cNvSpPr>
              <a:spLocks noChangeShapeType="1"/>
            </p:cNvSpPr>
            <p:nvPr/>
          </p:nvSpPr>
          <p:spPr bwMode="auto">
            <a:xfrm flipH="1">
              <a:off x="2137" y="2296"/>
              <a:ext cx="2086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82" name="Line 397"/>
            <p:cNvSpPr>
              <a:spLocks noChangeShapeType="1"/>
            </p:cNvSpPr>
            <p:nvPr/>
          </p:nvSpPr>
          <p:spPr bwMode="auto">
            <a:xfrm flipH="1">
              <a:off x="2143" y="1813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83" name="Line 398"/>
            <p:cNvSpPr>
              <a:spLocks noChangeShapeType="1"/>
            </p:cNvSpPr>
            <p:nvPr/>
          </p:nvSpPr>
          <p:spPr bwMode="auto">
            <a:xfrm flipH="1">
              <a:off x="2052" y="1321"/>
              <a:ext cx="2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84" name="Line 399"/>
            <p:cNvSpPr>
              <a:spLocks noChangeShapeType="1"/>
            </p:cNvSpPr>
            <p:nvPr/>
          </p:nvSpPr>
          <p:spPr bwMode="auto">
            <a:xfrm flipH="1">
              <a:off x="2155" y="772"/>
              <a:ext cx="26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85" name="Oval 400"/>
            <p:cNvSpPr>
              <a:spLocks noChangeArrowheads="1"/>
            </p:cNvSpPr>
            <p:nvPr/>
          </p:nvSpPr>
          <p:spPr bwMode="auto">
            <a:xfrm>
              <a:off x="2817" y="3521"/>
              <a:ext cx="363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86" name="Oval 401"/>
            <p:cNvSpPr>
              <a:spLocks noChangeArrowheads="1"/>
            </p:cNvSpPr>
            <p:nvPr/>
          </p:nvSpPr>
          <p:spPr bwMode="auto">
            <a:xfrm>
              <a:off x="3634" y="3521"/>
              <a:ext cx="363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87" name="Oval 402"/>
            <p:cNvSpPr>
              <a:spLocks noChangeArrowheads="1"/>
            </p:cNvSpPr>
            <p:nvPr/>
          </p:nvSpPr>
          <p:spPr bwMode="auto">
            <a:xfrm>
              <a:off x="4496" y="3521"/>
              <a:ext cx="363" cy="317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788" name="Line 403"/>
            <p:cNvSpPr>
              <a:spLocks noChangeShapeType="1"/>
            </p:cNvSpPr>
            <p:nvPr/>
          </p:nvSpPr>
          <p:spPr bwMode="auto">
            <a:xfrm>
              <a:off x="1112" y="2024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89" name="Line 404"/>
            <p:cNvSpPr>
              <a:spLocks noChangeShapeType="1"/>
            </p:cNvSpPr>
            <p:nvPr/>
          </p:nvSpPr>
          <p:spPr bwMode="auto">
            <a:xfrm flipH="1">
              <a:off x="1139" y="1934"/>
              <a:ext cx="91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790" name="Text Box 405"/>
            <p:cNvSpPr txBox="1">
              <a:spLocks noChangeArrowheads="1"/>
            </p:cNvSpPr>
            <p:nvPr/>
          </p:nvSpPr>
          <p:spPr bwMode="auto">
            <a:xfrm>
              <a:off x="803" y="1882"/>
              <a:ext cx="227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" name="Group 406"/>
          <p:cNvGrpSpPr>
            <a:grpSpLocks/>
          </p:cNvGrpSpPr>
          <p:nvPr/>
        </p:nvGrpSpPr>
        <p:grpSpPr bwMode="auto">
          <a:xfrm>
            <a:off x="1400175" y="1125538"/>
            <a:ext cx="7061200" cy="4967287"/>
            <a:chOff x="814" y="709"/>
            <a:chExt cx="4106" cy="3129"/>
          </a:xfrm>
        </p:grpSpPr>
        <p:sp>
          <p:nvSpPr>
            <p:cNvPr id="57497" name="AutoShape 407"/>
            <p:cNvSpPr>
              <a:spLocks noChangeArrowheads="1"/>
            </p:cNvSpPr>
            <p:nvPr/>
          </p:nvSpPr>
          <p:spPr bwMode="auto">
            <a:xfrm rot="5400000">
              <a:off x="2554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98" name="Line 408"/>
            <p:cNvSpPr>
              <a:spLocks noChangeShapeType="1"/>
            </p:cNvSpPr>
            <p:nvPr/>
          </p:nvSpPr>
          <p:spPr bwMode="auto">
            <a:xfrm>
              <a:off x="2728" y="1047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99" name="Line 409"/>
            <p:cNvSpPr>
              <a:spLocks noChangeShapeType="1"/>
            </p:cNvSpPr>
            <p:nvPr/>
          </p:nvSpPr>
          <p:spPr bwMode="auto">
            <a:xfrm>
              <a:off x="2812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00" name="Line 410"/>
            <p:cNvSpPr>
              <a:spLocks noChangeShapeType="1"/>
            </p:cNvSpPr>
            <p:nvPr/>
          </p:nvSpPr>
          <p:spPr bwMode="auto">
            <a:xfrm flipV="1">
              <a:off x="2812" y="1092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01" name="Line 411"/>
            <p:cNvSpPr>
              <a:spLocks noChangeShapeType="1"/>
            </p:cNvSpPr>
            <p:nvPr/>
          </p:nvSpPr>
          <p:spPr bwMode="auto">
            <a:xfrm>
              <a:off x="2854" y="1092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02" name="Line 412"/>
            <p:cNvSpPr>
              <a:spLocks noChangeShapeType="1"/>
            </p:cNvSpPr>
            <p:nvPr/>
          </p:nvSpPr>
          <p:spPr bwMode="auto">
            <a:xfrm flipV="1">
              <a:off x="2896" y="1092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03" name="Line 413"/>
            <p:cNvSpPr>
              <a:spLocks noChangeShapeType="1"/>
            </p:cNvSpPr>
            <p:nvPr/>
          </p:nvSpPr>
          <p:spPr bwMode="auto">
            <a:xfrm>
              <a:off x="2939" y="1092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04" name="Line 414"/>
            <p:cNvSpPr>
              <a:spLocks noChangeShapeType="1"/>
            </p:cNvSpPr>
            <p:nvPr/>
          </p:nvSpPr>
          <p:spPr bwMode="auto">
            <a:xfrm flipH="1">
              <a:off x="2475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05" name="Line 415"/>
            <p:cNvSpPr>
              <a:spLocks noChangeShapeType="1"/>
            </p:cNvSpPr>
            <p:nvPr/>
          </p:nvSpPr>
          <p:spPr bwMode="auto">
            <a:xfrm>
              <a:off x="2475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06" name="AutoShape 416"/>
            <p:cNvSpPr>
              <a:spLocks noChangeArrowheads="1"/>
            </p:cNvSpPr>
            <p:nvPr/>
          </p:nvSpPr>
          <p:spPr bwMode="auto">
            <a:xfrm rot="5400000">
              <a:off x="3439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07" name="Line 417"/>
            <p:cNvSpPr>
              <a:spLocks noChangeShapeType="1"/>
            </p:cNvSpPr>
            <p:nvPr/>
          </p:nvSpPr>
          <p:spPr bwMode="auto">
            <a:xfrm>
              <a:off x="3613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08" name="Line 418"/>
            <p:cNvSpPr>
              <a:spLocks noChangeShapeType="1"/>
            </p:cNvSpPr>
            <p:nvPr/>
          </p:nvSpPr>
          <p:spPr bwMode="auto">
            <a:xfrm>
              <a:off x="3698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09" name="Line 419"/>
            <p:cNvSpPr>
              <a:spLocks noChangeShapeType="1"/>
            </p:cNvSpPr>
            <p:nvPr/>
          </p:nvSpPr>
          <p:spPr bwMode="auto">
            <a:xfrm>
              <a:off x="3824" y="1092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10" name="Line 420"/>
            <p:cNvSpPr>
              <a:spLocks noChangeShapeType="1"/>
            </p:cNvSpPr>
            <p:nvPr/>
          </p:nvSpPr>
          <p:spPr bwMode="auto">
            <a:xfrm flipH="1">
              <a:off x="3360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11" name="Line 421"/>
            <p:cNvSpPr>
              <a:spLocks noChangeShapeType="1"/>
            </p:cNvSpPr>
            <p:nvPr/>
          </p:nvSpPr>
          <p:spPr bwMode="auto">
            <a:xfrm>
              <a:off x="3360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12" name="AutoShape 422"/>
            <p:cNvSpPr>
              <a:spLocks noChangeArrowheads="1"/>
            </p:cNvSpPr>
            <p:nvPr/>
          </p:nvSpPr>
          <p:spPr bwMode="auto">
            <a:xfrm rot="5400000">
              <a:off x="4283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13" name="Line 423"/>
            <p:cNvSpPr>
              <a:spLocks noChangeShapeType="1"/>
            </p:cNvSpPr>
            <p:nvPr/>
          </p:nvSpPr>
          <p:spPr bwMode="auto">
            <a:xfrm>
              <a:off x="4457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14" name="Line 424"/>
            <p:cNvSpPr>
              <a:spLocks noChangeShapeType="1"/>
            </p:cNvSpPr>
            <p:nvPr/>
          </p:nvSpPr>
          <p:spPr bwMode="auto">
            <a:xfrm>
              <a:off x="4542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15" name="Line 425"/>
            <p:cNvSpPr>
              <a:spLocks noChangeShapeType="1"/>
            </p:cNvSpPr>
            <p:nvPr/>
          </p:nvSpPr>
          <p:spPr bwMode="auto">
            <a:xfrm>
              <a:off x="4668" y="1092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16" name="Line 426"/>
            <p:cNvSpPr>
              <a:spLocks noChangeShapeType="1"/>
            </p:cNvSpPr>
            <p:nvPr/>
          </p:nvSpPr>
          <p:spPr bwMode="auto">
            <a:xfrm flipH="1">
              <a:off x="4204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17" name="Line 427"/>
            <p:cNvSpPr>
              <a:spLocks noChangeShapeType="1"/>
            </p:cNvSpPr>
            <p:nvPr/>
          </p:nvSpPr>
          <p:spPr bwMode="auto">
            <a:xfrm>
              <a:off x="4204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18" name="AutoShape 428"/>
            <p:cNvSpPr>
              <a:spLocks noChangeArrowheads="1"/>
            </p:cNvSpPr>
            <p:nvPr/>
          </p:nvSpPr>
          <p:spPr bwMode="auto">
            <a:xfrm rot="5400000">
              <a:off x="2554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19" name="Line 429"/>
            <p:cNvSpPr>
              <a:spLocks noChangeShapeType="1"/>
            </p:cNvSpPr>
            <p:nvPr/>
          </p:nvSpPr>
          <p:spPr bwMode="auto">
            <a:xfrm>
              <a:off x="2728" y="1543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20" name="Line 430"/>
            <p:cNvSpPr>
              <a:spLocks noChangeShapeType="1"/>
            </p:cNvSpPr>
            <p:nvPr/>
          </p:nvSpPr>
          <p:spPr bwMode="auto">
            <a:xfrm>
              <a:off x="2812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21" name="Line 431"/>
            <p:cNvSpPr>
              <a:spLocks noChangeShapeType="1"/>
            </p:cNvSpPr>
            <p:nvPr/>
          </p:nvSpPr>
          <p:spPr bwMode="auto">
            <a:xfrm>
              <a:off x="2939" y="1588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22" name="Line 432"/>
            <p:cNvSpPr>
              <a:spLocks noChangeShapeType="1"/>
            </p:cNvSpPr>
            <p:nvPr/>
          </p:nvSpPr>
          <p:spPr bwMode="auto">
            <a:xfrm flipH="1">
              <a:off x="2475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23" name="Line 433"/>
            <p:cNvSpPr>
              <a:spLocks noChangeShapeType="1"/>
            </p:cNvSpPr>
            <p:nvPr/>
          </p:nvSpPr>
          <p:spPr bwMode="auto">
            <a:xfrm>
              <a:off x="2475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24" name="AutoShape 434"/>
            <p:cNvSpPr>
              <a:spLocks noChangeArrowheads="1"/>
            </p:cNvSpPr>
            <p:nvPr/>
          </p:nvSpPr>
          <p:spPr bwMode="auto">
            <a:xfrm rot="5400000">
              <a:off x="3439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C1C04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25" name="Line 435"/>
            <p:cNvSpPr>
              <a:spLocks noChangeShapeType="1"/>
            </p:cNvSpPr>
            <p:nvPr/>
          </p:nvSpPr>
          <p:spPr bwMode="auto">
            <a:xfrm>
              <a:off x="3613" y="1543"/>
              <a:ext cx="85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26" name="Line 436"/>
            <p:cNvSpPr>
              <a:spLocks noChangeShapeType="1"/>
            </p:cNvSpPr>
            <p:nvPr/>
          </p:nvSpPr>
          <p:spPr bwMode="auto">
            <a:xfrm>
              <a:off x="3698" y="1543"/>
              <a:ext cx="0" cy="9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27" name="Line 437"/>
            <p:cNvSpPr>
              <a:spLocks noChangeShapeType="1"/>
            </p:cNvSpPr>
            <p:nvPr/>
          </p:nvSpPr>
          <p:spPr bwMode="auto">
            <a:xfrm flipV="1">
              <a:off x="3698" y="1588"/>
              <a:ext cx="42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28" name="Line 438"/>
            <p:cNvSpPr>
              <a:spLocks noChangeShapeType="1"/>
            </p:cNvSpPr>
            <p:nvPr/>
          </p:nvSpPr>
          <p:spPr bwMode="auto">
            <a:xfrm>
              <a:off x="3740" y="1588"/>
              <a:ext cx="42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29" name="Line 439"/>
            <p:cNvSpPr>
              <a:spLocks noChangeShapeType="1"/>
            </p:cNvSpPr>
            <p:nvPr/>
          </p:nvSpPr>
          <p:spPr bwMode="auto">
            <a:xfrm flipV="1">
              <a:off x="3782" y="1588"/>
              <a:ext cx="41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30" name="Line 440"/>
            <p:cNvSpPr>
              <a:spLocks noChangeShapeType="1"/>
            </p:cNvSpPr>
            <p:nvPr/>
          </p:nvSpPr>
          <p:spPr bwMode="auto">
            <a:xfrm>
              <a:off x="3824" y="1588"/>
              <a:ext cx="127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31" name="Line 441"/>
            <p:cNvSpPr>
              <a:spLocks noChangeShapeType="1"/>
            </p:cNvSpPr>
            <p:nvPr/>
          </p:nvSpPr>
          <p:spPr bwMode="auto">
            <a:xfrm flipH="1">
              <a:off x="3360" y="1543"/>
              <a:ext cx="85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32" name="Line 442"/>
            <p:cNvSpPr>
              <a:spLocks noChangeShapeType="1"/>
            </p:cNvSpPr>
            <p:nvPr/>
          </p:nvSpPr>
          <p:spPr bwMode="auto">
            <a:xfrm>
              <a:off x="3360" y="1543"/>
              <a:ext cx="0" cy="271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33" name="AutoShape 443"/>
            <p:cNvSpPr>
              <a:spLocks noChangeArrowheads="1"/>
            </p:cNvSpPr>
            <p:nvPr/>
          </p:nvSpPr>
          <p:spPr bwMode="auto">
            <a:xfrm rot="5400000">
              <a:off x="4283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34" name="Line 444"/>
            <p:cNvSpPr>
              <a:spLocks noChangeShapeType="1"/>
            </p:cNvSpPr>
            <p:nvPr/>
          </p:nvSpPr>
          <p:spPr bwMode="auto">
            <a:xfrm>
              <a:off x="4457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35" name="Line 445"/>
            <p:cNvSpPr>
              <a:spLocks noChangeShapeType="1"/>
            </p:cNvSpPr>
            <p:nvPr/>
          </p:nvSpPr>
          <p:spPr bwMode="auto">
            <a:xfrm>
              <a:off x="4542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36" name="Line 446"/>
            <p:cNvSpPr>
              <a:spLocks noChangeShapeType="1"/>
            </p:cNvSpPr>
            <p:nvPr/>
          </p:nvSpPr>
          <p:spPr bwMode="auto">
            <a:xfrm>
              <a:off x="4668" y="1588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37" name="Line 447"/>
            <p:cNvSpPr>
              <a:spLocks noChangeShapeType="1"/>
            </p:cNvSpPr>
            <p:nvPr/>
          </p:nvSpPr>
          <p:spPr bwMode="auto">
            <a:xfrm flipH="1">
              <a:off x="4204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38" name="Line 448"/>
            <p:cNvSpPr>
              <a:spLocks noChangeShapeType="1"/>
            </p:cNvSpPr>
            <p:nvPr/>
          </p:nvSpPr>
          <p:spPr bwMode="auto">
            <a:xfrm>
              <a:off x="4204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39" name="AutoShape 449"/>
            <p:cNvSpPr>
              <a:spLocks noChangeArrowheads="1"/>
            </p:cNvSpPr>
            <p:nvPr/>
          </p:nvSpPr>
          <p:spPr bwMode="auto">
            <a:xfrm rot="5400000">
              <a:off x="2554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40" name="Line 450"/>
            <p:cNvSpPr>
              <a:spLocks noChangeShapeType="1"/>
            </p:cNvSpPr>
            <p:nvPr/>
          </p:nvSpPr>
          <p:spPr bwMode="auto">
            <a:xfrm>
              <a:off x="2728" y="2038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41" name="Line 451"/>
            <p:cNvSpPr>
              <a:spLocks noChangeShapeType="1"/>
            </p:cNvSpPr>
            <p:nvPr/>
          </p:nvSpPr>
          <p:spPr bwMode="auto">
            <a:xfrm>
              <a:off x="2812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42" name="Line 452"/>
            <p:cNvSpPr>
              <a:spLocks noChangeShapeType="1"/>
            </p:cNvSpPr>
            <p:nvPr/>
          </p:nvSpPr>
          <p:spPr bwMode="auto">
            <a:xfrm>
              <a:off x="2939" y="2084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43" name="Line 453"/>
            <p:cNvSpPr>
              <a:spLocks noChangeShapeType="1"/>
            </p:cNvSpPr>
            <p:nvPr/>
          </p:nvSpPr>
          <p:spPr bwMode="auto">
            <a:xfrm flipH="1">
              <a:off x="2475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44" name="Line 454"/>
            <p:cNvSpPr>
              <a:spLocks noChangeShapeType="1"/>
            </p:cNvSpPr>
            <p:nvPr/>
          </p:nvSpPr>
          <p:spPr bwMode="auto">
            <a:xfrm>
              <a:off x="2475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45" name="AutoShape 455"/>
            <p:cNvSpPr>
              <a:spLocks noChangeArrowheads="1"/>
            </p:cNvSpPr>
            <p:nvPr/>
          </p:nvSpPr>
          <p:spPr bwMode="auto">
            <a:xfrm rot="5400000">
              <a:off x="3439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46" name="Line 456"/>
            <p:cNvSpPr>
              <a:spLocks noChangeShapeType="1"/>
            </p:cNvSpPr>
            <p:nvPr/>
          </p:nvSpPr>
          <p:spPr bwMode="auto">
            <a:xfrm>
              <a:off x="3613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47" name="Line 457"/>
            <p:cNvSpPr>
              <a:spLocks noChangeShapeType="1"/>
            </p:cNvSpPr>
            <p:nvPr/>
          </p:nvSpPr>
          <p:spPr bwMode="auto">
            <a:xfrm>
              <a:off x="3698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48" name="Line 458"/>
            <p:cNvSpPr>
              <a:spLocks noChangeShapeType="1"/>
            </p:cNvSpPr>
            <p:nvPr/>
          </p:nvSpPr>
          <p:spPr bwMode="auto">
            <a:xfrm>
              <a:off x="3824" y="208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49" name="Line 459"/>
            <p:cNvSpPr>
              <a:spLocks noChangeShapeType="1"/>
            </p:cNvSpPr>
            <p:nvPr/>
          </p:nvSpPr>
          <p:spPr bwMode="auto">
            <a:xfrm flipH="1">
              <a:off x="3360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50" name="Line 460"/>
            <p:cNvSpPr>
              <a:spLocks noChangeShapeType="1"/>
            </p:cNvSpPr>
            <p:nvPr/>
          </p:nvSpPr>
          <p:spPr bwMode="auto">
            <a:xfrm>
              <a:off x="3360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51" name="AutoShape 461"/>
            <p:cNvSpPr>
              <a:spLocks noChangeArrowheads="1"/>
            </p:cNvSpPr>
            <p:nvPr/>
          </p:nvSpPr>
          <p:spPr bwMode="auto">
            <a:xfrm rot="5400000">
              <a:off x="4283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52" name="Line 462"/>
            <p:cNvSpPr>
              <a:spLocks noChangeShapeType="1"/>
            </p:cNvSpPr>
            <p:nvPr/>
          </p:nvSpPr>
          <p:spPr bwMode="auto">
            <a:xfrm>
              <a:off x="4457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53" name="Line 463"/>
            <p:cNvSpPr>
              <a:spLocks noChangeShapeType="1"/>
            </p:cNvSpPr>
            <p:nvPr/>
          </p:nvSpPr>
          <p:spPr bwMode="auto">
            <a:xfrm>
              <a:off x="4542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54" name="Line 464"/>
            <p:cNvSpPr>
              <a:spLocks noChangeShapeType="1"/>
            </p:cNvSpPr>
            <p:nvPr/>
          </p:nvSpPr>
          <p:spPr bwMode="auto">
            <a:xfrm flipV="1">
              <a:off x="4542" y="2084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55" name="Line 465"/>
            <p:cNvSpPr>
              <a:spLocks noChangeShapeType="1"/>
            </p:cNvSpPr>
            <p:nvPr/>
          </p:nvSpPr>
          <p:spPr bwMode="auto">
            <a:xfrm>
              <a:off x="4584" y="2084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56" name="Line 466"/>
            <p:cNvSpPr>
              <a:spLocks noChangeShapeType="1"/>
            </p:cNvSpPr>
            <p:nvPr/>
          </p:nvSpPr>
          <p:spPr bwMode="auto">
            <a:xfrm flipV="1">
              <a:off x="4626" y="2084"/>
              <a:ext cx="4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57" name="Line 467"/>
            <p:cNvSpPr>
              <a:spLocks noChangeShapeType="1"/>
            </p:cNvSpPr>
            <p:nvPr/>
          </p:nvSpPr>
          <p:spPr bwMode="auto">
            <a:xfrm>
              <a:off x="4668" y="208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58" name="Line 468"/>
            <p:cNvSpPr>
              <a:spLocks noChangeShapeType="1"/>
            </p:cNvSpPr>
            <p:nvPr/>
          </p:nvSpPr>
          <p:spPr bwMode="auto">
            <a:xfrm flipH="1">
              <a:off x="4204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59" name="Line 469"/>
            <p:cNvSpPr>
              <a:spLocks noChangeShapeType="1"/>
            </p:cNvSpPr>
            <p:nvPr/>
          </p:nvSpPr>
          <p:spPr bwMode="auto">
            <a:xfrm>
              <a:off x="4204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60" name="AutoShape 470"/>
            <p:cNvSpPr>
              <a:spLocks noChangeArrowheads="1"/>
            </p:cNvSpPr>
            <p:nvPr/>
          </p:nvSpPr>
          <p:spPr bwMode="auto">
            <a:xfrm rot="5400000">
              <a:off x="2554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61" name="Line 471"/>
            <p:cNvSpPr>
              <a:spLocks noChangeShapeType="1"/>
            </p:cNvSpPr>
            <p:nvPr/>
          </p:nvSpPr>
          <p:spPr bwMode="auto">
            <a:xfrm>
              <a:off x="2728" y="2534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62" name="Line 472"/>
            <p:cNvSpPr>
              <a:spLocks noChangeShapeType="1"/>
            </p:cNvSpPr>
            <p:nvPr/>
          </p:nvSpPr>
          <p:spPr bwMode="auto">
            <a:xfrm>
              <a:off x="2812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63" name="Line 473"/>
            <p:cNvSpPr>
              <a:spLocks noChangeShapeType="1"/>
            </p:cNvSpPr>
            <p:nvPr/>
          </p:nvSpPr>
          <p:spPr bwMode="auto">
            <a:xfrm>
              <a:off x="2939" y="2580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64" name="Line 474"/>
            <p:cNvSpPr>
              <a:spLocks noChangeShapeType="1"/>
            </p:cNvSpPr>
            <p:nvPr/>
          </p:nvSpPr>
          <p:spPr bwMode="auto">
            <a:xfrm flipH="1">
              <a:off x="2475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65" name="Line 475"/>
            <p:cNvSpPr>
              <a:spLocks noChangeShapeType="1"/>
            </p:cNvSpPr>
            <p:nvPr/>
          </p:nvSpPr>
          <p:spPr bwMode="auto">
            <a:xfrm>
              <a:off x="2475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66" name="AutoShape 476"/>
            <p:cNvSpPr>
              <a:spLocks noChangeArrowheads="1"/>
            </p:cNvSpPr>
            <p:nvPr/>
          </p:nvSpPr>
          <p:spPr bwMode="auto">
            <a:xfrm rot="5400000">
              <a:off x="3439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67" name="Line 477"/>
            <p:cNvSpPr>
              <a:spLocks noChangeShapeType="1"/>
            </p:cNvSpPr>
            <p:nvPr/>
          </p:nvSpPr>
          <p:spPr bwMode="auto">
            <a:xfrm>
              <a:off x="3613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68" name="Line 478"/>
            <p:cNvSpPr>
              <a:spLocks noChangeShapeType="1"/>
            </p:cNvSpPr>
            <p:nvPr/>
          </p:nvSpPr>
          <p:spPr bwMode="auto">
            <a:xfrm>
              <a:off x="3698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69" name="Line 479"/>
            <p:cNvSpPr>
              <a:spLocks noChangeShapeType="1"/>
            </p:cNvSpPr>
            <p:nvPr/>
          </p:nvSpPr>
          <p:spPr bwMode="auto">
            <a:xfrm>
              <a:off x="3824" y="2580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70" name="Line 480"/>
            <p:cNvSpPr>
              <a:spLocks noChangeShapeType="1"/>
            </p:cNvSpPr>
            <p:nvPr/>
          </p:nvSpPr>
          <p:spPr bwMode="auto">
            <a:xfrm flipH="1">
              <a:off x="3360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71" name="Line 481"/>
            <p:cNvSpPr>
              <a:spLocks noChangeShapeType="1"/>
            </p:cNvSpPr>
            <p:nvPr/>
          </p:nvSpPr>
          <p:spPr bwMode="auto">
            <a:xfrm>
              <a:off x="3360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72" name="AutoShape 482"/>
            <p:cNvSpPr>
              <a:spLocks noChangeArrowheads="1"/>
            </p:cNvSpPr>
            <p:nvPr/>
          </p:nvSpPr>
          <p:spPr bwMode="auto">
            <a:xfrm rot="5400000">
              <a:off x="4283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73" name="Line 483"/>
            <p:cNvSpPr>
              <a:spLocks noChangeShapeType="1"/>
            </p:cNvSpPr>
            <p:nvPr/>
          </p:nvSpPr>
          <p:spPr bwMode="auto">
            <a:xfrm>
              <a:off x="4457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74" name="Line 484"/>
            <p:cNvSpPr>
              <a:spLocks noChangeShapeType="1"/>
            </p:cNvSpPr>
            <p:nvPr/>
          </p:nvSpPr>
          <p:spPr bwMode="auto">
            <a:xfrm>
              <a:off x="4542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75" name="Line 485"/>
            <p:cNvSpPr>
              <a:spLocks noChangeShapeType="1"/>
            </p:cNvSpPr>
            <p:nvPr/>
          </p:nvSpPr>
          <p:spPr bwMode="auto">
            <a:xfrm flipV="1">
              <a:off x="4542" y="2580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76" name="Line 486"/>
            <p:cNvSpPr>
              <a:spLocks noChangeShapeType="1"/>
            </p:cNvSpPr>
            <p:nvPr/>
          </p:nvSpPr>
          <p:spPr bwMode="auto">
            <a:xfrm>
              <a:off x="4584" y="2580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77" name="Line 487"/>
            <p:cNvSpPr>
              <a:spLocks noChangeShapeType="1"/>
            </p:cNvSpPr>
            <p:nvPr/>
          </p:nvSpPr>
          <p:spPr bwMode="auto">
            <a:xfrm flipV="1">
              <a:off x="4626" y="2580"/>
              <a:ext cx="4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78" name="Line 488"/>
            <p:cNvSpPr>
              <a:spLocks noChangeShapeType="1"/>
            </p:cNvSpPr>
            <p:nvPr/>
          </p:nvSpPr>
          <p:spPr bwMode="auto">
            <a:xfrm>
              <a:off x="4668" y="2580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79" name="Line 489"/>
            <p:cNvSpPr>
              <a:spLocks noChangeShapeType="1"/>
            </p:cNvSpPr>
            <p:nvPr/>
          </p:nvSpPr>
          <p:spPr bwMode="auto">
            <a:xfrm flipH="1">
              <a:off x="4204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80" name="Line 490"/>
            <p:cNvSpPr>
              <a:spLocks noChangeShapeType="1"/>
            </p:cNvSpPr>
            <p:nvPr/>
          </p:nvSpPr>
          <p:spPr bwMode="auto">
            <a:xfrm>
              <a:off x="4204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81" name="Line 491"/>
            <p:cNvSpPr>
              <a:spLocks noChangeShapeType="1"/>
            </p:cNvSpPr>
            <p:nvPr/>
          </p:nvSpPr>
          <p:spPr bwMode="auto">
            <a:xfrm>
              <a:off x="4796" y="1003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82" name="Text Box 492"/>
            <p:cNvSpPr txBox="1">
              <a:spLocks noChangeArrowheads="1"/>
            </p:cNvSpPr>
            <p:nvPr/>
          </p:nvSpPr>
          <p:spPr bwMode="auto">
            <a:xfrm rot="5400000">
              <a:off x="4720" y="831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583" name="Text Box 493"/>
            <p:cNvSpPr txBox="1">
              <a:spLocks noChangeArrowheads="1"/>
            </p:cNvSpPr>
            <p:nvPr/>
          </p:nvSpPr>
          <p:spPr bwMode="auto">
            <a:xfrm rot="5400000">
              <a:off x="4720" y="88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584" name="Line 494"/>
            <p:cNvSpPr>
              <a:spLocks noChangeShapeType="1"/>
            </p:cNvSpPr>
            <p:nvPr/>
          </p:nvSpPr>
          <p:spPr bwMode="auto">
            <a:xfrm flipV="1">
              <a:off x="4796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85" name="Line 495"/>
            <p:cNvSpPr>
              <a:spLocks noChangeShapeType="1"/>
            </p:cNvSpPr>
            <p:nvPr/>
          </p:nvSpPr>
          <p:spPr bwMode="auto">
            <a:xfrm>
              <a:off x="3951" y="1003"/>
              <a:ext cx="0" cy="1983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86" name="Text Box 496"/>
            <p:cNvSpPr txBox="1">
              <a:spLocks noChangeArrowheads="1"/>
            </p:cNvSpPr>
            <p:nvPr/>
          </p:nvSpPr>
          <p:spPr bwMode="auto">
            <a:xfrm rot="5400000">
              <a:off x="3873" y="831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587" name="Text Box 497"/>
            <p:cNvSpPr txBox="1">
              <a:spLocks noChangeArrowheads="1"/>
            </p:cNvSpPr>
            <p:nvPr/>
          </p:nvSpPr>
          <p:spPr bwMode="auto">
            <a:xfrm rot="5400000">
              <a:off x="3873" y="88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588" name="Line 498"/>
            <p:cNvSpPr>
              <a:spLocks noChangeShapeType="1"/>
            </p:cNvSpPr>
            <p:nvPr/>
          </p:nvSpPr>
          <p:spPr bwMode="auto">
            <a:xfrm flipV="1">
              <a:off x="3951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89" name="Line 499"/>
            <p:cNvSpPr>
              <a:spLocks noChangeShapeType="1"/>
            </p:cNvSpPr>
            <p:nvPr/>
          </p:nvSpPr>
          <p:spPr bwMode="auto">
            <a:xfrm>
              <a:off x="3065" y="1003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90" name="Text Box 500"/>
            <p:cNvSpPr txBox="1">
              <a:spLocks noChangeArrowheads="1"/>
            </p:cNvSpPr>
            <p:nvPr/>
          </p:nvSpPr>
          <p:spPr bwMode="auto">
            <a:xfrm rot="5400000">
              <a:off x="2985" y="83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591" name="Text Box 501"/>
            <p:cNvSpPr txBox="1">
              <a:spLocks noChangeArrowheads="1"/>
            </p:cNvSpPr>
            <p:nvPr/>
          </p:nvSpPr>
          <p:spPr bwMode="auto">
            <a:xfrm rot="5400000">
              <a:off x="2985" y="879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592" name="Line 502"/>
            <p:cNvSpPr>
              <a:spLocks noChangeShapeType="1"/>
            </p:cNvSpPr>
            <p:nvPr/>
          </p:nvSpPr>
          <p:spPr bwMode="auto">
            <a:xfrm flipV="1">
              <a:off x="3065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93" name="Line 503"/>
            <p:cNvSpPr>
              <a:spLocks noChangeShapeType="1"/>
            </p:cNvSpPr>
            <p:nvPr/>
          </p:nvSpPr>
          <p:spPr bwMode="auto">
            <a:xfrm>
              <a:off x="2137" y="70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94" name="Line 504"/>
            <p:cNvSpPr>
              <a:spLocks noChangeShapeType="1"/>
            </p:cNvSpPr>
            <p:nvPr/>
          </p:nvSpPr>
          <p:spPr bwMode="auto">
            <a:xfrm>
              <a:off x="2112" y="733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95" name="Line 505"/>
            <p:cNvSpPr>
              <a:spLocks noChangeShapeType="1"/>
            </p:cNvSpPr>
            <p:nvPr/>
          </p:nvSpPr>
          <p:spPr bwMode="auto">
            <a:xfrm>
              <a:off x="2087" y="754"/>
              <a:ext cx="0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96" name="AutoShape 506"/>
            <p:cNvSpPr>
              <a:spLocks noChangeArrowheads="1"/>
            </p:cNvSpPr>
            <p:nvPr/>
          </p:nvSpPr>
          <p:spPr bwMode="auto">
            <a:xfrm rot="10800000">
              <a:off x="2981" y="2987"/>
              <a:ext cx="169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597" name="Line 507"/>
            <p:cNvSpPr>
              <a:spLocks noChangeShapeType="1"/>
            </p:cNvSpPr>
            <p:nvPr/>
          </p:nvSpPr>
          <p:spPr bwMode="auto">
            <a:xfrm>
              <a:off x="3065" y="316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98" name="Line 508"/>
            <p:cNvSpPr>
              <a:spLocks noChangeShapeType="1"/>
            </p:cNvSpPr>
            <p:nvPr/>
          </p:nvSpPr>
          <p:spPr bwMode="auto">
            <a:xfrm flipH="1">
              <a:off x="2938" y="325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599" name="Line 509"/>
            <p:cNvSpPr>
              <a:spLocks noChangeShapeType="1"/>
            </p:cNvSpPr>
            <p:nvPr/>
          </p:nvSpPr>
          <p:spPr bwMode="auto">
            <a:xfrm>
              <a:off x="2938" y="325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00" name="Line 510"/>
            <p:cNvSpPr>
              <a:spLocks noChangeShapeType="1"/>
            </p:cNvSpPr>
            <p:nvPr/>
          </p:nvSpPr>
          <p:spPr bwMode="auto">
            <a:xfrm flipH="1">
              <a:off x="2854" y="3075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01" name="Line 511"/>
            <p:cNvSpPr>
              <a:spLocks noChangeShapeType="1"/>
            </p:cNvSpPr>
            <p:nvPr/>
          </p:nvSpPr>
          <p:spPr bwMode="auto">
            <a:xfrm flipV="1">
              <a:off x="2854" y="2940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02" name="AutoShape 512"/>
            <p:cNvSpPr>
              <a:spLocks noChangeArrowheads="1"/>
            </p:cNvSpPr>
            <p:nvPr/>
          </p:nvSpPr>
          <p:spPr bwMode="auto">
            <a:xfrm rot="10800000">
              <a:off x="3866" y="2986"/>
              <a:ext cx="170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03" name="Line 513"/>
            <p:cNvSpPr>
              <a:spLocks noChangeShapeType="1"/>
            </p:cNvSpPr>
            <p:nvPr/>
          </p:nvSpPr>
          <p:spPr bwMode="auto">
            <a:xfrm>
              <a:off x="3951" y="3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04" name="Line 514"/>
            <p:cNvSpPr>
              <a:spLocks noChangeShapeType="1"/>
            </p:cNvSpPr>
            <p:nvPr/>
          </p:nvSpPr>
          <p:spPr bwMode="auto">
            <a:xfrm flipH="1">
              <a:off x="3823" y="3253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05" name="Line 515"/>
            <p:cNvSpPr>
              <a:spLocks noChangeShapeType="1"/>
            </p:cNvSpPr>
            <p:nvPr/>
          </p:nvSpPr>
          <p:spPr bwMode="auto">
            <a:xfrm>
              <a:off x="3823" y="3253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06" name="Line 516"/>
            <p:cNvSpPr>
              <a:spLocks noChangeShapeType="1"/>
            </p:cNvSpPr>
            <p:nvPr/>
          </p:nvSpPr>
          <p:spPr bwMode="auto">
            <a:xfrm flipH="1">
              <a:off x="3740" y="3074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07" name="Line 517"/>
            <p:cNvSpPr>
              <a:spLocks noChangeShapeType="1"/>
            </p:cNvSpPr>
            <p:nvPr/>
          </p:nvSpPr>
          <p:spPr bwMode="auto">
            <a:xfrm flipV="1">
              <a:off x="3740" y="293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08" name="AutoShape 518"/>
            <p:cNvSpPr>
              <a:spLocks noChangeArrowheads="1"/>
            </p:cNvSpPr>
            <p:nvPr/>
          </p:nvSpPr>
          <p:spPr bwMode="auto">
            <a:xfrm rot="10800000">
              <a:off x="4711" y="2987"/>
              <a:ext cx="169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09" name="Line 519"/>
            <p:cNvSpPr>
              <a:spLocks noChangeShapeType="1"/>
            </p:cNvSpPr>
            <p:nvPr/>
          </p:nvSpPr>
          <p:spPr bwMode="auto">
            <a:xfrm>
              <a:off x="4796" y="316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10" name="Line 520"/>
            <p:cNvSpPr>
              <a:spLocks noChangeShapeType="1"/>
            </p:cNvSpPr>
            <p:nvPr/>
          </p:nvSpPr>
          <p:spPr bwMode="auto">
            <a:xfrm flipH="1">
              <a:off x="4668" y="3254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11" name="Line 521"/>
            <p:cNvSpPr>
              <a:spLocks noChangeShapeType="1"/>
            </p:cNvSpPr>
            <p:nvPr/>
          </p:nvSpPr>
          <p:spPr bwMode="auto">
            <a:xfrm>
              <a:off x="4668" y="325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12" name="Line 522"/>
            <p:cNvSpPr>
              <a:spLocks noChangeShapeType="1"/>
            </p:cNvSpPr>
            <p:nvPr/>
          </p:nvSpPr>
          <p:spPr bwMode="auto">
            <a:xfrm flipH="1">
              <a:off x="4584" y="3075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13" name="Line 523"/>
            <p:cNvSpPr>
              <a:spLocks noChangeShapeType="1"/>
            </p:cNvSpPr>
            <p:nvPr/>
          </p:nvSpPr>
          <p:spPr bwMode="auto">
            <a:xfrm flipV="1">
              <a:off x="4584" y="2940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14" name="Rectangle 524"/>
            <p:cNvSpPr>
              <a:spLocks noChangeArrowheads="1"/>
            </p:cNvSpPr>
            <p:nvPr/>
          </p:nvSpPr>
          <p:spPr bwMode="auto">
            <a:xfrm>
              <a:off x="1339" y="1523"/>
              <a:ext cx="422" cy="10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15" name="Line 525"/>
            <p:cNvSpPr>
              <a:spLocks noChangeShapeType="1"/>
            </p:cNvSpPr>
            <p:nvPr/>
          </p:nvSpPr>
          <p:spPr bwMode="auto">
            <a:xfrm>
              <a:off x="2141" y="1814"/>
              <a:ext cx="0" cy="13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16" name="Line 526"/>
            <p:cNvSpPr>
              <a:spLocks noChangeShapeType="1"/>
            </p:cNvSpPr>
            <p:nvPr/>
          </p:nvSpPr>
          <p:spPr bwMode="auto">
            <a:xfrm>
              <a:off x="2141" y="217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17" name="Line 527"/>
            <p:cNvSpPr>
              <a:spLocks noChangeShapeType="1"/>
            </p:cNvSpPr>
            <p:nvPr/>
          </p:nvSpPr>
          <p:spPr bwMode="auto">
            <a:xfrm flipH="1">
              <a:off x="1761" y="2174"/>
              <a:ext cx="3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18" name="Line 528"/>
            <p:cNvSpPr>
              <a:spLocks noChangeShapeType="1"/>
            </p:cNvSpPr>
            <p:nvPr/>
          </p:nvSpPr>
          <p:spPr bwMode="auto">
            <a:xfrm flipH="1">
              <a:off x="1761" y="1949"/>
              <a:ext cx="380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19" name="Line 529"/>
            <p:cNvSpPr>
              <a:spLocks noChangeShapeType="1"/>
            </p:cNvSpPr>
            <p:nvPr/>
          </p:nvSpPr>
          <p:spPr bwMode="auto">
            <a:xfrm>
              <a:off x="2057" y="1318"/>
              <a:ext cx="0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20" name="Line 530"/>
            <p:cNvSpPr>
              <a:spLocks noChangeShapeType="1"/>
            </p:cNvSpPr>
            <p:nvPr/>
          </p:nvSpPr>
          <p:spPr bwMode="auto">
            <a:xfrm>
              <a:off x="2057" y="2445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21" name="Line 531"/>
            <p:cNvSpPr>
              <a:spLocks noChangeShapeType="1"/>
            </p:cNvSpPr>
            <p:nvPr/>
          </p:nvSpPr>
          <p:spPr bwMode="auto">
            <a:xfrm flipH="1">
              <a:off x="1761" y="1679"/>
              <a:ext cx="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22" name="Line 532"/>
            <p:cNvSpPr>
              <a:spLocks noChangeShapeType="1"/>
            </p:cNvSpPr>
            <p:nvPr/>
          </p:nvSpPr>
          <p:spPr bwMode="auto">
            <a:xfrm flipH="1">
              <a:off x="1761" y="2445"/>
              <a:ext cx="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23" name="Text Box 533"/>
            <p:cNvSpPr txBox="1">
              <a:spLocks noChangeArrowheads="1"/>
            </p:cNvSpPr>
            <p:nvPr/>
          </p:nvSpPr>
          <p:spPr bwMode="auto">
            <a:xfrm>
              <a:off x="1453" y="1543"/>
              <a:ext cx="193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C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O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R</a:t>
              </a:r>
            </a:p>
          </p:txBody>
        </p:sp>
        <p:sp>
          <p:nvSpPr>
            <p:cNvPr id="57624" name="AutoShape 534"/>
            <p:cNvSpPr>
              <a:spLocks noChangeArrowheads="1"/>
            </p:cNvSpPr>
            <p:nvPr/>
          </p:nvSpPr>
          <p:spPr bwMode="auto">
            <a:xfrm>
              <a:off x="1630" y="2854"/>
              <a:ext cx="253" cy="18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25" name="Line 535"/>
            <p:cNvSpPr>
              <a:spLocks noChangeShapeType="1"/>
            </p:cNvSpPr>
            <p:nvPr/>
          </p:nvSpPr>
          <p:spPr bwMode="auto">
            <a:xfrm>
              <a:off x="1461" y="2896"/>
              <a:ext cx="1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26" name="Line 536"/>
            <p:cNvSpPr>
              <a:spLocks noChangeShapeType="1"/>
            </p:cNvSpPr>
            <p:nvPr/>
          </p:nvSpPr>
          <p:spPr bwMode="auto">
            <a:xfrm>
              <a:off x="1459" y="2983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27" name="Text Box 537"/>
            <p:cNvSpPr txBox="1">
              <a:spLocks noChangeArrowheads="1"/>
            </p:cNvSpPr>
            <p:nvPr/>
          </p:nvSpPr>
          <p:spPr bwMode="auto">
            <a:xfrm>
              <a:off x="1227" y="2790"/>
              <a:ext cx="28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RE</a:t>
              </a:r>
            </a:p>
          </p:txBody>
        </p:sp>
        <p:sp>
          <p:nvSpPr>
            <p:cNvPr id="57628" name="Text Box 538"/>
            <p:cNvSpPr txBox="1">
              <a:spLocks noChangeArrowheads="1"/>
            </p:cNvSpPr>
            <p:nvPr/>
          </p:nvSpPr>
          <p:spPr bwMode="auto">
            <a:xfrm>
              <a:off x="1227" y="2896"/>
              <a:ext cx="24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CS</a:t>
              </a:r>
            </a:p>
          </p:txBody>
        </p:sp>
        <p:sp>
          <p:nvSpPr>
            <p:cNvPr id="57629" name="Text Box 539"/>
            <p:cNvSpPr txBox="1">
              <a:spLocks noChangeArrowheads="1"/>
            </p:cNvSpPr>
            <p:nvPr/>
          </p:nvSpPr>
          <p:spPr bwMode="auto">
            <a:xfrm>
              <a:off x="2768" y="3228"/>
              <a:ext cx="17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630" name="Text Box 540"/>
            <p:cNvSpPr txBox="1">
              <a:spLocks noChangeArrowheads="1"/>
            </p:cNvSpPr>
            <p:nvPr/>
          </p:nvSpPr>
          <p:spPr bwMode="auto">
            <a:xfrm>
              <a:off x="3644" y="3220"/>
              <a:ext cx="1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631" name="Text Box 541"/>
            <p:cNvSpPr txBox="1">
              <a:spLocks noChangeArrowheads="1"/>
            </p:cNvSpPr>
            <p:nvPr/>
          </p:nvSpPr>
          <p:spPr bwMode="auto">
            <a:xfrm>
              <a:off x="4487" y="3234"/>
              <a:ext cx="17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632" name="Line 542"/>
            <p:cNvSpPr>
              <a:spLocks noChangeShapeType="1"/>
            </p:cNvSpPr>
            <p:nvPr/>
          </p:nvSpPr>
          <p:spPr bwMode="auto">
            <a:xfrm flipH="1">
              <a:off x="1877" y="2931"/>
              <a:ext cx="27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33" name="Line 543"/>
            <p:cNvSpPr>
              <a:spLocks noChangeShapeType="1"/>
            </p:cNvSpPr>
            <p:nvPr/>
          </p:nvSpPr>
          <p:spPr bwMode="auto">
            <a:xfrm flipH="1">
              <a:off x="2046" y="2795"/>
              <a:ext cx="2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34" name="Line 544"/>
            <p:cNvSpPr>
              <a:spLocks noChangeShapeType="1"/>
            </p:cNvSpPr>
            <p:nvPr/>
          </p:nvSpPr>
          <p:spPr bwMode="auto">
            <a:xfrm flipH="1">
              <a:off x="2137" y="2296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35" name="Line 545"/>
            <p:cNvSpPr>
              <a:spLocks noChangeShapeType="1"/>
            </p:cNvSpPr>
            <p:nvPr/>
          </p:nvSpPr>
          <p:spPr bwMode="auto">
            <a:xfrm flipH="1">
              <a:off x="2143" y="1813"/>
              <a:ext cx="2086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36" name="Line 546"/>
            <p:cNvSpPr>
              <a:spLocks noChangeShapeType="1"/>
            </p:cNvSpPr>
            <p:nvPr/>
          </p:nvSpPr>
          <p:spPr bwMode="auto">
            <a:xfrm flipH="1">
              <a:off x="2052" y="1321"/>
              <a:ext cx="2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37" name="Line 547"/>
            <p:cNvSpPr>
              <a:spLocks noChangeShapeType="1"/>
            </p:cNvSpPr>
            <p:nvPr/>
          </p:nvSpPr>
          <p:spPr bwMode="auto">
            <a:xfrm flipH="1">
              <a:off x="2155" y="772"/>
              <a:ext cx="26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38" name="Oval 548"/>
            <p:cNvSpPr>
              <a:spLocks noChangeArrowheads="1"/>
            </p:cNvSpPr>
            <p:nvPr/>
          </p:nvSpPr>
          <p:spPr bwMode="auto">
            <a:xfrm>
              <a:off x="2817" y="3521"/>
              <a:ext cx="363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39" name="Oval 549"/>
            <p:cNvSpPr>
              <a:spLocks noChangeArrowheads="1"/>
            </p:cNvSpPr>
            <p:nvPr/>
          </p:nvSpPr>
          <p:spPr bwMode="auto">
            <a:xfrm>
              <a:off x="3634" y="3521"/>
              <a:ext cx="363" cy="31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40" name="Oval 550"/>
            <p:cNvSpPr>
              <a:spLocks noChangeArrowheads="1"/>
            </p:cNvSpPr>
            <p:nvPr/>
          </p:nvSpPr>
          <p:spPr bwMode="auto">
            <a:xfrm>
              <a:off x="4496" y="3521"/>
              <a:ext cx="363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641" name="Line 551"/>
            <p:cNvSpPr>
              <a:spLocks noChangeShapeType="1"/>
            </p:cNvSpPr>
            <p:nvPr/>
          </p:nvSpPr>
          <p:spPr bwMode="auto">
            <a:xfrm>
              <a:off x="1112" y="2024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42" name="Line 552"/>
            <p:cNvSpPr>
              <a:spLocks noChangeShapeType="1"/>
            </p:cNvSpPr>
            <p:nvPr/>
          </p:nvSpPr>
          <p:spPr bwMode="auto">
            <a:xfrm flipH="1">
              <a:off x="1139" y="1934"/>
              <a:ext cx="91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643" name="Text Box 553"/>
            <p:cNvSpPr txBox="1">
              <a:spLocks noChangeArrowheads="1"/>
            </p:cNvSpPr>
            <p:nvPr/>
          </p:nvSpPr>
          <p:spPr bwMode="auto">
            <a:xfrm>
              <a:off x="814" y="1882"/>
              <a:ext cx="227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5" name="Group 554"/>
          <p:cNvGrpSpPr>
            <a:grpSpLocks/>
          </p:cNvGrpSpPr>
          <p:nvPr/>
        </p:nvGrpSpPr>
        <p:grpSpPr bwMode="auto">
          <a:xfrm>
            <a:off x="1408113" y="1125538"/>
            <a:ext cx="7045325" cy="4967287"/>
            <a:chOff x="819" y="709"/>
            <a:chExt cx="4096" cy="3129"/>
          </a:xfrm>
        </p:grpSpPr>
        <p:sp>
          <p:nvSpPr>
            <p:cNvPr id="57350" name="AutoShape 555"/>
            <p:cNvSpPr>
              <a:spLocks noChangeArrowheads="1"/>
            </p:cNvSpPr>
            <p:nvPr/>
          </p:nvSpPr>
          <p:spPr bwMode="auto">
            <a:xfrm rot="5400000">
              <a:off x="2554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C1C04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351" name="Line 556"/>
            <p:cNvSpPr>
              <a:spLocks noChangeShapeType="1"/>
            </p:cNvSpPr>
            <p:nvPr/>
          </p:nvSpPr>
          <p:spPr bwMode="auto">
            <a:xfrm>
              <a:off x="2728" y="1047"/>
              <a:ext cx="84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52" name="Line 557"/>
            <p:cNvSpPr>
              <a:spLocks noChangeShapeType="1"/>
            </p:cNvSpPr>
            <p:nvPr/>
          </p:nvSpPr>
          <p:spPr bwMode="auto">
            <a:xfrm>
              <a:off x="2812" y="1047"/>
              <a:ext cx="0" cy="9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53" name="Line 558"/>
            <p:cNvSpPr>
              <a:spLocks noChangeShapeType="1"/>
            </p:cNvSpPr>
            <p:nvPr/>
          </p:nvSpPr>
          <p:spPr bwMode="auto">
            <a:xfrm flipV="1">
              <a:off x="2812" y="1092"/>
              <a:ext cx="42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54" name="Line 559"/>
            <p:cNvSpPr>
              <a:spLocks noChangeShapeType="1"/>
            </p:cNvSpPr>
            <p:nvPr/>
          </p:nvSpPr>
          <p:spPr bwMode="auto">
            <a:xfrm>
              <a:off x="2854" y="1092"/>
              <a:ext cx="42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55" name="Line 560"/>
            <p:cNvSpPr>
              <a:spLocks noChangeShapeType="1"/>
            </p:cNvSpPr>
            <p:nvPr/>
          </p:nvSpPr>
          <p:spPr bwMode="auto">
            <a:xfrm flipV="1">
              <a:off x="2896" y="1092"/>
              <a:ext cx="42" cy="45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56" name="Line 561"/>
            <p:cNvSpPr>
              <a:spLocks noChangeShapeType="1"/>
            </p:cNvSpPr>
            <p:nvPr/>
          </p:nvSpPr>
          <p:spPr bwMode="auto">
            <a:xfrm>
              <a:off x="2939" y="1092"/>
              <a:ext cx="126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57" name="Line 562"/>
            <p:cNvSpPr>
              <a:spLocks noChangeShapeType="1"/>
            </p:cNvSpPr>
            <p:nvPr/>
          </p:nvSpPr>
          <p:spPr bwMode="auto">
            <a:xfrm flipH="1">
              <a:off x="2475" y="1047"/>
              <a:ext cx="85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58" name="Line 563"/>
            <p:cNvSpPr>
              <a:spLocks noChangeShapeType="1"/>
            </p:cNvSpPr>
            <p:nvPr/>
          </p:nvSpPr>
          <p:spPr bwMode="auto">
            <a:xfrm>
              <a:off x="2475" y="1047"/>
              <a:ext cx="0" cy="271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59" name="AutoShape 564"/>
            <p:cNvSpPr>
              <a:spLocks noChangeArrowheads="1"/>
            </p:cNvSpPr>
            <p:nvPr/>
          </p:nvSpPr>
          <p:spPr bwMode="auto">
            <a:xfrm rot="5400000">
              <a:off x="3439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360" name="Line 565"/>
            <p:cNvSpPr>
              <a:spLocks noChangeShapeType="1"/>
            </p:cNvSpPr>
            <p:nvPr/>
          </p:nvSpPr>
          <p:spPr bwMode="auto">
            <a:xfrm>
              <a:off x="3613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61" name="Line 566"/>
            <p:cNvSpPr>
              <a:spLocks noChangeShapeType="1"/>
            </p:cNvSpPr>
            <p:nvPr/>
          </p:nvSpPr>
          <p:spPr bwMode="auto">
            <a:xfrm>
              <a:off x="3698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62" name="Line 567"/>
            <p:cNvSpPr>
              <a:spLocks noChangeShapeType="1"/>
            </p:cNvSpPr>
            <p:nvPr/>
          </p:nvSpPr>
          <p:spPr bwMode="auto">
            <a:xfrm>
              <a:off x="3824" y="1092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63" name="Line 568"/>
            <p:cNvSpPr>
              <a:spLocks noChangeShapeType="1"/>
            </p:cNvSpPr>
            <p:nvPr/>
          </p:nvSpPr>
          <p:spPr bwMode="auto">
            <a:xfrm flipH="1">
              <a:off x="3360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64" name="Line 569"/>
            <p:cNvSpPr>
              <a:spLocks noChangeShapeType="1"/>
            </p:cNvSpPr>
            <p:nvPr/>
          </p:nvSpPr>
          <p:spPr bwMode="auto">
            <a:xfrm>
              <a:off x="3360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65" name="AutoShape 570"/>
            <p:cNvSpPr>
              <a:spLocks noChangeArrowheads="1"/>
            </p:cNvSpPr>
            <p:nvPr/>
          </p:nvSpPr>
          <p:spPr bwMode="auto">
            <a:xfrm rot="5400000">
              <a:off x="4283" y="963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366" name="Line 571"/>
            <p:cNvSpPr>
              <a:spLocks noChangeShapeType="1"/>
            </p:cNvSpPr>
            <p:nvPr/>
          </p:nvSpPr>
          <p:spPr bwMode="auto">
            <a:xfrm>
              <a:off x="4457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67" name="Line 572"/>
            <p:cNvSpPr>
              <a:spLocks noChangeShapeType="1"/>
            </p:cNvSpPr>
            <p:nvPr/>
          </p:nvSpPr>
          <p:spPr bwMode="auto">
            <a:xfrm>
              <a:off x="4542" y="104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68" name="Line 573"/>
            <p:cNvSpPr>
              <a:spLocks noChangeShapeType="1"/>
            </p:cNvSpPr>
            <p:nvPr/>
          </p:nvSpPr>
          <p:spPr bwMode="auto">
            <a:xfrm>
              <a:off x="4668" y="1092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69" name="Line 574"/>
            <p:cNvSpPr>
              <a:spLocks noChangeShapeType="1"/>
            </p:cNvSpPr>
            <p:nvPr/>
          </p:nvSpPr>
          <p:spPr bwMode="auto">
            <a:xfrm flipH="1">
              <a:off x="4204" y="1047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70" name="Line 575"/>
            <p:cNvSpPr>
              <a:spLocks noChangeShapeType="1"/>
            </p:cNvSpPr>
            <p:nvPr/>
          </p:nvSpPr>
          <p:spPr bwMode="auto">
            <a:xfrm>
              <a:off x="4204" y="1047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71" name="AutoShape 576"/>
            <p:cNvSpPr>
              <a:spLocks noChangeArrowheads="1"/>
            </p:cNvSpPr>
            <p:nvPr/>
          </p:nvSpPr>
          <p:spPr bwMode="auto">
            <a:xfrm rot="5400000">
              <a:off x="2554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372" name="Line 577"/>
            <p:cNvSpPr>
              <a:spLocks noChangeShapeType="1"/>
            </p:cNvSpPr>
            <p:nvPr/>
          </p:nvSpPr>
          <p:spPr bwMode="auto">
            <a:xfrm>
              <a:off x="2728" y="1543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73" name="Line 578"/>
            <p:cNvSpPr>
              <a:spLocks noChangeShapeType="1"/>
            </p:cNvSpPr>
            <p:nvPr/>
          </p:nvSpPr>
          <p:spPr bwMode="auto">
            <a:xfrm>
              <a:off x="2812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74" name="Line 579"/>
            <p:cNvSpPr>
              <a:spLocks noChangeShapeType="1"/>
            </p:cNvSpPr>
            <p:nvPr/>
          </p:nvSpPr>
          <p:spPr bwMode="auto">
            <a:xfrm>
              <a:off x="2939" y="1588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75" name="Line 580"/>
            <p:cNvSpPr>
              <a:spLocks noChangeShapeType="1"/>
            </p:cNvSpPr>
            <p:nvPr/>
          </p:nvSpPr>
          <p:spPr bwMode="auto">
            <a:xfrm flipH="1">
              <a:off x="2475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76" name="Line 581"/>
            <p:cNvSpPr>
              <a:spLocks noChangeShapeType="1"/>
            </p:cNvSpPr>
            <p:nvPr/>
          </p:nvSpPr>
          <p:spPr bwMode="auto">
            <a:xfrm>
              <a:off x="2475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77" name="AutoShape 582"/>
            <p:cNvSpPr>
              <a:spLocks noChangeArrowheads="1"/>
            </p:cNvSpPr>
            <p:nvPr/>
          </p:nvSpPr>
          <p:spPr bwMode="auto">
            <a:xfrm rot="5400000">
              <a:off x="3439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378" name="Line 583"/>
            <p:cNvSpPr>
              <a:spLocks noChangeShapeType="1"/>
            </p:cNvSpPr>
            <p:nvPr/>
          </p:nvSpPr>
          <p:spPr bwMode="auto">
            <a:xfrm>
              <a:off x="3613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79" name="Line 584"/>
            <p:cNvSpPr>
              <a:spLocks noChangeShapeType="1"/>
            </p:cNvSpPr>
            <p:nvPr/>
          </p:nvSpPr>
          <p:spPr bwMode="auto">
            <a:xfrm>
              <a:off x="3698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80" name="Line 585"/>
            <p:cNvSpPr>
              <a:spLocks noChangeShapeType="1"/>
            </p:cNvSpPr>
            <p:nvPr/>
          </p:nvSpPr>
          <p:spPr bwMode="auto">
            <a:xfrm flipV="1">
              <a:off x="3698" y="1588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81" name="Line 586"/>
            <p:cNvSpPr>
              <a:spLocks noChangeShapeType="1"/>
            </p:cNvSpPr>
            <p:nvPr/>
          </p:nvSpPr>
          <p:spPr bwMode="auto">
            <a:xfrm>
              <a:off x="3740" y="1588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82" name="Line 587"/>
            <p:cNvSpPr>
              <a:spLocks noChangeShapeType="1"/>
            </p:cNvSpPr>
            <p:nvPr/>
          </p:nvSpPr>
          <p:spPr bwMode="auto">
            <a:xfrm flipV="1">
              <a:off x="3782" y="1588"/>
              <a:ext cx="4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83" name="Line 588"/>
            <p:cNvSpPr>
              <a:spLocks noChangeShapeType="1"/>
            </p:cNvSpPr>
            <p:nvPr/>
          </p:nvSpPr>
          <p:spPr bwMode="auto">
            <a:xfrm>
              <a:off x="3824" y="1588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84" name="Line 589"/>
            <p:cNvSpPr>
              <a:spLocks noChangeShapeType="1"/>
            </p:cNvSpPr>
            <p:nvPr/>
          </p:nvSpPr>
          <p:spPr bwMode="auto">
            <a:xfrm flipH="1">
              <a:off x="3360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85" name="Line 590"/>
            <p:cNvSpPr>
              <a:spLocks noChangeShapeType="1"/>
            </p:cNvSpPr>
            <p:nvPr/>
          </p:nvSpPr>
          <p:spPr bwMode="auto">
            <a:xfrm>
              <a:off x="3360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86" name="AutoShape 591"/>
            <p:cNvSpPr>
              <a:spLocks noChangeArrowheads="1"/>
            </p:cNvSpPr>
            <p:nvPr/>
          </p:nvSpPr>
          <p:spPr bwMode="auto">
            <a:xfrm rot="5400000">
              <a:off x="4283" y="1459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387" name="Line 592"/>
            <p:cNvSpPr>
              <a:spLocks noChangeShapeType="1"/>
            </p:cNvSpPr>
            <p:nvPr/>
          </p:nvSpPr>
          <p:spPr bwMode="auto">
            <a:xfrm>
              <a:off x="4457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88" name="Line 593"/>
            <p:cNvSpPr>
              <a:spLocks noChangeShapeType="1"/>
            </p:cNvSpPr>
            <p:nvPr/>
          </p:nvSpPr>
          <p:spPr bwMode="auto">
            <a:xfrm>
              <a:off x="4542" y="154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89" name="Line 594"/>
            <p:cNvSpPr>
              <a:spLocks noChangeShapeType="1"/>
            </p:cNvSpPr>
            <p:nvPr/>
          </p:nvSpPr>
          <p:spPr bwMode="auto">
            <a:xfrm>
              <a:off x="4668" y="1588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90" name="Line 595"/>
            <p:cNvSpPr>
              <a:spLocks noChangeShapeType="1"/>
            </p:cNvSpPr>
            <p:nvPr/>
          </p:nvSpPr>
          <p:spPr bwMode="auto">
            <a:xfrm flipH="1">
              <a:off x="4204" y="1543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91" name="Line 596"/>
            <p:cNvSpPr>
              <a:spLocks noChangeShapeType="1"/>
            </p:cNvSpPr>
            <p:nvPr/>
          </p:nvSpPr>
          <p:spPr bwMode="auto">
            <a:xfrm>
              <a:off x="4204" y="1543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92" name="AutoShape 597"/>
            <p:cNvSpPr>
              <a:spLocks noChangeArrowheads="1"/>
            </p:cNvSpPr>
            <p:nvPr/>
          </p:nvSpPr>
          <p:spPr bwMode="auto">
            <a:xfrm rot="5400000">
              <a:off x="2554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393" name="Line 598"/>
            <p:cNvSpPr>
              <a:spLocks noChangeShapeType="1"/>
            </p:cNvSpPr>
            <p:nvPr/>
          </p:nvSpPr>
          <p:spPr bwMode="auto">
            <a:xfrm>
              <a:off x="2728" y="2038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94" name="Line 599"/>
            <p:cNvSpPr>
              <a:spLocks noChangeShapeType="1"/>
            </p:cNvSpPr>
            <p:nvPr/>
          </p:nvSpPr>
          <p:spPr bwMode="auto">
            <a:xfrm>
              <a:off x="2812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95" name="Line 600"/>
            <p:cNvSpPr>
              <a:spLocks noChangeShapeType="1"/>
            </p:cNvSpPr>
            <p:nvPr/>
          </p:nvSpPr>
          <p:spPr bwMode="auto">
            <a:xfrm>
              <a:off x="2939" y="2084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96" name="Line 601"/>
            <p:cNvSpPr>
              <a:spLocks noChangeShapeType="1"/>
            </p:cNvSpPr>
            <p:nvPr/>
          </p:nvSpPr>
          <p:spPr bwMode="auto">
            <a:xfrm flipH="1">
              <a:off x="2475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97" name="Line 602"/>
            <p:cNvSpPr>
              <a:spLocks noChangeShapeType="1"/>
            </p:cNvSpPr>
            <p:nvPr/>
          </p:nvSpPr>
          <p:spPr bwMode="auto">
            <a:xfrm>
              <a:off x="2475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398" name="AutoShape 603"/>
            <p:cNvSpPr>
              <a:spLocks noChangeArrowheads="1"/>
            </p:cNvSpPr>
            <p:nvPr/>
          </p:nvSpPr>
          <p:spPr bwMode="auto">
            <a:xfrm rot="5400000">
              <a:off x="3439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399" name="Line 604"/>
            <p:cNvSpPr>
              <a:spLocks noChangeShapeType="1"/>
            </p:cNvSpPr>
            <p:nvPr/>
          </p:nvSpPr>
          <p:spPr bwMode="auto">
            <a:xfrm>
              <a:off x="3613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00" name="Line 605"/>
            <p:cNvSpPr>
              <a:spLocks noChangeShapeType="1"/>
            </p:cNvSpPr>
            <p:nvPr/>
          </p:nvSpPr>
          <p:spPr bwMode="auto">
            <a:xfrm>
              <a:off x="3698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01" name="Line 606"/>
            <p:cNvSpPr>
              <a:spLocks noChangeShapeType="1"/>
            </p:cNvSpPr>
            <p:nvPr/>
          </p:nvSpPr>
          <p:spPr bwMode="auto">
            <a:xfrm>
              <a:off x="3824" y="208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02" name="Line 607"/>
            <p:cNvSpPr>
              <a:spLocks noChangeShapeType="1"/>
            </p:cNvSpPr>
            <p:nvPr/>
          </p:nvSpPr>
          <p:spPr bwMode="auto">
            <a:xfrm flipH="1">
              <a:off x="3360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03" name="Line 608"/>
            <p:cNvSpPr>
              <a:spLocks noChangeShapeType="1"/>
            </p:cNvSpPr>
            <p:nvPr/>
          </p:nvSpPr>
          <p:spPr bwMode="auto">
            <a:xfrm>
              <a:off x="3360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04" name="AutoShape 609"/>
            <p:cNvSpPr>
              <a:spLocks noChangeArrowheads="1"/>
            </p:cNvSpPr>
            <p:nvPr/>
          </p:nvSpPr>
          <p:spPr bwMode="auto">
            <a:xfrm rot="5400000">
              <a:off x="4283" y="1955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05" name="Line 610"/>
            <p:cNvSpPr>
              <a:spLocks noChangeShapeType="1"/>
            </p:cNvSpPr>
            <p:nvPr/>
          </p:nvSpPr>
          <p:spPr bwMode="auto">
            <a:xfrm>
              <a:off x="4457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06" name="Line 611"/>
            <p:cNvSpPr>
              <a:spLocks noChangeShapeType="1"/>
            </p:cNvSpPr>
            <p:nvPr/>
          </p:nvSpPr>
          <p:spPr bwMode="auto">
            <a:xfrm>
              <a:off x="4542" y="203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07" name="Line 612"/>
            <p:cNvSpPr>
              <a:spLocks noChangeShapeType="1"/>
            </p:cNvSpPr>
            <p:nvPr/>
          </p:nvSpPr>
          <p:spPr bwMode="auto">
            <a:xfrm flipV="1">
              <a:off x="4542" y="2084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08" name="Line 613"/>
            <p:cNvSpPr>
              <a:spLocks noChangeShapeType="1"/>
            </p:cNvSpPr>
            <p:nvPr/>
          </p:nvSpPr>
          <p:spPr bwMode="auto">
            <a:xfrm>
              <a:off x="4584" y="2084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09" name="Line 614"/>
            <p:cNvSpPr>
              <a:spLocks noChangeShapeType="1"/>
            </p:cNvSpPr>
            <p:nvPr/>
          </p:nvSpPr>
          <p:spPr bwMode="auto">
            <a:xfrm flipV="1">
              <a:off x="4626" y="2084"/>
              <a:ext cx="4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10" name="Line 615"/>
            <p:cNvSpPr>
              <a:spLocks noChangeShapeType="1"/>
            </p:cNvSpPr>
            <p:nvPr/>
          </p:nvSpPr>
          <p:spPr bwMode="auto">
            <a:xfrm>
              <a:off x="4668" y="208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11" name="Line 616"/>
            <p:cNvSpPr>
              <a:spLocks noChangeShapeType="1"/>
            </p:cNvSpPr>
            <p:nvPr/>
          </p:nvSpPr>
          <p:spPr bwMode="auto">
            <a:xfrm flipH="1">
              <a:off x="4204" y="2038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12" name="Line 617"/>
            <p:cNvSpPr>
              <a:spLocks noChangeShapeType="1"/>
            </p:cNvSpPr>
            <p:nvPr/>
          </p:nvSpPr>
          <p:spPr bwMode="auto">
            <a:xfrm>
              <a:off x="4204" y="203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13" name="AutoShape 618"/>
            <p:cNvSpPr>
              <a:spLocks noChangeArrowheads="1"/>
            </p:cNvSpPr>
            <p:nvPr/>
          </p:nvSpPr>
          <p:spPr bwMode="auto">
            <a:xfrm rot="5400000">
              <a:off x="2554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14" name="Line 619"/>
            <p:cNvSpPr>
              <a:spLocks noChangeShapeType="1"/>
            </p:cNvSpPr>
            <p:nvPr/>
          </p:nvSpPr>
          <p:spPr bwMode="auto">
            <a:xfrm>
              <a:off x="2728" y="2534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15" name="Line 620"/>
            <p:cNvSpPr>
              <a:spLocks noChangeShapeType="1"/>
            </p:cNvSpPr>
            <p:nvPr/>
          </p:nvSpPr>
          <p:spPr bwMode="auto">
            <a:xfrm>
              <a:off x="2812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16" name="Line 621"/>
            <p:cNvSpPr>
              <a:spLocks noChangeShapeType="1"/>
            </p:cNvSpPr>
            <p:nvPr/>
          </p:nvSpPr>
          <p:spPr bwMode="auto">
            <a:xfrm>
              <a:off x="2939" y="2580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17" name="Line 622"/>
            <p:cNvSpPr>
              <a:spLocks noChangeShapeType="1"/>
            </p:cNvSpPr>
            <p:nvPr/>
          </p:nvSpPr>
          <p:spPr bwMode="auto">
            <a:xfrm flipH="1">
              <a:off x="2475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18" name="Line 623"/>
            <p:cNvSpPr>
              <a:spLocks noChangeShapeType="1"/>
            </p:cNvSpPr>
            <p:nvPr/>
          </p:nvSpPr>
          <p:spPr bwMode="auto">
            <a:xfrm>
              <a:off x="2475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19" name="AutoShape 624"/>
            <p:cNvSpPr>
              <a:spLocks noChangeArrowheads="1"/>
            </p:cNvSpPr>
            <p:nvPr/>
          </p:nvSpPr>
          <p:spPr bwMode="auto">
            <a:xfrm rot="5400000">
              <a:off x="3439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20" name="Line 625"/>
            <p:cNvSpPr>
              <a:spLocks noChangeShapeType="1"/>
            </p:cNvSpPr>
            <p:nvPr/>
          </p:nvSpPr>
          <p:spPr bwMode="auto">
            <a:xfrm>
              <a:off x="3613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21" name="Line 626"/>
            <p:cNvSpPr>
              <a:spLocks noChangeShapeType="1"/>
            </p:cNvSpPr>
            <p:nvPr/>
          </p:nvSpPr>
          <p:spPr bwMode="auto">
            <a:xfrm>
              <a:off x="3698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22" name="Line 627"/>
            <p:cNvSpPr>
              <a:spLocks noChangeShapeType="1"/>
            </p:cNvSpPr>
            <p:nvPr/>
          </p:nvSpPr>
          <p:spPr bwMode="auto">
            <a:xfrm>
              <a:off x="3824" y="2580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23" name="Line 628"/>
            <p:cNvSpPr>
              <a:spLocks noChangeShapeType="1"/>
            </p:cNvSpPr>
            <p:nvPr/>
          </p:nvSpPr>
          <p:spPr bwMode="auto">
            <a:xfrm flipH="1">
              <a:off x="3360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24" name="Line 629"/>
            <p:cNvSpPr>
              <a:spLocks noChangeShapeType="1"/>
            </p:cNvSpPr>
            <p:nvPr/>
          </p:nvSpPr>
          <p:spPr bwMode="auto">
            <a:xfrm>
              <a:off x="3360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25" name="AutoShape 630"/>
            <p:cNvSpPr>
              <a:spLocks noChangeArrowheads="1"/>
            </p:cNvSpPr>
            <p:nvPr/>
          </p:nvSpPr>
          <p:spPr bwMode="auto">
            <a:xfrm rot="5400000">
              <a:off x="4283" y="2451"/>
              <a:ext cx="180" cy="16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26" name="Line 631"/>
            <p:cNvSpPr>
              <a:spLocks noChangeShapeType="1"/>
            </p:cNvSpPr>
            <p:nvPr/>
          </p:nvSpPr>
          <p:spPr bwMode="auto">
            <a:xfrm>
              <a:off x="4457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27" name="Line 632"/>
            <p:cNvSpPr>
              <a:spLocks noChangeShapeType="1"/>
            </p:cNvSpPr>
            <p:nvPr/>
          </p:nvSpPr>
          <p:spPr bwMode="auto">
            <a:xfrm>
              <a:off x="4542" y="25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28" name="Line 633"/>
            <p:cNvSpPr>
              <a:spLocks noChangeShapeType="1"/>
            </p:cNvSpPr>
            <p:nvPr/>
          </p:nvSpPr>
          <p:spPr bwMode="auto">
            <a:xfrm flipV="1">
              <a:off x="4542" y="2580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29" name="Line 634"/>
            <p:cNvSpPr>
              <a:spLocks noChangeShapeType="1"/>
            </p:cNvSpPr>
            <p:nvPr/>
          </p:nvSpPr>
          <p:spPr bwMode="auto">
            <a:xfrm>
              <a:off x="4584" y="2580"/>
              <a:ext cx="42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30" name="Line 635"/>
            <p:cNvSpPr>
              <a:spLocks noChangeShapeType="1"/>
            </p:cNvSpPr>
            <p:nvPr/>
          </p:nvSpPr>
          <p:spPr bwMode="auto">
            <a:xfrm flipV="1">
              <a:off x="4626" y="2580"/>
              <a:ext cx="4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31" name="Line 636"/>
            <p:cNvSpPr>
              <a:spLocks noChangeShapeType="1"/>
            </p:cNvSpPr>
            <p:nvPr/>
          </p:nvSpPr>
          <p:spPr bwMode="auto">
            <a:xfrm>
              <a:off x="4668" y="2580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32" name="Line 637"/>
            <p:cNvSpPr>
              <a:spLocks noChangeShapeType="1"/>
            </p:cNvSpPr>
            <p:nvPr/>
          </p:nvSpPr>
          <p:spPr bwMode="auto">
            <a:xfrm flipH="1">
              <a:off x="4204" y="2534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33" name="Line 638"/>
            <p:cNvSpPr>
              <a:spLocks noChangeShapeType="1"/>
            </p:cNvSpPr>
            <p:nvPr/>
          </p:nvSpPr>
          <p:spPr bwMode="auto">
            <a:xfrm>
              <a:off x="4204" y="2534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34" name="Line 639"/>
            <p:cNvSpPr>
              <a:spLocks noChangeShapeType="1"/>
            </p:cNvSpPr>
            <p:nvPr/>
          </p:nvSpPr>
          <p:spPr bwMode="auto">
            <a:xfrm>
              <a:off x="4796" y="1003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35" name="Text Box 640"/>
            <p:cNvSpPr txBox="1">
              <a:spLocks noChangeArrowheads="1"/>
            </p:cNvSpPr>
            <p:nvPr/>
          </p:nvSpPr>
          <p:spPr bwMode="auto">
            <a:xfrm rot="5400000">
              <a:off x="4715" y="831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436" name="Text Box 641"/>
            <p:cNvSpPr txBox="1">
              <a:spLocks noChangeArrowheads="1"/>
            </p:cNvSpPr>
            <p:nvPr/>
          </p:nvSpPr>
          <p:spPr bwMode="auto">
            <a:xfrm rot="5400000">
              <a:off x="4715" y="88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437" name="Line 642"/>
            <p:cNvSpPr>
              <a:spLocks noChangeShapeType="1"/>
            </p:cNvSpPr>
            <p:nvPr/>
          </p:nvSpPr>
          <p:spPr bwMode="auto">
            <a:xfrm flipV="1">
              <a:off x="4796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38" name="Line 643"/>
            <p:cNvSpPr>
              <a:spLocks noChangeShapeType="1"/>
            </p:cNvSpPr>
            <p:nvPr/>
          </p:nvSpPr>
          <p:spPr bwMode="auto">
            <a:xfrm>
              <a:off x="3951" y="1003"/>
              <a:ext cx="0" cy="1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39" name="Text Box 644"/>
            <p:cNvSpPr txBox="1">
              <a:spLocks noChangeArrowheads="1"/>
            </p:cNvSpPr>
            <p:nvPr/>
          </p:nvSpPr>
          <p:spPr bwMode="auto">
            <a:xfrm rot="5400000">
              <a:off x="3873" y="831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440" name="Text Box 645"/>
            <p:cNvSpPr txBox="1">
              <a:spLocks noChangeArrowheads="1"/>
            </p:cNvSpPr>
            <p:nvPr/>
          </p:nvSpPr>
          <p:spPr bwMode="auto">
            <a:xfrm rot="5400000">
              <a:off x="3873" y="88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441" name="Line 646"/>
            <p:cNvSpPr>
              <a:spLocks noChangeShapeType="1"/>
            </p:cNvSpPr>
            <p:nvPr/>
          </p:nvSpPr>
          <p:spPr bwMode="auto">
            <a:xfrm flipV="1">
              <a:off x="3951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42" name="Line 647"/>
            <p:cNvSpPr>
              <a:spLocks noChangeShapeType="1"/>
            </p:cNvSpPr>
            <p:nvPr/>
          </p:nvSpPr>
          <p:spPr bwMode="auto">
            <a:xfrm>
              <a:off x="3065" y="1003"/>
              <a:ext cx="0" cy="1983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43" name="Text Box 648"/>
            <p:cNvSpPr txBox="1">
              <a:spLocks noChangeArrowheads="1"/>
            </p:cNvSpPr>
            <p:nvPr/>
          </p:nvSpPr>
          <p:spPr bwMode="auto">
            <a:xfrm rot="5400000">
              <a:off x="2980" y="830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444" name="Text Box 649"/>
            <p:cNvSpPr txBox="1">
              <a:spLocks noChangeArrowheads="1"/>
            </p:cNvSpPr>
            <p:nvPr/>
          </p:nvSpPr>
          <p:spPr bwMode="auto">
            <a:xfrm rot="5400000">
              <a:off x="2980" y="876"/>
              <a:ext cx="21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445" name="Line 650"/>
            <p:cNvSpPr>
              <a:spLocks noChangeShapeType="1"/>
            </p:cNvSpPr>
            <p:nvPr/>
          </p:nvSpPr>
          <p:spPr bwMode="auto">
            <a:xfrm flipV="1">
              <a:off x="3065" y="778"/>
              <a:ext cx="0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46" name="Line 651"/>
            <p:cNvSpPr>
              <a:spLocks noChangeShapeType="1"/>
            </p:cNvSpPr>
            <p:nvPr/>
          </p:nvSpPr>
          <p:spPr bwMode="auto">
            <a:xfrm>
              <a:off x="2137" y="70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47" name="Line 652"/>
            <p:cNvSpPr>
              <a:spLocks noChangeShapeType="1"/>
            </p:cNvSpPr>
            <p:nvPr/>
          </p:nvSpPr>
          <p:spPr bwMode="auto">
            <a:xfrm>
              <a:off x="2112" y="733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48" name="Line 653"/>
            <p:cNvSpPr>
              <a:spLocks noChangeShapeType="1"/>
            </p:cNvSpPr>
            <p:nvPr/>
          </p:nvSpPr>
          <p:spPr bwMode="auto">
            <a:xfrm>
              <a:off x="2087" y="754"/>
              <a:ext cx="0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49" name="AutoShape 654"/>
            <p:cNvSpPr>
              <a:spLocks noChangeArrowheads="1"/>
            </p:cNvSpPr>
            <p:nvPr/>
          </p:nvSpPr>
          <p:spPr bwMode="auto">
            <a:xfrm rot="10800000">
              <a:off x="2981" y="2987"/>
              <a:ext cx="169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50" name="Line 655"/>
            <p:cNvSpPr>
              <a:spLocks noChangeShapeType="1"/>
            </p:cNvSpPr>
            <p:nvPr/>
          </p:nvSpPr>
          <p:spPr bwMode="auto">
            <a:xfrm>
              <a:off x="3065" y="316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51" name="Line 656"/>
            <p:cNvSpPr>
              <a:spLocks noChangeShapeType="1"/>
            </p:cNvSpPr>
            <p:nvPr/>
          </p:nvSpPr>
          <p:spPr bwMode="auto">
            <a:xfrm flipH="1">
              <a:off x="2938" y="3254"/>
              <a:ext cx="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52" name="Line 657"/>
            <p:cNvSpPr>
              <a:spLocks noChangeShapeType="1"/>
            </p:cNvSpPr>
            <p:nvPr/>
          </p:nvSpPr>
          <p:spPr bwMode="auto">
            <a:xfrm>
              <a:off x="2938" y="325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53" name="Line 658"/>
            <p:cNvSpPr>
              <a:spLocks noChangeShapeType="1"/>
            </p:cNvSpPr>
            <p:nvPr/>
          </p:nvSpPr>
          <p:spPr bwMode="auto">
            <a:xfrm flipH="1">
              <a:off x="2854" y="3075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54" name="Line 659"/>
            <p:cNvSpPr>
              <a:spLocks noChangeShapeType="1"/>
            </p:cNvSpPr>
            <p:nvPr/>
          </p:nvSpPr>
          <p:spPr bwMode="auto">
            <a:xfrm flipV="1">
              <a:off x="2854" y="2940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55" name="AutoShape 660"/>
            <p:cNvSpPr>
              <a:spLocks noChangeArrowheads="1"/>
            </p:cNvSpPr>
            <p:nvPr/>
          </p:nvSpPr>
          <p:spPr bwMode="auto">
            <a:xfrm rot="10800000">
              <a:off x="3866" y="2986"/>
              <a:ext cx="170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56" name="Line 661"/>
            <p:cNvSpPr>
              <a:spLocks noChangeShapeType="1"/>
            </p:cNvSpPr>
            <p:nvPr/>
          </p:nvSpPr>
          <p:spPr bwMode="auto">
            <a:xfrm>
              <a:off x="3951" y="3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57" name="Line 662"/>
            <p:cNvSpPr>
              <a:spLocks noChangeShapeType="1"/>
            </p:cNvSpPr>
            <p:nvPr/>
          </p:nvSpPr>
          <p:spPr bwMode="auto">
            <a:xfrm flipH="1">
              <a:off x="3823" y="3253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58" name="Line 663"/>
            <p:cNvSpPr>
              <a:spLocks noChangeShapeType="1"/>
            </p:cNvSpPr>
            <p:nvPr/>
          </p:nvSpPr>
          <p:spPr bwMode="auto">
            <a:xfrm>
              <a:off x="3823" y="3253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59" name="Line 664"/>
            <p:cNvSpPr>
              <a:spLocks noChangeShapeType="1"/>
            </p:cNvSpPr>
            <p:nvPr/>
          </p:nvSpPr>
          <p:spPr bwMode="auto">
            <a:xfrm flipH="1">
              <a:off x="3740" y="3074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60" name="Line 665"/>
            <p:cNvSpPr>
              <a:spLocks noChangeShapeType="1"/>
            </p:cNvSpPr>
            <p:nvPr/>
          </p:nvSpPr>
          <p:spPr bwMode="auto">
            <a:xfrm flipV="1">
              <a:off x="3740" y="293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61" name="AutoShape 666"/>
            <p:cNvSpPr>
              <a:spLocks noChangeArrowheads="1"/>
            </p:cNvSpPr>
            <p:nvPr/>
          </p:nvSpPr>
          <p:spPr bwMode="auto">
            <a:xfrm rot="10800000">
              <a:off x="4711" y="2987"/>
              <a:ext cx="169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62" name="Line 667"/>
            <p:cNvSpPr>
              <a:spLocks noChangeShapeType="1"/>
            </p:cNvSpPr>
            <p:nvPr/>
          </p:nvSpPr>
          <p:spPr bwMode="auto">
            <a:xfrm>
              <a:off x="4796" y="316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63" name="Line 668"/>
            <p:cNvSpPr>
              <a:spLocks noChangeShapeType="1"/>
            </p:cNvSpPr>
            <p:nvPr/>
          </p:nvSpPr>
          <p:spPr bwMode="auto">
            <a:xfrm flipH="1">
              <a:off x="4668" y="3254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64" name="Line 669"/>
            <p:cNvSpPr>
              <a:spLocks noChangeShapeType="1"/>
            </p:cNvSpPr>
            <p:nvPr/>
          </p:nvSpPr>
          <p:spPr bwMode="auto">
            <a:xfrm>
              <a:off x="4668" y="325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65" name="Line 670"/>
            <p:cNvSpPr>
              <a:spLocks noChangeShapeType="1"/>
            </p:cNvSpPr>
            <p:nvPr/>
          </p:nvSpPr>
          <p:spPr bwMode="auto">
            <a:xfrm flipH="1">
              <a:off x="4584" y="3075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66" name="Line 671"/>
            <p:cNvSpPr>
              <a:spLocks noChangeShapeType="1"/>
            </p:cNvSpPr>
            <p:nvPr/>
          </p:nvSpPr>
          <p:spPr bwMode="auto">
            <a:xfrm flipV="1">
              <a:off x="4584" y="2940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67" name="Rectangle 672"/>
            <p:cNvSpPr>
              <a:spLocks noChangeArrowheads="1"/>
            </p:cNvSpPr>
            <p:nvPr/>
          </p:nvSpPr>
          <p:spPr bwMode="auto">
            <a:xfrm>
              <a:off x="1339" y="1523"/>
              <a:ext cx="422" cy="10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68" name="Line 673"/>
            <p:cNvSpPr>
              <a:spLocks noChangeShapeType="1"/>
            </p:cNvSpPr>
            <p:nvPr/>
          </p:nvSpPr>
          <p:spPr bwMode="auto">
            <a:xfrm>
              <a:off x="2141" y="181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69" name="Line 674"/>
            <p:cNvSpPr>
              <a:spLocks noChangeShapeType="1"/>
            </p:cNvSpPr>
            <p:nvPr/>
          </p:nvSpPr>
          <p:spPr bwMode="auto">
            <a:xfrm>
              <a:off x="2141" y="2174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70" name="Line 675"/>
            <p:cNvSpPr>
              <a:spLocks noChangeShapeType="1"/>
            </p:cNvSpPr>
            <p:nvPr/>
          </p:nvSpPr>
          <p:spPr bwMode="auto">
            <a:xfrm flipH="1">
              <a:off x="1761" y="2174"/>
              <a:ext cx="3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71" name="Line 676"/>
            <p:cNvSpPr>
              <a:spLocks noChangeShapeType="1"/>
            </p:cNvSpPr>
            <p:nvPr/>
          </p:nvSpPr>
          <p:spPr bwMode="auto">
            <a:xfrm flipH="1">
              <a:off x="1761" y="1949"/>
              <a:ext cx="3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72" name="Line 677"/>
            <p:cNvSpPr>
              <a:spLocks noChangeShapeType="1"/>
            </p:cNvSpPr>
            <p:nvPr/>
          </p:nvSpPr>
          <p:spPr bwMode="auto">
            <a:xfrm>
              <a:off x="2057" y="1318"/>
              <a:ext cx="0" cy="361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73" name="Line 678"/>
            <p:cNvSpPr>
              <a:spLocks noChangeShapeType="1"/>
            </p:cNvSpPr>
            <p:nvPr/>
          </p:nvSpPr>
          <p:spPr bwMode="auto">
            <a:xfrm>
              <a:off x="2057" y="2445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74" name="Line 679"/>
            <p:cNvSpPr>
              <a:spLocks noChangeShapeType="1"/>
            </p:cNvSpPr>
            <p:nvPr/>
          </p:nvSpPr>
          <p:spPr bwMode="auto">
            <a:xfrm flipH="1">
              <a:off x="1761" y="1679"/>
              <a:ext cx="296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75" name="Line 680"/>
            <p:cNvSpPr>
              <a:spLocks noChangeShapeType="1"/>
            </p:cNvSpPr>
            <p:nvPr/>
          </p:nvSpPr>
          <p:spPr bwMode="auto">
            <a:xfrm flipH="1">
              <a:off x="1761" y="2445"/>
              <a:ext cx="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76" name="Text Box 681"/>
            <p:cNvSpPr txBox="1">
              <a:spLocks noChangeArrowheads="1"/>
            </p:cNvSpPr>
            <p:nvPr/>
          </p:nvSpPr>
          <p:spPr bwMode="auto">
            <a:xfrm>
              <a:off x="1453" y="1543"/>
              <a:ext cx="193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C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O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D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E</a:t>
              </a:r>
            </a:p>
            <a:p>
              <a:pPr eaLnBrk="0" hangingPunct="0"/>
              <a:r>
                <a:rPr lang="es-ES" sz="1400">
                  <a:solidFill>
                    <a:schemeClr val="tx1"/>
                  </a:solidFill>
                  <a:latin typeface="Verdana" pitchFamily="34" charset="0"/>
                </a:rPr>
                <a:t>R</a:t>
              </a:r>
            </a:p>
          </p:txBody>
        </p:sp>
        <p:sp>
          <p:nvSpPr>
            <p:cNvPr id="57477" name="AutoShape 682"/>
            <p:cNvSpPr>
              <a:spLocks noChangeArrowheads="1"/>
            </p:cNvSpPr>
            <p:nvPr/>
          </p:nvSpPr>
          <p:spPr bwMode="auto">
            <a:xfrm>
              <a:off x="1630" y="2854"/>
              <a:ext cx="253" cy="18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78" name="Line 683"/>
            <p:cNvSpPr>
              <a:spLocks noChangeShapeType="1"/>
            </p:cNvSpPr>
            <p:nvPr/>
          </p:nvSpPr>
          <p:spPr bwMode="auto">
            <a:xfrm>
              <a:off x="1461" y="2896"/>
              <a:ext cx="1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79" name="Line 684"/>
            <p:cNvSpPr>
              <a:spLocks noChangeShapeType="1"/>
            </p:cNvSpPr>
            <p:nvPr/>
          </p:nvSpPr>
          <p:spPr bwMode="auto">
            <a:xfrm>
              <a:off x="1459" y="2983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80" name="Text Box 685"/>
            <p:cNvSpPr txBox="1">
              <a:spLocks noChangeArrowheads="1"/>
            </p:cNvSpPr>
            <p:nvPr/>
          </p:nvSpPr>
          <p:spPr bwMode="auto">
            <a:xfrm>
              <a:off x="1227" y="2790"/>
              <a:ext cx="28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RE</a:t>
              </a:r>
            </a:p>
          </p:txBody>
        </p:sp>
        <p:sp>
          <p:nvSpPr>
            <p:cNvPr id="57481" name="Text Box 686"/>
            <p:cNvSpPr txBox="1">
              <a:spLocks noChangeArrowheads="1"/>
            </p:cNvSpPr>
            <p:nvPr/>
          </p:nvSpPr>
          <p:spPr bwMode="auto">
            <a:xfrm>
              <a:off x="1227" y="2896"/>
              <a:ext cx="254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CS</a:t>
              </a:r>
            </a:p>
          </p:txBody>
        </p:sp>
        <p:sp>
          <p:nvSpPr>
            <p:cNvPr id="57482" name="Text Box 687"/>
            <p:cNvSpPr txBox="1">
              <a:spLocks noChangeArrowheads="1"/>
            </p:cNvSpPr>
            <p:nvPr/>
          </p:nvSpPr>
          <p:spPr bwMode="auto">
            <a:xfrm>
              <a:off x="2778" y="3228"/>
              <a:ext cx="1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483" name="Text Box 688"/>
            <p:cNvSpPr txBox="1">
              <a:spLocks noChangeArrowheads="1"/>
            </p:cNvSpPr>
            <p:nvPr/>
          </p:nvSpPr>
          <p:spPr bwMode="auto">
            <a:xfrm>
              <a:off x="3639" y="3226"/>
              <a:ext cx="17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484" name="Text Box 689"/>
            <p:cNvSpPr txBox="1">
              <a:spLocks noChangeArrowheads="1"/>
            </p:cNvSpPr>
            <p:nvPr/>
          </p:nvSpPr>
          <p:spPr bwMode="auto">
            <a:xfrm>
              <a:off x="4487" y="3234"/>
              <a:ext cx="17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485" name="Line 690"/>
            <p:cNvSpPr>
              <a:spLocks noChangeShapeType="1"/>
            </p:cNvSpPr>
            <p:nvPr/>
          </p:nvSpPr>
          <p:spPr bwMode="auto">
            <a:xfrm flipH="1">
              <a:off x="1877" y="2931"/>
              <a:ext cx="27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86" name="Line 691"/>
            <p:cNvSpPr>
              <a:spLocks noChangeShapeType="1"/>
            </p:cNvSpPr>
            <p:nvPr/>
          </p:nvSpPr>
          <p:spPr bwMode="auto">
            <a:xfrm flipH="1">
              <a:off x="2046" y="2795"/>
              <a:ext cx="2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87" name="Line 692"/>
            <p:cNvSpPr>
              <a:spLocks noChangeShapeType="1"/>
            </p:cNvSpPr>
            <p:nvPr/>
          </p:nvSpPr>
          <p:spPr bwMode="auto">
            <a:xfrm flipH="1">
              <a:off x="2137" y="2296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88" name="Line 693"/>
            <p:cNvSpPr>
              <a:spLocks noChangeShapeType="1"/>
            </p:cNvSpPr>
            <p:nvPr/>
          </p:nvSpPr>
          <p:spPr bwMode="auto">
            <a:xfrm flipH="1">
              <a:off x="2143" y="1813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89" name="Line 694"/>
            <p:cNvSpPr>
              <a:spLocks noChangeShapeType="1"/>
            </p:cNvSpPr>
            <p:nvPr/>
          </p:nvSpPr>
          <p:spPr bwMode="auto">
            <a:xfrm flipH="1">
              <a:off x="2052" y="1321"/>
              <a:ext cx="2177" cy="0"/>
            </a:xfrm>
            <a:prstGeom prst="line">
              <a:avLst/>
            </a:prstGeom>
            <a:noFill/>
            <a:ln w="19050">
              <a:solidFill>
                <a:srgbClr val="FC1C04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90" name="Line 695"/>
            <p:cNvSpPr>
              <a:spLocks noChangeShapeType="1"/>
            </p:cNvSpPr>
            <p:nvPr/>
          </p:nvSpPr>
          <p:spPr bwMode="auto">
            <a:xfrm flipH="1">
              <a:off x="2155" y="772"/>
              <a:ext cx="26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91" name="Oval 696"/>
            <p:cNvSpPr>
              <a:spLocks noChangeArrowheads="1"/>
            </p:cNvSpPr>
            <p:nvPr/>
          </p:nvSpPr>
          <p:spPr bwMode="auto">
            <a:xfrm>
              <a:off x="2817" y="3521"/>
              <a:ext cx="363" cy="317"/>
            </a:xfrm>
            <a:prstGeom prst="ellipse">
              <a:avLst/>
            </a:prstGeom>
            <a:solidFill>
              <a:srgbClr val="FC1C04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92" name="Oval 697"/>
            <p:cNvSpPr>
              <a:spLocks noChangeArrowheads="1"/>
            </p:cNvSpPr>
            <p:nvPr/>
          </p:nvSpPr>
          <p:spPr bwMode="auto">
            <a:xfrm>
              <a:off x="3634" y="3521"/>
              <a:ext cx="363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93" name="Oval 698"/>
            <p:cNvSpPr>
              <a:spLocks noChangeArrowheads="1"/>
            </p:cNvSpPr>
            <p:nvPr/>
          </p:nvSpPr>
          <p:spPr bwMode="auto">
            <a:xfrm>
              <a:off x="4496" y="3521"/>
              <a:ext cx="363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/>
            </a:p>
          </p:txBody>
        </p:sp>
        <p:sp>
          <p:nvSpPr>
            <p:cNvPr id="57494" name="Line 699"/>
            <p:cNvSpPr>
              <a:spLocks noChangeShapeType="1"/>
            </p:cNvSpPr>
            <p:nvPr/>
          </p:nvSpPr>
          <p:spPr bwMode="auto">
            <a:xfrm>
              <a:off x="1112" y="2024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95" name="Line 700"/>
            <p:cNvSpPr>
              <a:spLocks noChangeShapeType="1"/>
            </p:cNvSpPr>
            <p:nvPr/>
          </p:nvSpPr>
          <p:spPr bwMode="auto">
            <a:xfrm flipH="1">
              <a:off x="1139" y="1934"/>
              <a:ext cx="91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7496" name="Text Box 701"/>
            <p:cNvSpPr txBox="1">
              <a:spLocks noChangeArrowheads="1"/>
            </p:cNvSpPr>
            <p:nvPr/>
          </p:nvSpPr>
          <p:spPr bwMode="auto">
            <a:xfrm>
              <a:off x="819" y="1882"/>
              <a:ext cx="227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7940" name="Rectangle 596"/>
          <p:cNvSpPr>
            <a:spLocks noChangeArrowheads="1"/>
          </p:cNvSpPr>
          <p:nvPr/>
        </p:nvSpPr>
        <p:spPr bwMode="auto">
          <a:xfrm>
            <a:off x="2057400" y="4343400"/>
            <a:ext cx="1247775" cy="606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la Unidad 5</a:t>
            </a:r>
            <a:endParaRPr lang="es-E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3611" y="1331113"/>
            <a:ext cx="9251704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tabLst>
                <a:tab pos="914400" algn="l"/>
              </a:tabLst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imes New Roman" pitchFamily="18" charset="0"/>
                <a:cs typeface="Arial" pitchFamily="34" charset="0"/>
              </a:rPr>
              <a:t>U5. </a:t>
            </a:r>
            <a:r>
              <a:rPr lang="es-ES" sz="2200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Componentes de memorización</a:t>
            </a:r>
            <a:r>
              <a:rPr lang="es-ES" sz="2400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s-E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Times New Roman" pitchFamily="18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U5.1.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Dispositivos de almacenamiento.</a:t>
            </a:r>
            <a:endParaRPr lang="es-ES" dirty="0">
              <a:solidFill>
                <a:schemeClr val="tx1"/>
              </a:solidFill>
              <a:latin typeface="Trebuchet MS" pitchFamily="34" charset="0"/>
              <a:ea typeface="Times New Roman" pitchFamily="18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U5.2.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Memorias </a:t>
            </a:r>
            <a:r>
              <a:rPr lang="es-ES" dirty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de acceso aleatorio (RAM)</a:t>
            </a:r>
          </a:p>
          <a:p>
            <a:pPr lvl="2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U5.2.1.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Estructura de una RAM semiconductora. Tamaño.</a:t>
            </a:r>
          </a:p>
          <a:p>
            <a:pPr lvl="2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U5.2.2.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Volatilidad </a:t>
            </a:r>
            <a:r>
              <a:rPr lang="es-ES" dirty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de las memorias.</a:t>
            </a:r>
          </a:p>
          <a:p>
            <a:pPr marL="1973263" lvl="2" indent="-1058863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U5.2.3.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Organización </a:t>
            </a:r>
            <a:r>
              <a:rPr lang="es-ES" dirty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de la memoria interna en una y dos dimensiones.</a:t>
            </a:r>
          </a:p>
          <a:p>
            <a:pPr lvl="2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U5.2.4.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Memorias </a:t>
            </a:r>
            <a:r>
              <a:rPr lang="es-ES" dirty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RAM dinámicas. Refresco.</a:t>
            </a:r>
          </a:p>
          <a:p>
            <a:pPr lvl="1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U5.3.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Memorias </a:t>
            </a:r>
            <a:r>
              <a:rPr lang="es-ES" dirty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de sólo lectura (ROM).</a:t>
            </a:r>
          </a:p>
          <a:p>
            <a:pPr lvl="2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U5.3.1</a:t>
            </a:r>
            <a:r>
              <a:rPr lang="es-ES" b="1" dirty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ROM </a:t>
            </a:r>
            <a:r>
              <a:rPr lang="es-ES" dirty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programables (PROM) y borrables (EPROM)</a:t>
            </a:r>
          </a:p>
          <a:p>
            <a:pPr lvl="2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U5.3.2.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Utilización </a:t>
            </a:r>
            <a:r>
              <a:rPr lang="es-ES" dirty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de las ROM como generadoras de funciones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U5.4. </a:t>
            </a:r>
            <a:r>
              <a:rPr lang="es-ES" dirty="0" smtClean="0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  <a:cs typeface="Arial" pitchFamily="34" charset="0"/>
              </a:rPr>
              <a:t>Ampliación de memorias</a:t>
            </a:r>
            <a:endParaRPr kumimoji="0" lang="es-E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solo lectura</a:t>
            </a:r>
            <a:endParaRPr lang="es-ES_tradnl" dirty="0" smtClean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ph sz="half" idx="1"/>
          </p:nvPr>
        </p:nvGraphicFramePr>
        <p:xfrm>
          <a:off x="3717925" y="2725738"/>
          <a:ext cx="2732088" cy="3922920"/>
        </p:xfrm>
        <a:graphic>
          <a:graphicData uri="http://schemas.openxmlformats.org/drawingml/2006/table">
            <a:tbl>
              <a:tblPr/>
              <a:tblGrid>
                <a:gridCol w="681038"/>
                <a:gridCol w="342900"/>
                <a:gridCol w="342900"/>
                <a:gridCol w="341312"/>
                <a:gridCol w="342900"/>
                <a:gridCol w="338138"/>
                <a:gridCol w="3429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Dirección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s-ES" sz="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540" name="Text Box 149"/>
          <p:cNvSpPr txBox="1">
            <a:spLocks noChangeArrowheads="1"/>
          </p:cNvSpPr>
          <p:nvPr/>
        </p:nvSpPr>
        <p:spPr bwMode="auto">
          <a:xfrm>
            <a:off x="957263" y="931863"/>
            <a:ext cx="86169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>
                <a:solidFill>
                  <a:srgbClr val="FF0000"/>
                </a:solidFill>
                <a:latin typeface="Verdana" pitchFamily="34" charset="0"/>
              </a:rPr>
              <a:t>Utilización de una EPROM para generar señales lógicas complejas</a:t>
            </a:r>
          </a:p>
        </p:txBody>
      </p:sp>
      <p:graphicFrame>
        <p:nvGraphicFramePr>
          <p:cNvPr id="11" name="Group 150"/>
          <p:cNvGraphicFramePr>
            <a:graphicFrameLocks/>
          </p:cNvGraphicFramePr>
          <p:nvPr/>
        </p:nvGraphicFramePr>
        <p:xfrm>
          <a:off x="6572250" y="2714625"/>
          <a:ext cx="2665413" cy="3925523"/>
        </p:xfrm>
        <a:graphic>
          <a:graphicData uri="http://schemas.openxmlformats.org/drawingml/2006/table">
            <a:tbl>
              <a:tblPr/>
              <a:tblGrid>
                <a:gridCol w="666750"/>
                <a:gridCol w="333375"/>
                <a:gridCol w="333375"/>
                <a:gridCol w="333375"/>
                <a:gridCol w="331788"/>
                <a:gridCol w="334962"/>
                <a:gridCol w="331788"/>
              </a:tblGrid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Dirección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ES" sz="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s-ES" sz="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L="93600" marR="936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600" marR="936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687" name="Group 296"/>
          <p:cNvGrpSpPr>
            <a:grpSpLocks/>
          </p:cNvGrpSpPr>
          <p:nvPr/>
        </p:nvGrpSpPr>
        <p:grpSpPr bwMode="auto">
          <a:xfrm>
            <a:off x="669925" y="1363663"/>
            <a:ext cx="8424863" cy="1227137"/>
            <a:chOff x="476" y="981"/>
            <a:chExt cx="3318" cy="773"/>
          </a:xfrm>
        </p:grpSpPr>
        <p:sp>
          <p:nvSpPr>
            <p:cNvPr id="59720" name="Line 297"/>
            <p:cNvSpPr>
              <a:spLocks noChangeShapeType="1"/>
            </p:cNvSpPr>
            <p:nvPr/>
          </p:nvSpPr>
          <p:spPr bwMode="auto">
            <a:xfrm>
              <a:off x="957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21" name="Line 298"/>
            <p:cNvSpPr>
              <a:spLocks noChangeShapeType="1"/>
            </p:cNvSpPr>
            <p:nvPr/>
          </p:nvSpPr>
          <p:spPr bwMode="auto">
            <a:xfrm>
              <a:off x="958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22" name="Line 299"/>
            <p:cNvSpPr>
              <a:spLocks noChangeShapeType="1"/>
            </p:cNvSpPr>
            <p:nvPr/>
          </p:nvSpPr>
          <p:spPr bwMode="auto">
            <a:xfrm>
              <a:off x="1003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23" name="Line 300"/>
            <p:cNvSpPr>
              <a:spLocks noChangeShapeType="1"/>
            </p:cNvSpPr>
            <p:nvPr/>
          </p:nvSpPr>
          <p:spPr bwMode="auto">
            <a:xfrm>
              <a:off x="903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24" name="Line 301"/>
            <p:cNvSpPr>
              <a:spLocks noChangeShapeType="1"/>
            </p:cNvSpPr>
            <p:nvPr/>
          </p:nvSpPr>
          <p:spPr bwMode="auto">
            <a:xfrm>
              <a:off x="1004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25" name="Line 302"/>
            <p:cNvSpPr>
              <a:spLocks noChangeShapeType="1"/>
            </p:cNvSpPr>
            <p:nvPr/>
          </p:nvSpPr>
          <p:spPr bwMode="auto">
            <a:xfrm>
              <a:off x="1049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26" name="Line 303"/>
            <p:cNvSpPr>
              <a:spLocks noChangeShapeType="1"/>
            </p:cNvSpPr>
            <p:nvPr/>
          </p:nvSpPr>
          <p:spPr bwMode="auto">
            <a:xfrm>
              <a:off x="1050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27" name="Line 304"/>
            <p:cNvSpPr>
              <a:spLocks noChangeShapeType="1"/>
            </p:cNvSpPr>
            <p:nvPr/>
          </p:nvSpPr>
          <p:spPr bwMode="auto">
            <a:xfrm>
              <a:off x="1095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28" name="Line 305"/>
            <p:cNvSpPr>
              <a:spLocks noChangeShapeType="1"/>
            </p:cNvSpPr>
            <p:nvPr/>
          </p:nvSpPr>
          <p:spPr bwMode="auto">
            <a:xfrm>
              <a:off x="1096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29" name="Line 306"/>
            <p:cNvSpPr>
              <a:spLocks noChangeShapeType="1"/>
            </p:cNvSpPr>
            <p:nvPr/>
          </p:nvSpPr>
          <p:spPr bwMode="auto">
            <a:xfrm>
              <a:off x="1139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0" name="Line 307"/>
            <p:cNvSpPr>
              <a:spLocks noChangeShapeType="1"/>
            </p:cNvSpPr>
            <p:nvPr/>
          </p:nvSpPr>
          <p:spPr bwMode="auto">
            <a:xfrm>
              <a:off x="1140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1" name="Line 308"/>
            <p:cNvSpPr>
              <a:spLocks noChangeShapeType="1"/>
            </p:cNvSpPr>
            <p:nvPr/>
          </p:nvSpPr>
          <p:spPr bwMode="auto">
            <a:xfrm>
              <a:off x="1185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2" name="Line 309"/>
            <p:cNvSpPr>
              <a:spLocks noChangeShapeType="1"/>
            </p:cNvSpPr>
            <p:nvPr/>
          </p:nvSpPr>
          <p:spPr bwMode="auto">
            <a:xfrm>
              <a:off x="1186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3" name="Line 310"/>
            <p:cNvSpPr>
              <a:spLocks noChangeShapeType="1"/>
            </p:cNvSpPr>
            <p:nvPr/>
          </p:nvSpPr>
          <p:spPr bwMode="auto">
            <a:xfrm>
              <a:off x="1231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4" name="Line 311"/>
            <p:cNvSpPr>
              <a:spLocks noChangeShapeType="1"/>
            </p:cNvSpPr>
            <p:nvPr/>
          </p:nvSpPr>
          <p:spPr bwMode="auto">
            <a:xfrm>
              <a:off x="1232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5" name="Line 312"/>
            <p:cNvSpPr>
              <a:spLocks noChangeShapeType="1"/>
            </p:cNvSpPr>
            <p:nvPr/>
          </p:nvSpPr>
          <p:spPr bwMode="auto">
            <a:xfrm>
              <a:off x="1277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6" name="Line 313"/>
            <p:cNvSpPr>
              <a:spLocks noChangeShapeType="1"/>
            </p:cNvSpPr>
            <p:nvPr/>
          </p:nvSpPr>
          <p:spPr bwMode="auto">
            <a:xfrm>
              <a:off x="1278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7" name="Line 314"/>
            <p:cNvSpPr>
              <a:spLocks noChangeShapeType="1"/>
            </p:cNvSpPr>
            <p:nvPr/>
          </p:nvSpPr>
          <p:spPr bwMode="auto">
            <a:xfrm>
              <a:off x="1321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8" name="Line 315"/>
            <p:cNvSpPr>
              <a:spLocks noChangeShapeType="1"/>
            </p:cNvSpPr>
            <p:nvPr/>
          </p:nvSpPr>
          <p:spPr bwMode="auto">
            <a:xfrm>
              <a:off x="1322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39" name="Line 316"/>
            <p:cNvSpPr>
              <a:spLocks noChangeShapeType="1"/>
            </p:cNvSpPr>
            <p:nvPr/>
          </p:nvSpPr>
          <p:spPr bwMode="auto">
            <a:xfrm>
              <a:off x="1367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0" name="Line 317"/>
            <p:cNvSpPr>
              <a:spLocks noChangeShapeType="1"/>
            </p:cNvSpPr>
            <p:nvPr/>
          </p:nvSpPr>
          <p:spPr bwMode="auto">
            <a:xfrm>
              <a:off x="1368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1" name="Line 318"/>
            <p:cNvSpPr>
              <a:spLocks noChangeShapeType="1"/>
            </p:cNvSpPr>
            <p:nvPr/>
          </p:nvSpPr>
          <p:spPr bwMode="auto">
            <a:xfrm>
              <a:off x="1413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2" name="Line 319"/>
            <p:cNvSpPr>
              <a:spLocks noChangeShapeType="1"/>
            </p:cNvSpPr>
            <p:nvPr/>
          </p:nvSpPr>
          <p:spPr bwMode="auto">
            <a:xfrm>
              <a:off x="1414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3" name="Line 320"/>
            <p:cNvSpPr>
              <a:spLocks noChangeShapeType="1"/>
            </p:cNvSpPr>
            <p:nvPr/>
          </p:nvSpPr>
          <p:spPr bwMode="auto">
            <a:xfrm>
              <a:off x="1459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4" name="Line 321"/>
            <p:cNvSpPr>
              <a:spLocks noChangeShapeType="1"/>
            </p:cNvSpPr>
            <p:nvPr/>
          </p:nvSpPr>
          <p:spPr bwMode="auto">
            <a:xfrm>
              <a:off x="1460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5" name="Line 322"/>
            <p:cNvSpPr>
              <a:spLocks noChangeShapeType="1"/>
            </p:cNvSpPr>
            <p:nvPr/>
          </p:nvSpPr>
          <p:spPr bwMode="auto">
            <a:xfrm>
              <a:off x="1503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6" name="Line 323"/>
            <p:cNvSpPr>
              <a:spLocks noChangeShapeType="1"/>
            </p:cNvSpPr>
            <p:nvPr/>
          </p:nvSpPr>
          <p:spPr bwMode="auto">
            <a:xfrm>
              <a:off x="1504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7" name="Line 324"/>
            <p:cNvSpPr>
              <a:spLocks noChangeShapeType="1"/>
            </p:cNvSpPr>
            <p:nvPr/>
          </p:nvSpPr>
          <p:spPr bwMode="auto">
            <a:xfrm>
              <a:off x="1549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8" name="Line 325"/>
            <p:cNvSpPr>
              <a:spLocks noChangeShapeType="1"/>
            </p:cNvSpPr>
            <p:nvPr/>
          </p:nvSpPr>
          <p:spPr bwMode="auto">
            <a:xfrm>
              <a:off x="1550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49" name="Line 326"/>
            <p:cNvSpPr>
              <a:spLocks noChangeShapeType="1"/>
            </p:cNvSpPr>
            <p:nvPr/>
          </p:nvSpPr>
          <p:spPr bwMode="auto">
            <a:xfrm>
              <a:off x="1595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0" name="Line 327"/>
            <p:cNvSpPr>
              <a:spLocks noChangeShapeType="1"/>
            </p:cNvSpPr>
            <p:nvPr/>
          </p:nvSpPr>
          <p:spPr bwMode="auto">
            <a:xfrm>
              <a:off x="1596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1" name="Line 328"/>
            <p:cNvSpPr>
              <a:spLocks noChangeShapeType="1"/>
            </p:cNvSpPr>
            <p:nvPr/>
          </p:nvSpPr>
          <p:spPr bwMode="auto">
            <a:xfrm>
              <a:off x="1690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2" name="Line 329"/>
            <p:cNvSpPr>
              <a:spLocks noChangeShapeType="1"/>
            </p:cNvSpPr>
            <p:nvPr/>
          </p:nvSpPr>
          <p:spPr bwMode="auto">
            <a:xfrm>
              <a:off x="1638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3" name="Line 330"/>
            <p:cNvSpPr>
              <a:spLocks noChangeShapeType="1"/>
            </p:cNvSpPr>
            <p:nvPr/>
          </p:nvSpPr>
          <p:spPr bwMode="auto">
            <a:xfrm>
              <a:off x="1638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4" name="Line 331"/>
            <p:cNvSpPr>
              <a:spLocks noChangeShapeType="1"/>
            </p:cNvSpPr>
            <p:nvPr/>
          </p:nvSpPr>
          <p:spPr bwMode="auto">
            <a:xfrm>
              <a:off x="1690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5" name="Line 332"/>
            <p:cNvSpPr>
              <a:spLocks noChangeShapeType="1"/>
            </p:cNvSpPr>
            <p:nvPr/>
          </p:nvSpPr>
          <p:spPr bwMode="auto">
            <a:xfrm>
              <a:off x="1735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6" name="Line 333"/>
            <p:cNvSpPr>
              <a:spLocks noChangeShapeType="1"/>
            </p:cNvSpPr>
            <p:nvPr/>
          </p:nvSpPr>
          <p:spPr bwMode="auto">
            <a:xfrm>
              <a:off x="1736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7" name="Line 334"/>
            <p:cNvSpPr>
              <a:spLocks noChangeShapeType="1"/>
            </p:cNvSpPr>
            <p:nvPr/>
          </p:nvSpPr>
          <p:spPr bwMode="auto">
            <a:xfrm>
              <a:off x="1781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8" name="Line 335"/>
            <p:cNvSpPr>
              <a:spLocks noChangeShapeType="1"/>
            </p:cNvSpPr>
            <p:nvPr/>
          </p:nvSpPr>
          <p:spPr bwMode="auto">
            <a:xfrm>
              <a:off x="1782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59" name="Line 336"/>
            <p:cNvSpPr>
              <a:spLocks noChangeShapeType="1"/>
            </p:cNvSpPr>
            <p:nvPr/>
          </p:nvSpPr>
          <p:spPr bwMode="auto">
            <a:xfrm>
              <a:off x="1827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0" name="Line 337"/>
            <p:cNvSpPr>
              <a:spLocks noChangeShapeType="1"/>
            </p:cNvSpPr>
            <p:nvPr/>
          </p:nvSpPr>
          <p:spPr bwMode="auto">
            <a:xfrm>
              <a:off x="1828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1" name="Line 338"/>
            <p:cNvSpPr>
              <a:spLocks noChangeShapeType="1"/>
            </p:cNvSpPr>
            <p:nvPr/>
          </p:nvSpPr>
          <p:spPr bwMode="auto">
            <a:xfrm>
              <a:off x="1871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2" name="Line 339"/>
            <p:cNvSpPr>
              <a:spLocks noChangeShapeType="1"/>
            </p:cNvSpPr>
            <p:nvPr/>
          </p:nvSpPr>
          <p:spPr bwMode="auto">
            <a:xfrm>
              <a:off x="1872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3" name="Line 340"/>
            <p:cNvSpPr>
              <a:spLocks noChangeShapeType="1"/>
            </p:cNvSpPr>
            <p:nvPr/>
          </p:nvSpPr>
          <p:spPr bwMode="auto">
            <a:xfrm>
              <a:off x="1917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4" name="Line 341"/>
            <p:cNvSpPr>
              <a:spLocks noChangeShapeType="1"/>
            </p:cNvSpPr>
            <p:nvPr/>
          </p:nvSpPr>
          <p:spPr bwMode="auto">
            <a:xfrm>
              <a:off x="1918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5" name="Line 342"/>
            <p:cNvSpPr>
              <a:spLocks noChangeShapeType="1"/>
            </p:cNvSpPr>
            <p:nvPr/>
          </p:nvSpPr>
          <p:spPr bwMode="auto">
            <a:xfrm>
              <a:off x="1963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6" name="Line 343"/>
            <p:cNvSpPr>
              <a:spLocks noChangeShapeType="1"/>
            </p:cNvSpPr>
            <p:nvPr/>
          </p:nvSpPr>
          <p:spPr bwMode="auto">
            <a:xfrm>
              <a:off x="1964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7" name="Line 344"/>
            <p:cNvSpPr>
              <a:spLocks noChangeShapeType="1"/>
            </p:cNvSpPr>
            <p:nvPr/>
          </p:nvSpPr>
          <p:spPr bwMode="auto">
            <a:xfrm>
              <a:off x="2009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8" name="Line 345"/>
            <p:cNvSpPr>
              <a:spLocks noChangeShapeType="1"/>
            </p:cNvSpPr>
            <p:nvPr/>
          </p:nvSpPr>
          <p:spPr bwMode="auto">
            <a:xfrm>
              <a:off x="2010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69" name="Line 346"/>
            <p:cNvSpPr>
              <a:spLocks noChangeShapeType="1"/>
            </p:cNvSpPr>
            <p:nvPr/>
          </p:nvSpPr>
          <p:spPr bwMode="auto">
            <a:xfrm>
              <a:off x="2053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0" name="Line 347"/>
            <p:cNvSpPr>
              <a:spLocks noChangeShapeType="1"/>
            </p:cNvSpPr>
            <p:nvPr/>
          </p:nvSpPr>
          <p:spPr bwMode="auto">
            <a:xfrm>
              <a:off x="2054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1" name="Line 348"/>
            <p:cNvSpPr>
              <a:spLocks noChangeShapeType="1"/>
            </p:cNvSpPr>
            <p:nvPr/>
          </p:nvSpPr>
          <p:spPr bwMode="auto">
            <a:xfrm>
              <a:off x="2099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2" name="Line 349"/>
            <p:cNvSpPr>
              <a:spLocks noChangeShapeType="1"/>
            </p:cNvSpPr>
            <p:nvPr/>
          </p:nvSpPr>
          <p:spPr bwMode="auto">
            <a:xfrm>
              <a:off x="2100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3" name="Line 350"/>
            <p:cNvSpPr>
              <a:spLocks noChangeShapeType="1"/>
            </p:cNvSpPr>
            <p:nvPr/>
          </p:nvSpPr>
          <p:spPr bwMode="auto">
            <a:xfrm>
              <a:off x="2145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4" name="Line 351"/>
            <p:cNvSpPr>
              <a:spLocks noChangeShapeType="1"/>
            </p:cNvSpPr>
            <p:nvPr/>
          </p:nvSpPr>
          <p:spPr bwMode="auto">
            <a:xfrm>
              <a:off x="2146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5" name="Line 352"/>
            <p:cNvSpPr>
              <a:spLocks noChangeShapeType="1"/>
            </p:cNvSpPr>
            <p:nvPr/>
          </p:nvSpPr>
          <p:spPr bwMode="auto">
            <a:xfrm>
              <a:off x="2191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6" name="Line 353"/>
            <p:cNvSpPr>
              <a:spLocks noChangeShapeType="1"/>
            </p:cNvSpPr>
            <p:nvPr/>
          </p:nvSpPr>
          <p:spPr bwMode="auto">
            <a:xfrm>
              <a:off x="2192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7" name="Line 354"/>
            <p:cNvSpPr>
              <a:spLocks noChangeShapeType="1"/>
            </p:cNvSpPr>
            <p:nvPr/>
          </p:nvSpPr>
          <p:spPr bwMode="auto">
            <a:xfrm>
              <a:off x="2235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8" name="Line 355"/>
            <p:cNvSpPr>
              <a:spLocks noChangeShapeType="1"/>
            </p:cNvSpPr>
            <p:nvPr/>
          </p:nvSpPr>
          <p:spPr bwMode="auto">
            <a:xfrm>
              <a:off x="2236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79" name="Line 356"/>
            <p:cNvSpPr>
              <a:spLocks noChangeShapeType="1"/>
            </p:cNvSpPr>
            <p:nvPr/>
          </p:nvSpPr>
          <p:spPr bwMode="auto">
            <a:xfrm>
              <a:off x="2281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0" name="Line 357"/>
            <p:cNvSpPr>
              <a:spLocks noChangeShapeType="1"/>
            </p:cNvSpPr>
            <p:nvPr/>
          </p:nvSpPr>
          <p:spPr bwMode="auto">
            <a:xfrm>
              <a:off x="2282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1" name="Line 358"/>
            <p:cNvSpPr>
              <a:spLocks noChangeShapeType="1"/>
            </p:cNvSpPr>
            <p:nvPr/>
          </p:nvSpPr>
          <p:spPr bwMode="auto">
            <a:xfrm>
              <a:off x="2327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2" name="Line 359"/>
            <p:cNvSpPr>
              <a:spLocks noChangeShapeType="1"/>
            </p:cNvSpPr>
            <p:nvPr/>
          </p:nvSpPr>
          <p:spPr bwMode="auto">
            <a:xfrm>
              <a:off x="2328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3" name="Line 360"/>
            <p:cNvSpPr>
              <a:spLocks noChangeShapeType="1"/>
            </p:cNvSpPr>
            <p:nvPr/>
          </p:nvSpPr>
          <p:spPr bwMode="auto">
            <a:xfrm>
              <a:off x="2373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4" name="Line 361"/>
            <p:cNvSpPr>
              <a:spLocks noChangeShapeType="1"/>
            </p:cNvSpPr>
            <p:nvPr/>
          </p:nvSpPr>
          <p:spPr bwMode="auto">
            <a:xfrm>
              <a:off x="2374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5" name="Line 362"/>
            <p:cNvSpPr>
              <a:spLocks noChangeShapeType="1"/>
            </p:cNvSpPr>
            <p:nvPr/>
          </p:nvSpPr>
          <p:spPr bwMode="auto">
            <a:xfrm>
              <a:off x="2424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6" name="Line 363"/>
            <p:cNvSpPr>
              <a:spLocks noChangeShapeType="1"/>
            </p:cNvSpPr>
            <p:nvPr/>
          </p:nvSpPr>
          <p:spPr bwMode="auto">
            <a:xfrm>
              <a:off x="2425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7" name="Line 364"/>
            <p:cNvSpPr>
              <a:spLocks noChangeShapeType="1"/>
            </p:cNvSpPr>
            <p:nvPr/>
          </p:nvSpPr>
          <p:spPr bwMode="auto">
            <a:xfrm>
              <a:off x="2470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8" name="Line 365"/>
            <p:cNvSpPr>
              <a:spLocks noChangeShapeType="1"/>
            </p:cNvSpPr>
            <p:nvPr/>
          </p:nvSpPr>
          <p:spPr bwMode="auto">
            <a:xfrm>
              <a:off x="2471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89" name="Line 366"/>
            <p:cNvSpPr>
              <a:spLocks noChangeShapeType="1"/>
            </p:cNvSpPr>
            <p:nvPr/>
          </p:nvSpPr>
          <p:spPr bwMode="auto">
            <a:xfrm>
              <a:off x="2516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0" name="Line 367"/>
            <p:cNvSpPr>
              <a:spLocks noChangeShapeType="1"/>
            </p:cNvSpPr>
            <p:nvPr/>
          </p:nvSpPr>
          <p:spPr bwMode="auto">
            <a:xfrm>
              <a:off x="2517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1" name="Line 368"/>
            <p:cNvSpPr>
              <a:spLocks noChangeShapeType="1"/>
            </p:cNvSpPr>
            <p:nvPr/>
          </p:nvSpPr>
          <p:spPr bwMode="auto">
            <a:xfrm>
              <a:off x="2562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2" name="Line 369"/>
            <p:cNvSpPr>
              <a:spLocks noChangeShapeType="1"/>
            </p:cNvSpPr>
            <p:nvPr/>
          </p:nvSpPr>
          <p:spPr bwMode="auto">
            <a:xfrm>
              <a:off x="2563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3" name="Line 370"/>
            <p:cNvSpPr>
              <a:spLocks noChangeShapeType="1"/>
            </p:cNvSpPr>
            <p:nvPr/>
          </p:nvSpPr>
          <p:spPr bwMode="auto">
            <a:xfrm>
              <a:off x="2606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4" name="Line 371"/>
            <p:cNvSpPr>
              <a:spLocks noChangeShapeType="1"/>
            </p:cNvSpPr>
            <p:nvPr/>
          </p:nvSpPr>
          <p:spPr bwMode="auto">
            <a:xfrm>
              <a:off x="2607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5" name="Line 372"/>
            <p:cNvSpPr>
              <a:spLocks noChangeShapeType="1"/>
            </p:cNvSpPr>
            <p:nvPr/>
          </p:nvSpPr>
          <p:spPr bwMode="auto">
            <a:xfrm>
              <a:off x="2652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6" name="Line 373"/>
            <p:cNvSpPr>
              <a:spLocks noChangeShapeType="1"/>
            </p:cNvSpPr>
            <p:nvPr/>
          </p:nvSpPr>
          <p:spPr bwMode="auto">
            <a:xfrm>
              <a:off x="2653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7" name="Line 374"/>
            <p:cNvSpPr>
              <a:spLocks noChangeShapeType="1"/>
            </p:cNvSpPr>
            <p:nvPr/>
          </p:nvSpPr>
          <p:spPr bwMode="auto">
            <a:xfrm>
              <a:off x="2698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8" name="Line 375"/>
            <p:cNvSpPr>
              <a:spLocks noChangeShapeType="1"/>
            </p:cNvSpPr>
            <p:nvPr/>
          </p:nvSpPr>
          <p:spPr bwMode="auto">
            <a:xfrm>
              <a:off x="2699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99" name="Line 376"/>
            <p:cNvSpPr>
              <a:spLocks noChangeShapeType="1"/>
            </p:cNvSpPr>
            <p:nvPr/>
          </p:nvSpPr>
          <p:spPr bwMode="auto">
            <a:xfrm>
              <a:off x="2744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0" name="Line 377"/>
            <p:cNvSpPr>
              <a:spLocks noChangeShapeType="1"/>
            </p:cNvSpPr>
            <p:nvPr/>
          </p:nvSpPr>
          <p:spPr bwMode="auto">
            <a:xfrm>
              <a:off x="2745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1" name="Line 378"/>
            <p:cNvSpPr>
              <a:spLocks noChangeShapeType="1"/>
            </p:cNvSpPr>
            <p:nvPr/>
          </p:nvSpPr>
          <p:spPr bwMode="auto">
            <a:xfrm>
              <a:off x="2788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2" name="Line 379"/>
            <p:cNvSpPr>
              <a:spLocks noChangeShapeType="1"/>
            </p:cNvSpPr>
            <p:nvPr/>
          </p:nvSpPr>
          <p:spPr bwMode="auto">
            <a:xfrm>
              <a:off x="2789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3" name="Line 380"/>
            <p:cNvSpPr>
              <a:spLocks noChangeShapeType="1"/>
            </p:cNvSpPr>
            <p:nvPr/>
          </p:nvSpPr>
          <p:spPr bwMode="auto">
            <a:xfrm>
              <a:off x="2834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4" name="Line 381"/>
            <p:cNvSpPr>
              <a:spLocks noChangeShapeType="1"/>
            </p:cNvSpPr>
            <p:nvPr/>
          </p:nvSpPr>
          <p:spPr bwMode="auto">
            <a:xfrm>
              <a:off x="2835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5" name="Line 382"/>
            <p:cNvSpPr>
              <a:spLocks noChangeShapeType="1"/>
            </p:cNvSpPr>
            <p:nvPr/>
          </p:nvSpPr>
          <p:spPr bwMode="auto">
            <a:xfrm>
              <a:off x="2880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6" name="Line 383"/>
            <p:cNvSpPr>
              <a:spLocks noChangeShapeType="1"/>
            </p:cNvSpPr>
            <p:nvPr/>
          </p:nvSpPr>
          <p:spPr bwMode="auto">
            <a:xfrm>
              <a:off x="2881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7" name="Line 384"/>
            <p:cNvSpPr>
              <a:spLocks noChangeShapeType="1"/>
            </p:cNvSpPr>
            <p:nvPr/>
          </p:nvSpPr>
          <p:spPr bwMode="auto">
            <a:xfrm>
              <a:off x="2926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8" name="Line 385"/>
            <p:cNvSpPr>
              <a:spLocks noChangeShapeType="1"/>
            </p:cNvSpPr>
            <p:nvPr/>
          </p:nvSpPr>
          <p:spPr bwMode="auto">
            <a:xfrm>
              <a:off x="2927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09" name="Line 386"/>
            <p:cNvSpPr>
              <a:spLocks noChangeShapeType="1"/>
            </p:cNvSpPr>
            <p:nvPr/>
          </p:nvSpPr>
          <p:spPr bwMode="auto">
            <a:xfrm>
              <a:off x="2970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0" name="Line 387"/>
            <p:cNvSpPr>
              <a:spLocks noChangeShapeType="1"/>
            </p:cNvSpPr>
            <p:nvPr/>
          </p:nvSpPr>
          <p:spPr bwMode="auto">
            <a:xfrm>
              <a:off x="2971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1" name="Line 388"/>
            <p:cNvSpPr>
              <a:spLocks noChangeShapeType="1"/>
            </p:cNvSpPr>
            <p:nvPr/>
          </p:nvSpPr>
          <p:spPr bwMode="auto">
            <a:xfrm>
              <a:off x="3016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2" name="Line 389"/>
            <p:cNvSpPr>
              <a:spLocks noChangeShapeType="1"/>
            </p:cNvSpPr>
            <p:nvPr/>
          </p:nvSpPr>
          <p:spPr bwMode="auto">
            <a:xfrm>
              <a:off x="3017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3" name="Line 390"/>
            <p:cNvSpPr>
              <a:spLocks noChangeShapeType="1"/>
            </p:cNvSpPr>
            <p:nvPr/>
          </p:nvSpPr>
          <p:spPr bwMode="auto">
            <a:xfrm>
              <a:off x="3062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4" name="Line 391"/>
            <p:cNvSpPr>
              <a:spLocks noChangeShapeType="1"/>
            </p:cNvSpPr>
            <p:nvPr/>
          </p:nvSpPr>
          <p:spPr bwMode="auto">
            <a:xfrm>
              <a:off x="3063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5" name="Line 392"/>
            <p:cNvSpPr>
              <a:spLocks noChangeShapeType="1"/>
            </p:cNvSpPr>
            <p:nvPr/>
          </p:nvSpPr>
          <p:spPr bwMode="auto">
            <a:xfrm>
              <a:off x="3157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6" name="Line 393"/>
            <p:cNvSpPr>
              <a:spLocks noChangeShapeType="1"/>
            </p:cNvSpPr>
            <p:nvPr/>
          </p:nvSpPr>
          <p:spPr bwMode="auto">
            <a:xfrm>
              <a:off x="3105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7" name="Line 394"/>
            <p:cNvSpPr>
              <a:spLocks noChangeShapeType="1"/>
            </p:cNvSpPr>
            <p:nvPr/>
          </p:nvSpPr>
          <p:spPr bwMode="auto">
            <a:xfrm>
              <a:off x="3105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8" name="Line 395"/>
            <p:cNvSpPr>
              <a:spLocks noChangeShapeType="1"/>
            </p:cNvSpPr>
            <p:nvPr/>
          </p:nvSpPr>
          <p:spPr bwMode="auto">
            <a:xfrm>
              <a:off x="3157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19" name="Line 396"/>
            <p:cNvSpPr>
              <a:spLocks noChangeShapeType="1"/>
            </p:cNvSpPr>
            <p:nvPr/>
          </p:nvSpPr>
          <p:spPr bwMode="auto">
            <a:xfrm>
              <a:off x="3202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0" name="Line 397"/>
            <p:cNvSpPr>
              <a:spLocks noChangeShapeType="1"/>
            </p:cNvSpPr>
            <p:nvPr/>
          </p:nvSpPr>
          <p:spPr bwMode="auto">
            <a:xfrm>
              <a:off x="3203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1" name="Line 398"/>
            <p:cNvSpPr>
              <a:spLocks noChangeShapeType="1"/>
            </p:cNvSpPr>
            <p:nvPr/>
          </p:nvSpPr>
          <p:spPr bwMode="auto">
            <a:xfrm>
              <a:off x="3248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2" name="Line 399"/>
            <p:cNvSpPr>
              <a:spLocks noChangeShapeType="1"/>
            </p:cNvSpPr>
            <p:nvPr/>
          </p:nvSpPr>
          <p:spPr bwMode="auto">
            <a:xfrm>
              <a:off x="3249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3" name="Line 400"/>
            <p:cNvSpPr>
              <a:spLocks noChangeShapeType="1"/>
            </p:cNvSpPr>
            <p:nvPr/>
          </p:nvSpPr>
          <p:spPr bwMode="auto">
            <a:xfrm>
              <a:off x="3294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4" name="Line 401"/>
            <p:cNvSpPr>
              <a:spLocks noChangeShapeType="1"/>
            </p:cNvSpPr>
            <p:nvPr/>
          </p:nvSpPr>
          <p:spPr bwMode="auto">
            <a:xfrm>
              <a:off x="3295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5" name="Line 402"/>
            <p:cNvSpPr>
              <a:spLocks noChangeShapeType="1"/>
            </p:cNvSpPr>
            <p:nvPr/>
          </p:nvSpPr>
          <p:spPr bwMode="auto">
            <a:xfrm>
              <a:off x="3338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6" name="Line 403"/>
            <p:cNvSpPr>
              <a:spLocks noChangeShapeType="1"/>
            </p:cNvSpPr>
            <p:nvPr/>
          </p:nvSpPr>
          <p:spPr bwMode="auto">
            <a:xfrm>
              <a:off x="3339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7" name="Line 404"/>
            <p:cNvSpPr>
              <a:spLocks noChangeShapeType="1"/>
            </p:cNvSpPr>
            <p:nvPr/>
          </p:nvSpPr>
          <p:spPr bwMode="auto">
            <a:xfrm>
              <a:off x="3384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8" name="Line 405"/>
            <p:cNvSpPr>
              <a:spLocks noChangeShapeType="1"/>
            </p:cNvSpPr>
            <p:nvPr/>
          </p:nvSpPr>
          <p:spPr bwMode="auto">
            <a:xfrm>
              <a:off x="3385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29" name="Line 406"/>
            <p:cNvSpPr>
              <a:spLocks noChangeShapeType="1"/>
            </p:cNvSpPr>
            <p:nvPr/>
          </p:nvSpPr>
          <p:spPr bwMode="auto">
            <a:xfrm>
              <a:off x="3430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0" name="Line 407"/>
            <p:cNvSpPr>
              <a:spLocks noChangeShapeType="1"/>
            </p:cNvSpPr>
            <p:nvPr/>
          </p:nvSpPr>
          <p:spPr bwMode="auto">
            <a:xfrm>
              <a:off x="3431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1" name="Line 408"/>
            <p:cNvSpPr>
              <a:spLocks noChangeShapeType="1"/>
            </p:cNvSpPr>
            <p:nvPr/>
          </p:nvSpPr>
          <p:spPr bwMode="auto">
            <a:xfrm>
              <a:off x="3476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2" name="Line 409"/>
            <p:cNvSpPr>
              <a:spLocks noChangeShapeType="1"/>
            </p:cNvSpPr>
            <p:nvPr/>
          </p:nvSpPr>
          <p:spPr bwMode="auto">
            <a:xfrm>
              <a:off x="3477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3" name="Line 410"/>
            <p:cNvSpPr>
              <a:spLocks noChangeShapeType="1"/>
            </p:cNvSpPr>
            <p:nvPr/>
          </p:nvSpPr>
          <p:spPr bwMode="auto">
            <a:xfrm>
              <a:off x="3520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4" name="Line 411"/>
            <p:cNvSpPr>
              <a:spLocks noChangeShapeType="1"/>
            </p:cNvSpPr>
            <p:nvPr/>
          </p:nvSpPr>
          <p:spPr bwMode="auto">
            <a:xfrm>
              <a:off x="3521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5" name="Line 412"/>
            <p:cNvSpPr>
              <a:spLocks noChangeShapeType="1"/>
            </p:cNvSpPr>
            <p:nvPr/>
          </p:nvSpPr>
          <p:spPr bwMode="auto">
            <a:xfrm>
              <a:off x="3566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6" name="Line 413"/>
            <p:cNvSpPr>
              <a:spLocks noChangeShapeType="1"/>
            </p:cNvSpPr>
            <p:nvPr/>
          </p:nvSpPr>
          <p:spPr bwMode="auto">
            <a:xfrm>
              <a:off x="3567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7" name="Line 414"/>
            <p:cNvSpPr>
              <a:spLocks noChangeShapeType="1"/>
            </p:cNvSpPr>
            <p:nvPr/>
          </p:nvSpPr>
          <p:spPr bwMode="auto">
            <a:xfrm>
              <a:off x="3612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8" name="Line 415"/>
            <p:cNvSpPr>
              <a:spLocks noChangeShapeType="1"/>
            </p:cNvSpPr>
            <p:nvPr/>
          </p:nvSpPr>
          <p:spPr bwMode="auto">
            <a:xfrm>
              <a:off x="3613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39" name="Line 416"/>
            <p:cNvSpPr>
              <a:spLocks noChangeShapeType="1"/>
            </p:cNvSpPr>
            <p:nvPr/>
          </p:nvSpPr>
          <p:spPr bwMode="auto">
            <a:xfrm>
              <a:off x="3658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40" name="Line 417"/>
            <p:cNvSpPr>
              <a:spLocks noChangeShapeType="1"/>
            </p:cNvSpPr>
            <p:nvPr/>
          </p:nvSpPr>
          <p:spPr bwMode="auto">
            <a:xfrm>
              <a:off x="3659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41" name="Line 418"/>
            <p:cNvSpPr>
              <a:spLocks noChangeShapeType="1"/>
            </p:cNvSpPr>
            <p:nvPr/>
          </p:nvSpPr>
          <p:spPr bwMode="auto">
            <a:xfrm>
              <a:off x="3702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42" name="Line 419"/>
            <p:cNvSpPr>
              <a:spLocks noChangeShapeType="1"/>
            </p:cNvSpPr>
            <p:nvPr/>
          </p:nvSpPr>
          <p:spPr bwMode="auto">
            <a:xfrm>
              <a:off x="3703" y="111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43" name="Line 420"/>
            <p:cNvSpPr>
              <a:spLocks noChangeShapeType="1"/>
            </p:cNvSpPr>
            <p:nvPr/>
          </p:nvSpPr>
          <p:spPr bwMode="auto">
            <a:xfrm>
              <a:off x="3748" y="111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44" name="Line 421"/>
            <p:cNvSpPr>
              <a:spLocks noChangeShapeType="1"/>
            </p:cNvSpPr>
            <p:nvPr/>
          </p:nvSpPr>
          <p:spPr bwMode="auto">
            <a:xfrm>
              <a:off x="3749" y="1382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45" name="Text Box 422"/>
            <p:cNvSpPr txBox="1">
              <a:spLocks noChangeArrowheads="1"/>
            </p:cNvSpPr>
            <p:nvPr/>
          </p:nvSpPr>
          <p:spPr bwMode="auto">
            <a:xfrm>
              <a:off x="899" y="983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59846" name="Text Box 423"/>
            <p:cNvSpPr txBox="1">
              <a:spLocks noChangeArrowheads="1"/>
            </p:cNvSpPr>
            <p:nvPr/>
          </p:nvSpPr>
          <p:spPr bwMode="auto">
            <a:xfrm>
              <a:off x="993" y="981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</a:t>
              </a:r>
            </a:p>
          </p:txBody>
        </p:sp>
        <p:sp>
          <p:nvSpPr>
            <p:cNvPr id="59847" name="Text Box 424"/>
            <p:cNvSpPr txBox="1">
              <a:spLocks noChangeArrowheads="1"/>
            </p:cNvSpPr>
            <p:nvPr/>
          </p:nvSpPr>
          <p:spPr bwMode="auto">
            <a:xfrm>
              <a:off x="1087" y="985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59848" name="Text Box 425"/>
            <p:cNvSpPr txBox="1">
              <a:spLocks noChangeArrowheads="1"/>
            </p:cNvSpPr>
            <p:nvPr/>
          </p:nvSpPr>
          <p:spPr bwMode="auto">
            <a:xfrm>
              <a:off x="1176" y="985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59849" name="Text Box 426"/>
            <p:cNvSpPr txBox="1">
              <a:spLocks noChangeArrowheads="1"/>
            </p:cNvSpPr>
            <p:nvPr/>
          </p:nvSpPr>
          <p:spPr bwMode="auto">
            <a:xfrm>
              <a:off x="1267" y="983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59850" name="Text Box 427"/>
            <p:cNvSpPr txBox="1">
              <a:spLocks noChangeArrowheads="1"/>
            </p:cNvSpPr>
            <p:nvPr/>
          </p:nvSpPr>
          <p:spPr bwMode="auto">
            <a:xfrm>
              <a:off x="1363" y="983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6</a:t>
              </a:r>
            </a:p>
          </p:txBody>
        </p:sp>
        <p:sp>
          <p:nvSpPr>
            <p:cNvPr id="59851" name="Text Box 428"/>
            <p:cNvSpPr txBox="1">
              <a:spLocks noChangeArrowheads="1"/>
            </p:cNvSpPr>
            <p:nvPr/>
          </p:nvSpPr>
          <p:spPr bwMode="auto">
            <a:xfrm>
              <a:off x="1453" y="985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7</a:t>
              </a:r>
            </a:p>
          </p:txBody>
        </p:sp>
        <p:sp>
          <p:nvSpPr>
            <p:cNvPr id="59852" name="Text Box 429"/>
            <p:cNvSpPr txBox="1">
              <a:spLocks noChangeArrowheads="1"/>
            </p:cNvSpPr>
            <p:nvPr/>
          </p:nvSpPr>
          <p:spPr bwMode="auto">
            <a:xfrm>
              <a:off x="1541" y="983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8</a:t>
              </a:r>
            </a:p>
          </p:txBody>
        </p:sp>
        <p:sp>
          <p:nvSpPr>
            <p:cNvPr id="59853" name="Text Box 430"/>
            <p:cNvSpPr txBox="1">
              <a:spLocks noChangeArrowheads="1"/>
            </p:cNvSpPr>
            <p:nvPr/>
          </p:nvSpPr>
          <p:spPr bwMode="auto">
            <a:xfrm>
              <a:off x="1643" y="985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9</a:t>
              </a:r>
            </a:p>
          </p:txBody>
        </p:sp>
        <p:sp>
          <p:nvSpPr>
            <p:cNvPr id="59854" name="Text Box 431"/>
            <p:cNvSpPr txBox="1">
              <a:spLocks noChangeArrowheads="1"/>
            </p:cNvSpPr>
            <p:nvPr/>
          </p:nvSpPr>
          <p:spPr bwMode="auto">
            <a:xfrm>
              <a:off x="1703" y="985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10</a:t>
              </a:r>
            </a:p>
          </p:txBody>
        </p:sp>
        <p:sp>
          <p:nvSpPr>
            <p:cNvPr id="59855" name="Text Box 432"/>
            <p:cNvSpPr txBox="1">
              <a:spLocks noChangeArrowheads="1"/>
            </p:cNvSpPr>
            <p:nvPr/>
          </p:nvSpPr>
          <p:spPr bwMode="auto">
            <a:xfrm>
              <a:off x="1791" y="985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59856" name="Text Box 433"/>
            <p:cNvSpPr txBox="1">
              <a:spLocks noChangeArrowheads="1"/>
            </p:cNvSpPr>
            <p:nvPr/>
          </p:nvSpPr>
          <p:spPr bwMode="auto">
            <a:xfrm>
              <a:off x="1881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59857" name="Text Box 434"/>
            <p:cNvSpPr txBox="1">
              <a:spLocks noChangeArrowheads="1"/>
            </p:cNvSpPr>
            <p:nvPr/>
          </p:nvSpPr>
          <p:spPr bwMode="auto">
            <a:xfrm>
              <a:off x="1971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13</a:t>
              </a:r>
            </a:p>
          </p:txBody>
        </p:sp>
        <p:sp>
          <p:nvSpPr>
            <p:cNvPr id="59858" name="Text Box 435"/>
            <p:cNvSpPr txBox="1">
              <a:spLocks noChangeArrowheads="1"/>
            </p:cNvSpPr>
            <p:nvPr/>
          </p:nvSpPr>
          <p:spPr bwMode="auto">
            <a:xfrm>
              <a:off x="2061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14</a:t>
              </a:r>
            </a:p>
          </p:txBody>
        </p:sp>
        <p:sp>
          <p:nvSpPr>
            <p:cNvPr id="59859" name="Text Box 436"/>
            <p:cNvSpPr txBox="1">
              <a:spLocks noChangeArrowheads="1"/>
            </p:cNvSpPr>
            <p:nvPr/>
          </p:nvSpPr>
          <p:spPr bwMode="auto">
            <a:xfrm>
              <a:off x="2151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15</a:t>
              </a:r>
            </a:p>
          </p:txBody>
        </p:sp>
        <p:sp>
          <p:nvSpPr>
            <p:cNvPr id="59860" name="Text Box 437"/>
            <p:cNvSpPr txBox="1">
              <a:spLocks noChangeArrowheads="1"/>
            </p:cNvSpPr>
            <p:nvPr/>
          </p:nvSpPr>
          <p:spPr bwMode="auto">
            <a:xfrm>
              <a:off x="2247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16</a:t>
              </a:r>
            </a:p>
          </p:txBody>
        </p:sp>
        <p:sp>
          <p:nvSpPr>
            <p:cNvPr id="59861" name="Text Box 438"/>
            <p:cNvSpPr txBox="1">
              <a:spLocks noChangeArrowheads="1"/>
            </p:cNvSpPr>
            <p:nvPr/>
          </p:nvSpPr>
          <p:spPr bwMode="auto">
            <a:xfrm>
              <a:off x="2337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17</a:t>
              </a:r>
            </a:p>
          </p:txBody>
        </p:sp>
        <p:sp>
          <p:nvSpPr>
            <p:cNvPr id="59862" name="Text Box 439"/>
            <p:cNvSpPr txBox="1">
              <a:spLocks noChangeArrowheads="1"/>
            </p:cNvSpPr>
            <p:nvPr/>
          </p:nvSpPr>
          <p:spPr bwMode="auto">
            <a:xfrm>
              <a:off x="2427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18</a:t>
              </a:r>
            </a:p>
          </p:txBody>
        </p:sp>
        <p:sp>
          <p:nvSpPr>
            <p:cNvPr id="59863" name="Text Box 440"/>
            <p:cNvSpPr txBox="1">
              <a:spLocks noChangeArrowheads="1"/>
            </p:cNvSpPr>
            <p:nvPr/>
          </p:nvSpPr>
          <p:spPr bwMode="auto">
            <a:xfrm>
              <a:off x="2521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19</a:t>
              </a:r>
            </a:p>
          </p:txBody>
        </p:sp>
        <p:sp>
          <p:nvSpPr>
            <p:cNvPr id="59864" name="Text Box 441"/>
            <p:cNvSpPr txBox="1">
              <a:spLocks noChangeArrowheads="1"/>
            </p:cNvSpPr>
            <p:nvPr/>
          </p:nvSpPr>
          <p:spPr bwMode="auto">
            <a:xfrm>
              <a:off x="2615" y="981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20</a:t>
              </a:r>
            </a:p>
          </p:txBody>
        </p:sp>
        <p:sp>
          <p:nvSpPr>
            <p:cNvPr id="59865" name="Text Box 442"/>
            <p:cNvSpPr txBox="1">
              <a:spLocks noChangeArrowheads="1"/>
            </p:cNvSpPr>
            <p:nvPr/>
          </p:nvSpPr>
          <p:spPr bwMode="auto">
            <a:xfrm>
              <a:off x="2709" y="985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21</a:t>
              </a:r>
            </a:p>
          </p:txBody>
        </p:sp>
        <p:sp>
          <p:nvSpPr>
            <p:cNvPr id="59866" name="Text Box 443"/>
            <p:cNvSpPr txBox="1">
              <a:spLocks noChangeArrowheads="1"/>
            </p:cNvSpPr>
            <p:nvPr/>
          </p:nvSpPr>
          <p:spPr bwMode="auto">
            <a:xfrm>
              <a:off x="2805" y="985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22</a:t>
              </a:r>
            </a:p>
          </p:txBody>
        </p:sp>
        <p:sp>
          <p:nvSpPr>
            <p:cNvPr id="59867" name="Text Box 444"/>
            <p:cNvSpPr txBox="1">
              <a:spLocks noChangeArrowheads="1"/>
            </p:cNvSpPr>
            <p:nvPr/>
          </p:nvSpPr>
          <p:spPr bwMode="auto">
            <a:xfrm>
              <a:off x="2895" y="985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23</a:t>
              </a:r>
            </a:p>
          </p:txBody>
        </p:sp>
        <p:sp>
          <p:nvSpPr>
            <p:cNvPr id="59868" name="Text Box 445"/>
            <p:cNvSpPr txBox="1">
              <a:spLocks noChangeArrowheads="1"/>
            </p:cNvSpPr>
            <p:nvPr/>
          </p:nvSpPr>
          <p:spPr bwMode="auto">
            <a:xfrm>
              <a:off x="2985" y="985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24</a:t>
              </a:r>
            </a:p>
          </p:txBody>
        </p:sp>
        <p:sp>
          <p:nvSpPr>
            <p:cNvPr id="59869" name="Text Box 446"/>
            <p:cNvSpPr txBox="1">
              <a:spLocks noChangeArrowheads="1"/>
            </p:cNvSpPr>
            <p:nvPr/>
          </p:nvSpPr>
          <p:spPr bwMode="auto">
            <a:xfrm>
              <a:off x="3085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25</a:t>
              </a:r>
            </a:p>
          </p:txBody>
        </p:sp>
        <p:sp>
          <p:nvSpPr>
            <p:cNvPr id="59870" name="Text Box 447"/>
            <p:cNvSpPr txBox="1">
              <a:spLocks noChangeArrowheads="1"/>
            </p:cNvSpPr>
            <p:nvPr/>
          </p:nvSpPr>
          <p:spPr bwMode="auto">
            <a:xfrm>
              <a:off x="3181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26</a:t>
              </a:r>
            </a:p>
          </p:txBody>
        </p:sp>
        <p:sp>
          <p:nvSpPr>
            <p:cNvPr id="59871" name="Text Box 448"/>
            <p:cNvSpPr txBox="1">
              <a:spLocks noChangeArrowheads="1"/>
            </p:cNvSpPr>
            <p:nvPr/>
          </p:nvSpPr>
          <p:spPr bwMode="auto">
            <a:xfrm>
              <a:off x="3271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27</a:t>
              </a:r>
            </a:p>
          </p:txBody>
        </p:sp>
        <p:sp>
          <p:nvSpPr>
            <p:cNvPr id="59872" name="Text Box 449"/>
            <p:cNvSpPr txBox="1">
              <a:spLocks noChangeArrowheads="1"/>
            </p:cNvSpPr>
            <p:nvPr/>
          </p:nvSpPr>
          <p:spPr bwMode="auto">
            <a:xfrm>
              <a:off x="3355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28</a:t>
              </a:r>
            </a:p>
          </p:txBody>
        </p:sp>
        <p:sp>
          <p:nvSpPr>
            <p:cNvPr id="59873" name="Text Box 450"/>
            <p:cNvSpPr txBox="1">
              <a:spLocks noChangeArrowheads="1"/>
            </p:cNvSpPr>
            <p:nvPr/>
          </p:nvSpPr>
          <p:spPr bwMode="auto">
            <a:xfrm>
              <a:off x="3445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29</a:t>
              </a:r>
            </a:p>
          </p:txBody>
        </p:sp>
        <p:sp>
          <p:nvSpPr>
            <p:cNvPr id="59874" name="Text Box 451"/>
            <p:cNvSpPr txBox="1">
              <a:spLocks noChangeArrowheads="1"/>
            </p:cNvSpPr>
            <p:nvPr/>
          </p:nvSpPr>
          <p:spPr bwMode="auto">
            <a:xfrm>
              <a:off x="3541" y="983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30</a:t>
              </a:r>
            </a:p>
          </p:txBody>
        </p:sp>
        <p:sp>
          <p:nvSpPr>
            <p:cNvPr id="59875" name="Text Box 452"/>
            <p:cNvSpPr txBox="1">
              <a:spLocks noChangeArrowheads="1"/>
            </p:cNvSpPr>
            <p:nvPr/>
          </p:nvSpPr>
          <p:spPr bwMode="auto">
            <a:xfrm>
              <a:off x="3635" y="981"/>
              <a:ext cx="139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31</a:t>
              </a:r>
            </a:p>
          </p:txBody>
        </p:sp>
        <p:sp>
          <p:nvSpPr>
            <p:cNvPr id="59876" name="Line 453"/>
            <p:cNvSpPr>
              <a:spLocks noChangeShapeType="1"/>
            </p:cNvSpPr>
            <p:nvPr/>
          </p:nvSpPr>
          <p:spPr bwMode="auto">
            <a:xfrm>
              <a:off x="854" y="111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77" name="Line 454"/>
            <p:cNvSpPr>
              <a:spLocks noChangeShapeType="1"/>
            </p:cNvSpPr>
            <p:nvPr/>
          </p:nvSpPr>
          <p:spPr bwMode="auto">
            <a:xfrm>
              <a:off x="855" y="1110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78" name="Line 455"/>
            <p:cNvSpPr>
              <a:spLocks noChangeShapeType="1"/>
            </p:cNvSpPr>
            <p:nvPr/>
          </p:nvSpPr>
          <p:spPr bwMode="auto">
            <a:xfrm>
              <a:off x="900" y="111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79" name="Line 456"/>
            <p:cNvSpPr>
              <a:spLocks noChangeShapeType="1"/>
            </p:cNvSpPr>
            <p:nvPr/>
          </p:nvSpPr>
          <p:spPr bwMode="auto">
            <a:xfrm>
              <a:off x="801" y="1376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80" name="Text Box 457"/>
            <p:cNvSpPr txBox="1">
              <a:spLocks noChangeArrowheads="1"/>
            </p:cNvSpPr>
            <p:nvPr/>
          </p:nvSpPr>
          <p:spPr bwMode="auto">
            <a:xfrm>
              <a:off x="795" y="981"/>
              <a:ext cx="107" cy="1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900" b="1">
                  <a:solidFill>
                    <a:schemeClr val="tx1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59881" name="Line 458"/>
            <p:cNvSpPr>
              <a:spLocks noChangeShapeType="1"/>
            </p:cNvSpPr>
            <p:nvPr/>
          </p:nvSpPr>
          <p:spPr bwMode="auto">
            <a:xfrm>
              <a:off x="819" y="1705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82" name="Line 459"/>
            <p:cNvSpPr>
              <a:spLocks noChangeShapeType="1"/>
            </p:cNvSpPr>
            <p:nvPr/>
          </p:nvSpPr>
          <p:spPr bwMode="auto">
            <a:xfrm flipV="1">
              <a:off x="955" y="156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83" name="Line 460"/>
            <p:cNvSpPr>
              <a:spLocks noChangeShapeType="1"/>
            </p:cNvSpPr>
            <p:nvPr/>
          </p:nvSpPr>
          <p:spPr bwMode="auto">
            <a:xfrm>
              <a:off x="955" y="156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84" name="Line 461"/>
            <p:cNvSpPr>
              <a:spLocks noChangeShapeType="1"/>
            </p:cNvSpPr>
            <p:nvPr/>
          </p:nvSpPr>
          <p:spPr bwMode="auto">
            <a:xfrm flipV="1">
              <a:off x="1145" y="156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85" name="Line 462"/>
            <p:cNvSpPr>
              <a:spLocks noChangeShapeType="1"/>
            </p:cNvSpPr>
            <p:nvPr/>
          </p:nvSpPr>
          <p:spPr bwMode="auto">
            <a:xfrm>
              <a:off x="1137" y="1705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86" name="Line 463"/>
            <p:cNvSpPr>
              <a:spLocks noChangeShapeType="1"/>
            </p:cNvSpPr>
            <p:nvPr/>
          </p:nvSpPr>
          <p:spPr bwMode="auto">
            <a:xfrm flipV="1">
              <a:off x="1413" y="156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87" name="Line 464"/>
            <p:cNvSpPr>
              <a:spLocks noChangeShapeType="1"/>
            </p:cNvSpPr>
            <p:nvPr/>
          </p:nvSpPr>
          <p:spPr bwMode="auto">
            <a:xfrm>
              <a:off x="1409" y="156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88" name="Line 465"/>
            <p:cNvSpPr>
              <a:spLocks noChangeShapeType="1"/>
            </p:cNvSpPr>
            <p:nvPr/>
          </p:nvSpPr>
          <p:spPr bwMode="auto">
            <a:xfrm flipV="1">
              <a:off x="1507" y="156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89" name="Line 466"/>
            <p:cNvSpPr>
              <a:spLocks noChangeShapeType="1"/>
            </p:cNvSpPr>
            <p:nvPr/>
          </p:nvSpPr>
          <p:spPr bwMode="auto">
            <a:xfrm>
              <a:off x="1506" y="170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0" name="Line 467"/>
            <p:cNvSpPr>
              <a:spLocks noChangeShapeType="1"/>
            </p:cNvSpPr>
            <p:nvPr/>
          </p:nvSpPr>
          <p:spPr bwMode="auto">
            <a:xfrm flipV="1">
              <a:off x="1595" y="156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1" name="Line 468"/>
            <p:cNvSpPr>
              <a:spLocks noChangeShapeType="1"/>
            </p:cNvSpPr>
            <p:nvPr/>
          </p:nvSpPr>
          <p:spPr bwMode="auto">
            <a:xfrm>
              <a:off x="1593" y="156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2" name="Line 469"/>
            <p:cNvSpPr>
              <a:spLocks noChangeShapeType="1"/>
            </p:cNvSpPr>
            <p:nvPr/>
          </p:nvSpPr>
          <p:spPr bwMode="auto">
            <a:xfrm flipV="1">
              <a:off x="1689" y="156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3" name="Line 470"/>
            <p:cNvSpPr>
              <a:spLocks noChangeShapeType="1"/>
            </p:cNvSpPr>
            <p:nvPr/>
          </p:nvSpPr>
          <p:spPr bwMode="auto">
            <a:xfrm>
              <a:off x="1690" y="170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4" name="Line 471"/>
            <p:cNvSpPr>
              <a:spLocks noChangeShapeType="1"/>
            </p:cNvSpPr>
            <p:nvPr/>
          </p:nvSpPr>
          <p:spPr bwMode="auto">
            <a:xfrm flipV="1">
              <a:off x="1873" y="156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5" name="Line 472"/>
            <p:cNvSpPr>
              <a:spLocks noChangeShapeType="1"/>
            </p:cNvSpPr>
            <p:nvPr/>
          </p:nvSpPr>
          <p:spPr bwMode="auto">
            <a:xfrm>
              <a:off x="1872" y="1569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6" name="Line 473"/>
            <p:cNvSpPr>
              <a:spLocks noChangeShapeType="1"/>
            </p:cNvSpPr>
            <p:nvPr/>
          </p:nvSpPr>
          <p:spPr bwMode="auto">
            <a:xfrm flipV="1">
              <a:off x="2325" y="156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7" name="Line 474"/>
            <p:cNvSpPr>
              <a:spLocks noChangeShapeType="1"/>
            </p:cNvSpPr>
            <p:nvPr/>
          </p:nvSpPr>
          <p:spPr bwMode="auto">
            <a:xfrm>
              <a:off x="2328" y="170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8" name="Line 475"/>
            <p:cNvSpPr>
              <a:spLocks noChangeShapeType="1"/>
            </p:cNvSpPr>
            <p:nvPr/>
          </p:nvSpPr>
          <p:spPr bwMode="auto">
            <a:xfrm flipV="1">
              <a:off x="2417" y="156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899" name="Line 476"/>
            <p:cNvSpPr>
              <a:spLocks noChangeShapeType="1"/>
            </p:cNvSpPr>
            <p:nvPr/>
          </p:nvSpPr>
          <p:spPr bwMode="auto">
            <a:xfrm>
              <a:off x="2419" y="156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0" name="Line 477"/>
            <p:cNvSpPr>
              <a:spLocks noChangeShapeType="1"/>
            </p:cNvSpPr>
            <p:nvPr/>
          </p:nvSpPr>
          <p:spPr bwMode="auto">
            <a:xfrm flipV="1">
              <a:off x="2607" y="156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1" name="Line 478"/>
            <p:cNvSpPr>
              <a:spLocks noChangeShapeType="1"/>
            </p:cNvSpPr>
            <p:nvPr/>
          </p:nvSpPr>
          <p:spPr bwMode="auto">
            <a:xfrm>
              <a:off x="2603" y="170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2" name="Line 479"/>
            <p:cNvSpPr>
              <a:spLocks noChangeShapeType="1"/>
            </p:cNvSpPr>
            <p:nvPr/>
          </p:nvSpPr>
          <p:spPr bwMode="auto">
            <a:xfrm flipV="1">
              <a:off x="2785" y="156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3" name="Line 480"/>
            <p:cNvSpPr>
              <a:spLocks noChangeShapeType="1"/>
            </p:cNvSpPr>
            <p:nvPr/>
          </p:nvSpPr>
          <p:spPr bwMode="auto">
            <a:xfrm>
              <a:off x="2785" y="156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4" name="Line 481"/>
            <p:cNvSpPr>
              <a:spLocks noChangeShapeType="1"/>
            </p:cNvSpPr>
            <p:nvPr/>
          </p:nvSpPr>
          <p:spPr bwMode="auto">
            <a:xfrm flipV="1">
              <a:off x="3058" y="156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5" name="Line 482"/>
            <p:cNvSpPr>
              <a:spLocks noChangeShapeType="1"/>
            </p:cNvSpPr>
            <p:nvPr/>
          </p:nvSpPr>
          <p:spPr bwMode="auto">
            <a:xfrm>
              <a:off x="3063" y="169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6" name="Line 483"/>
            <p:cNvSpPr>
              <a:spLocks noChangeShapeType="1"/>
            </p:cNvSpPr>
            <p:nvPr/>
          </p:nvSpPr>
          <p:spPr bwMode="auto">
            <a:xfrm flipV="1">
              <a:off x="3152" y="156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7" name="Line 484"/>
            <p:cNvSpPr>
              <a:spLocks noChangeShapeType="1"/>
            </p:cNvSpPr>
            <p:nvPr/>
          </p:nvSpPr>
          <p:spPr bwMode="auto">
            <a:xfrm flipV="1">
              <a:off x="3246" y="156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8" name="Line 485"/>
            <p:cNvSpPr>
              <a:spLocks noChangeShapeType="1"/>
            </p:cNvSpPr>
            <p:nvPr/>
          </p:nvSpPr>
          <p:spPr bwMode="auto">
            <a:xfrm>
              <a:off x="3154" y="156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09" name="Line 486"/>
            <p:cNvSpPr>
              <a:spLocks noChangeShapeType="1"/>
            </p:cNvSpPr>
            <p:nvPr/>
          </p:nvSpPr>
          <p:spPr bwMode="auto">
            <a:xfrm>
              <a:off x="3244" y="170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10" name="Line 487"/>
            <p:cNvSpPr>
              <a:spLocks noChangeShapeType="1"/>
            </p:cNvSpPr>
            <p:nvPr/>
          </p:nvSpPr>
          <p:spPr bwMode="auto">
            <a:xfrm flipV="1">
              <a:off x="3426" y="156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11" name="Line 488"/>
            <p:cNvSpPr>
              <a:spLocks noChangeShapeType="1"/>
            </p:cNvSpPr>
            <p:nvPr/>
          </p:nvSpPr>
          <p:spPr bwMode="auto">
            <a:xfrm>
              <a:off x="3426" y="1569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12" name="Line 489"/>
            <p:cNvSpPr>
              <a:spLocks noChangeShapeType="1"/>
            </p:cNvSpPr>
            <p:nvPr/>
          </p:nvSpPr>
          <p:spPr bwMode="auto">
            <a:xfrm flipV="1">
              <a:off x="3695" y="156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13" name="Line 490"/>
            <p:cNvSpPr>
              <a:spLocks noChangeShapeType="1"/>
            </p:cNvSpPr>
            <p:nvPr/>
          </p:nvSpPr>
          <p:spPr bwMode="auto">
            <a:xfrm>
              <a:off x="3692" y="169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914" name="Text Box 491"/>
            <p:cNvSpPr txBox="1">
              <a:spLocks noChangeArrowheads="1"/>
            </p:cNvSpPr>
            <p:nvPr/>
          </p:nvSpPr>
          <p:spPr bwMode="auto">
            <a:xfrm>
              <a:off x="476" y="1598"/>
              <a:ext cx="230" cy="1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000" b="1">
                  <a:solidFill>
                    <a:schemeClr val="tx1"/>
                  </a:solidFill>
                  <a:latin typeface="Verdana" pitchFamily="34" charset="0"/>
                </a:rPr>
                <a:t>Señal</a:t>
              </a:r>
            </a:p>
          </p:txBody>
        </p:sp>
        <p:sp>
          <p:nvSpPr>
            <p:cNvPr id="59915" name="Text Box 492"/>
            <p:cNvSpPr txBox="1">
              <a:spLocks noChangeArrowheads="1"/>
            </p:cNvSpPr>
            <p:nvPr/>
          </p:nvSpPr>
          <p:spPr bwMode="auto">
            <a:xfrm>
              <a:off x="488" y="1280"/>
              <a:ext cx="220" cy="1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000" b="1">
                  <a:solidFill>
                    <a:schemeClr val="tx1"/>
                  </a:solidFill>
                  <a:latin typeface="Verdana" pitchFamily="34" charset="0"/>
                </a:rPr>
                <a:t>Reloj</a:t>
              </a:r>
            </a:p>
          </p:txBody>
        </p:sp>
      </p:grpSp>
      <p:sp>
        <p:nvSpPr>
          <p:cNvPr id="59688" name="Text Box 493"/>
          <p:cNvSpPr txBox="1">
            <a:spLocks noChangeArrowheads="1"/>
          </p:cNvSpPr>
          <p:nvPr/>
        </p:nvSpPr>
        <p:spPr bwMode="auto">
          <a:xfrm>
            <a:off x="688975" y="4302125"/>
            <a:ext cx="557213" cy="2492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sz="1000" b="1">
                <a:solidFill>
                  <a:schemeClr val="tx1"/>
                </a:solidFill>
                <a:latin typeface="Verdana" pitchFamily="34" charset="0"/>
              </a:rPr>
              <a:t>Reloj</a:t>
            </a:r>
          </a:p>
        </p:txBody>
      </p:sp>
      <p:grpSp>
        <p:nvGrpSpPr>
          <p:cNvPr id="59689" name="Group 494"/>
          <p:cNvGrpSpPr>
            <a:grpSpLocks/>
          </p:cNvGrpSpPr>
          <p:nvPr/>
        </p:nvGrpSpPr>
        <p:grpSpPr bwMode="auto">
          <a:xfrm>
            <a:off x="812800" y="3740150"/>
            <a:ext cx="2778125" cy="1770063"/>
            <a:chOff x="385" y="2432"/>
            <a:chExt cx="1750" cy="1115"/>
          </a:xfrm>
        </p:grpSpPr>
        <p:sp>
          <p:nvSpPr>
            <p:cNvPr id="59690" name="Rectangle 495"/>
            <p:cNvSpPr>
              <a:spLocks noChangeArrowheads="1"/>
            </p:cNvSpPr>
            <p:nvPr/>
          </p:nvSpPr>
          <p:spPr bwMode="auto">
            <a:xfrm>
              <a:off x="612" y="2432"/>
              <a:ext cx="499" cy="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59691" name="Rectangle 496"/>
            <p:cNvSpPr>
              <a:spLocks noChangeArrowheads="1"/>
            </p:cNvSpPr>
            <p:nvPr/>
          </p:nvSpPr>
          <p:spPr bwMode="auto">
            <a:xfrm>
              <a:off x="1292" y="2432"/>
              <a:ext cx="499" cy="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59692" name="AutoShape 497"/>
            <p:cNvSpPr>
              <a:spLocks noChangeArrowheads="1"/>
            </p:cNvSpPr>
            <p:nvPr/>
          </p:nvSpPr>
          <p:spPr bwMode="auto">
            <a:xfrm rot="5400000">
              <a:off x="611" y="2885"/>
              <a:ext cx="91" cy="91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pPr eaLnBrk="0" hangingPunct="0"/>
              <a:endParaRPr lang="es-ES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59693" name="Line 498"/>
            <p:cNvSpPr>
              <a:spLocks noChangeShapeType="1"/>
            </p:cNvSpPr>
            <p:nvPr/>
          </p:nvSpPr>
          <p:spPr bwMode="auto">
            <a:xfrm flipH="1">
              <a:off x="385" y="2931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694" name="Line 499"/>
            <p:cNvSpPr>
              <a:spLocks noChangeShapeType="1"/>
            </p:cNvSpPr>
            <p:nvPr/>
          </p:nvSpPr>
          <p:spPr bwMode="auto">
            <a:xfrm flipH="1">
              <a:off x="1785" y="2659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695" name="Line 500"/>
            <p:cNvSpPr>
              <a:spLocks noChangeShapeType="1"/>
            </p:cNvSpPr>
            <p:nvPr/>
          </p:nvSpPr>
          <p:spPr bwMode="auto">
            <a:xfrm flipH="1">
              <a:off x="1788" y="2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696" name="Line 501"/>
            <p:cNvSpPr>
              <a:spLocks noChangeShapeType="1"/>
            </p:cNvSpPr>
            <p:nvPr/>
          </p:nvSpPr>
          <p:spPr bwMode="auto">
            <a:xfrm flipH="1">
              <a:off x="1788" y="302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697" name="Line 502"/>
            <p:cNvSpPr>
              <a:spLocks noChangeShapeType="1"/>
            </p:cNvSpPr>
            <p:nvPr/>
          </p:nvSpPr>
          <p:spPr bwMode="auto">
            <a:xfrm flipH="1">
              <a:off x="1788" y="320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698" name="Text Box 503"/>
            <p:cNvSpPr txBox="1">
              <a:spLocks noChangeArrowheads="1"/>
            </p:cNvSpPr>
            <p:nvPr/>
          </p:nvSpPr>
          <p:spPr bwMode="auto">
            <a:xfrm>
              <a:off x="1593" y="2562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D0</a:t>
              </a:r>
            </a:p>
          </p:txBody>
        </p:sp>
        <p:sp>
          <p:nvSpPr>
            <p:cNvPr id="59699" name="Text Box 504"/>
            <p:cNvSpPr txBox="1">
              <a:spLocks noChangeArrowheads="1"/>
            </p:cNvSpPr>
            <p:nvPr/>
          </p:nvSpPr>
          <p:spPr bwMode="auto">
            <a:xfrm>
              <a:off x="1592" y="2749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D1</a:t>
              </a:r>
            </a:p>
          </p:txBody>
        </p:sp>
        <p:sp>
          <p:nvSpPr>
            <p:cNvPr id="59700" name="Text Box 505"/>
            <p:cNvSpPr txBox="1">
              <a:spLocks noChangeArrowheads="1"/>
            </p:cNvSpPr>
            <p:nvPr/>
          </p:nvSpPr>
          <p:spPr bwMode="auto">
            <a:xfrm>
              <a:off x="1587" y="2937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D2</a:t>
              </a:r>
            </a:p>
          </p:txBody>
        </p:sp>
        <p:sp>
          <p:nvSpPr>
            <p:cNvPr id="59701" name="Text Box 506"/>
            <p:cNvSpPr txBox="1">
              <a:spLocks noChangeArrowheads="1"/>
            </p:cNvSpPr>
            <p:nvPr/>
          </p:nvSpPr>
          <p:spPr bwMode="auto">
            <a:xfrm>
              <a:off x="1586" y="3118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D3</a:t>
              </a:r>
            </a:p>
          </p:txBody>
        </p:sp>
        <p:sp>
          <p:nvSpPr>
            <p:cNvPr id="59702" name="Line 507"/>
            <p:cNvSpPr>
              <a:spLocks noChangeShapeType="1"/>
            </p:cNvSpPr>
            <p:nvPr/>
          </p:nvSpPr>
          <p:spPr bwMode="auto">
            <a:xfrm>
              <a:off x="1111" y="252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03" name="Line 508"/>
            <p:cNvSpPr>
              <a:spLocks noChangeShapeType="1"/>
            </p:cNvSpPr>
            <p:nvPr/>
          </p:nvSpPr>
          <p:spPr bwMode="auto">
            <a:xfrm>
              <a:off x="1111" y="270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04" name="Line 509"/>
            <p:cNvSpPr>
              <a:spLocks noChangeShapeType="1"/>
            </p:cNvSpPr>
            <p:nvPr/>
          </p:nvSpPr>
          <p:spPr bwMode="auto">
            <a:xfrm>
              <a:off x="1111" y="289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05" name="Line 510"/>
            <p:cNvSpPr>
              <a:spLocks noChangeShapeType="1"/>
            </p:cNvSpPr>
            <p:nvPr/>
          </p:nvSpPr>
          <p:spPr bwMode="auto">
            <a:xfrm>
              <a:off x="1111" y="329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06" name="Line 511"/>
            <p:cNvSpPr>
              <a:spLocks noChangeShapeType="1"/>
            </p:cNvSpPr>
            <p:nvPr/>
          </p:nvSpPr>
          <p:spPr bwMode="auto">
            <a:xfrm>
              <a:off x="1111" y="308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3600" tIns="46800" rIns="93600" bIns="46800"/>
            <a:lstStyle/>
            <a:p>
              <a:endParaRPr lang="en-US"/>
            </a:p>
          </p:txBody>
        </p:sp>
        <p:sp>
          <p:nvSpPr>
            <p:cNvPr id="59707" name="Text Box 512"/>
            <p:cNvSpPr txBox="1">
              <a:spLocks noChangeArrowheads="1"/>
            </p:cNvSpPr>
            <p:nvPr/>
          </p:nvSpPr>
          <p:spPr bwMode="auto">
            <a:xfrm>
              <a:off x="1265" y="2432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A0</a:t>
              </a:r>
            </a:p>
          </p:txBody>
        </p:sp>
        <p:sp>
          <p:nvSpPr>
            <p:cNvPr id="59708" name="Text Box 513"/>
            <p:cNvSpPr txBox="1">
              <a:spLocks noChangeArrowheads="1"/>
            </p:cNvSpPr>
            <p:nvPr/>
          </p:nvSpPr>
          <p:spPr bwMode="auto">
            <a:xfrm>
              <a:off x="1263" y="2619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A1</a:t>
              </a:r>
            </a:p>
          </p:txBody>
        </p:sp>
        <p:sp>
          <p:nvSpPr>
            <p:cNvPr id="59709" name="Text Box 514"/>
            <p:cNvSpPr txBox="1">
              <a:spLocks noChangeArrowheads="1"/>
            </p:cNvSpPr>
            <p:nvPr/>
          </p:nvSpPr>
          <p:spPr bwMode="auto">
            <a:xfrm>
              <a:off x="1261" y="2812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A2</a:t>
              </a:r>
            </a:p>
          </p:txBody>
        </p:sp>
        <p:sp>
          <p:nvSpPr>
            <p:cNvPr id="59710" name="Text Box 515"/>
            <p:cNvSpPr txBox="1">
              <a:spLocks noChangeArrowheads="1"/>
            </p:cNvSpPr>
            <p:nvPr/>
          </p:nvSpPr>
          <p:spPr bwMode="auto">
            <a:xfrm>
              <a:off x="1271" y="2994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A3</a:t>
              </a:r>
            </a:p>
          </p:txBody>
        </p:sp>
        <p:sp>
          <p:nvSpPr>
            <p:cNvPr id="59711" name="Text Box 516"/>
            <p:cNvSpPr txBox="1">
              <a:spLocks noChangeArrowheads="1"/>
            </p:cNvSpPr>
            <p:nvPr/>
          </p:nvSpPr>
          <p:spPr bwMode="auto">
            <a:xfrm>
              <a:off x="1269" y="3203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A4</a:t>
              </a:r>
            </a:p>
          </p:txBody>
        </p:sp>
        <p:sp>
          <p:nvSpPr>
            <p:cNvPr id="59712" name="Text Box 517"/>
            <p:cNvSpPr txBox="1">
              <a:spLocks noChangeArrowheads="1"/>
            </p:cNvSpPr>
            <p:nvPr/>
          </p:nvSpPr>
          <p:spPr bwMode="auto">
            <a:xfrm>
              <a:off x="904" y="2432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Q0</a:t>
              </a:r>
            </a:p>
          </p:txBody>
        </p:sp>
        <p:sp>
          <p:nvSpPr>
            <p:cNvPr id="59713" name="Text Box 518"/>
            <p:cNvSpPr txBox="1">
              <a:spLocks noChangeArrowheads="1"/>
            </p:cNvSpPr>
            <p:nvPr/>
          </p:nvSpPr>
          <p:spPr bwMode="auto">
            <a:xfrm>
              <a:off x="902" y="2619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Q1</a:t>
              </a:r>
            </a:p>
          </p:txBody>
        </p:sp>
        <p:sp>
          <p:nvSpPr>
            <p:cNvPr id="59714" name="Text Box 519"/>
            <p:cNvSpPr txBox="1">
              <a:spLocks noChangeArrowheads="1"/>
            </p:cNvSpPr>
            <p:nvPr/>
          </p:nvSpPr>
          <p:spPr bwMode="auto">
            <a:xfrm>
              <a:off x="900" y="2812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Q2</a:t>
              </a:r>
            </a:p>
          </p:txBody>
        </p:sp>
        <p:sp>
          <p:nvSpPr>
            <p:cNvPr id="59715" name="Text Box 520"/>
            <p:cNvSpPr txBox="1">
              <a:spLocks noChangeArrowheads="1"/>
            </p:cNvSpPr>
            <p:nvPr/>
          </p:nvSpPr>
          <p:spPr bwMode="auto">
            <a:xfrm>
              <a:off x="910" y="2994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Q3</a:t>
              </a:r>
            </a:p>
          </p:txBody>
        </p:sp>
        <p:sp>
          <p:nvSpPr>
            <p:cNvPr id="59716" name="Text Box 521"/>
            <p:cNvSpPr txBox="1">
              <a:spLocks noChangeArrowheads="1"/>
            </p:cNvSpPr>
            <p:nvPr/>
          </p:nvSpPr>
          <p:spPr bwMode="auto">
            <a:xfrm>
              <a:off x="908" y="3203"/>
              <a:ext cx="298" cy="1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600" tIns="46800" rIns="93600" bIns="46800">
              <a:spAutoFit/>
            </a:bodyPr>
            <a:lstStyle/>
            <a:p>
              <a:pPr eaLnBrk="0" hangingPunct="0"/>
              <a:r>
                <a:rPr lang="es-ES" sz="1100" b="1">
                  <a:solidFill>
                    <a:schemeClr val="tx1"/>
                  </a:solidFill>
                  <a:latin typeface="Verdana" pitchFamily="34" charset="0"/>
                </a:rPr>
                <a:t>Q4</a:t>
              </a:r>
            </a:p>
          </p:txBody>
        </p:sp>
        <p:sp>
          <p:nvSpPr>
            <p:cNvPr id="59717" name="Text Box 522"/>
            <p:cNvSpPr txBox="1">
              <a:spLocks noChangeArrowheads="1"/>
            </p:cNvSpPr>
            <p:nvPr/>
          </p:nvSpPr>
          <p:spPr bwMode="auto">
            <a:xfrm>
              <a:off x="1767" y="2523"/>
              <a:ext cx="368" cy="1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000" b="1">
                  <a:solidFill>
                    <a:schemeClr val="tx1"/>
                  </a:solidFill>
                  <a:latin typeface="Verdana" pitchFamily="34" charset="0"/>
                </a:rPr>
                <a:t>Señal</a:t>
              </a:r>
            </a:p>
          </p:txBody>
        </p:sp>
        <p:sp>
          <p:nvSpPr>
            <p:cNvPr id="59718" name="Text Box 523"/>
            <p:cNvSpPr txBox="1">
              <a:spLocks noChangeArrowheads="1"/>
            </p:cNvSpPr>
            <p:nvPr/>
          </p:nvSpPr>
          <p:spPr bwMode="auto">
            <a:xfrm>
              <a:off x="612" y="3385"/>
              <a:ext cx="533" cy="1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000" b="1">
                  <a:solidFill>
                    <a:schemeClr val="tx1"/>
                  </a:solidFill>
                  <a:latin typeface="Verdana" pitchFamily="34" charset="0"/>
                </a:rPr>
                <a:t>Contador</a:t>
              </a:r>
            </a:p>
          </p:txBody>
        </p:sp>
        <p:sp>
          <p:nvSpPr>
            <p:cNvPr id="59719" name="Text Box 524"/>
            <p:cNvSpPr txBox="1">
              <a:spLocks noChangeArrowheads="1"/>
            </p:cNvSpPr>
            <p:nvPr/>
          </p:nvSpPr>
          <p:spPr bwMode="auto">
            <a:xfrm>
              <a:off x="1383" y="3391"/>
              <a:ext cx="388" cy="1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000" b="1">
                  <a:solidFill>
                    <a:schemeClr val="tx1"/>
                  </a:solidFill>
                  <a:latin typeface="Verdana" pitchFamily="34" charset="0"/>
                </a:rPr>
                <a:t>PROM</a:t>
              </a:r>
            </a:p>
          </p:txBody>
        </p:sp>
      </p:grpSp>
      <p:sp>
        <p:nvSpPr>
          <p:cNvPr id="235" name="234 Rectángulo"/>
          <p:cNvSpPr/>
          <p:nvPr/>
        </p:nvSpPr>
        <p:spPr bwMode="auto">
          <a:xfrm>
            <a:off x="754602" y="3382392"/>
            <a:ext cx="2840854" cy="221941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rgbClr val="CCFECC"/>
              </a:solidFill>
              <a:effectLst/>
              <a:latin typeface="Comic Sans MS" pitchFamily="66" charset="0"/>
            </a:endParaRPr>
          </a:p>
        </p:txBody>
      </p:sp>
      <p:sp>
        <p:nvSpPr>
          <p:cNvPr id="236" name="235 CuadroTexto"/>
          <p:cNvSpPr txBox="1"/>
          <p:nvPr/>
        </p:nvSpPr>
        <p:spPr>
          <a:xfrm>
            <a:off x="878884" y="5637311"/>
            <a:ext cx="260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Look Up </a:t>
            </a:r>
            <a:r>
              <a:rPr lang="es-E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Table</a:t>
            </a:r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(LUT)</a:t>
            </a:r>
            <a:endParaRPr lang="es-E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solo lectura</a:t>
            </a:r>
            <a:endParaRPr lang="es-ES_trad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Group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044611432"/>
                  </p:ext>
                </p:extLst>
              </p:nvPr>
            </p:nvGraphicFramePr>
            <p:xfrm>
              <a:off x="2432333" y="1810307"/>
              <a:ext cx="5093449" cy="4509661"/>
            </p:xfrm>
            <a:graphic>
              <a:graphicData uri="http://schemas.openxmlformats.org/drawingml/2006/table">
                <a:tbl>
                  <a:tblPr/>
                  <a:tblGrid>
                    <a:gridCol w="739650"/>
                    <a:gridCol w="320768"/>
                    <a:gridCol w="427495"/>
                    <a:gridCol w="413732"/>
                    <a:gridCol w="693613"/>
                    <a:gridCol w="212600"/>
                    <a:gridCol w="497127"/>
                    <a:gridCol w="666923"/>
                    <a:gridCol w="527941"/>
                    <a:gridCol w="593600"/>
                  </a:tblGrid>
                  <a:tr h="2159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Estado Anterior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Entrada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1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+mn-ea"/>
                              <a:cs typeface="+mn-cs"/>
                            </a:rPr>
                            <a:t>Estado Siguiente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Salida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159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</a:rPr>
                            <a:t>Dirección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s-ES" sz="11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s-E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s-ES" sz="11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s-E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s-ES" sz="11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s-E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1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s-ES" sz="11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s-E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s-ES" sz="11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s-E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s-ES" sz="11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0" lang="es-ES" sz="11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s-E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Z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841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3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4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5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6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7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8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9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10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11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12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13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14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15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Group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044611432"/>
                  </p:ext>
                </p:extLst>
              </p:nvPr>
            </p:nvGraphicFramePr>
            <p:xfrm>
              <a:off x="2432333" y="1810307"/>
              <a:ext cx="5093449" cy="4509661"/>
            </p:xfrm>
            <a:graphic>
              <a:graphicData uri="http://schemas.openxmlformats.org/drawingml/2006/table">
                <a:tbl>
                  <a:tblPr/>
                  <a:tblGrid>
                    <a:gridCol w="739650"/>
                    <a:gridCol w="320768"/>
                    <a:gridCol w="427495"/>
                    <a:gridCol w="413732"/>
                    <a:gridCol w="693613"/>
                    <a:gridCol w="212600"/>
                    <a:gridCol w="497127"/>
                    <a:gridCol w="666923"/>
                    <a:gridCol w="527941"/>
                    <a:gridCol w="593600"/>
                  </a:tblGrid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Estado Anterior</a:t>
                          </a:r>
                          <a:endParaRPr kumimoji="0" lang="es-ES" sz="1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Entrada</a:t>
                          </a:r>
                          <a:endParaRPr kumimoji="0" lang="es-ES" sz="1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1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+mn-ea"/>
                              <a:cs typeface="+mn-cs"/>
                            </a:rPr>
                            <a:t>Estado Siguiente</a:t>
                          </a:r>
                          <a:endParaRPr kumimoji="0" lang="es-ES" sz="1000" b="1" i="0" u="none" strike="noStrike" kern="1200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+mn-ea"/>
                            <a:cs typeface="+mn-cs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9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Salida</a:t>
                          </a:r>
                          <a:endParaRPr kumimoji="0" lang="es-ES" sz="1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76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</a:rPr>
                            <a:t>Dirección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33962" t="-77778" r="-1258491" b="-1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52857" t="-77778" r="-852857" b="-1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63235" t="-77778" r="-777941" b="-1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1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</a:t>
                          </a:r>
                          <a:endParaRPr kumimoji="0" lang="es-E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572840" t="-77778" r="-369136" b="-1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495455" t="-77778" r="-171818" b="-1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52874" t="-77778" r="-117241" b="-1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Z</a:t>
                          </a:r>
                          <a:endParaRPr kumimoji="0" lang="es-ES" sz="9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3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4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5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6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7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8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9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10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11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12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13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14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ES" sz="1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15</a:t>
                          </a:r>
                        </a:p>
                      </a:txBody>
                      <a:tcPr marL="93600" marR="936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1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endParaRPr kumimoji="0" lang="es-E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30000"/>
                            </a:spcAft>
                            <a:buClr>
                              <a:schemeClr val="tx1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s-ES" sz="9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s-ES" sz="9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3600" marR="936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9540" name="Text Box 149"/>
          <p:cNvSpPr txBox="1">
            <a:spLocks noChangeArrowheads="1"/>
          </p:cNvSpPr>
          <p:nvPr/>
        </p:nvSpPr>
        <p:spPr bwMode="auto">
          <a:xfrm>
            <a:off x="866728" y="1275508"/>
            <a:ext cx="6138093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dirty="0">
                <a:solidFill>
                  <a:srgbClr val="FF0000"/>
                </a:solidFill>
                <a:latin typeface="Verdana" pitchFamily="34" charset="0"/>
              </a:rPr>
              <a:t>Utilización de una EPROM para </a:t>
            </a:r>
            <a:r>
              <a:rPr lang="es-ES" dirty="0" smtClean="0">
                <a:solidFill>
                  <a:srgbClr val="FF0000"/>
                </a:solidFill>
                <a:latin typeface="Verdana" pitchFamily="34" charset="0"/>
              </a:rPr>
              <a:t>diseñar FSM. 1</a:t>
            </a:r>
            <a:endParaRPr lang="es-ES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237" name="Text Box 149"/>
          <p:cNvSpPr txBox="1">
            <a:spLocks noChangeArrowheads="1"/>
          </p:cNvSpPr>
          <p:nvPr/>
        </p:nvSpPr>
        <p:spPr bwMode="auto">
          <a:xfrm>
            <a:off x="2477598" y="6334399"/>
            <a:ext cx="5063824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dirty="0" smtClean="0">
                <a:solidFill>
                  <a:srgbClr val="0000FF"/>
                </a:solidFill>
                <a:latin typeface="Verdana" pitchFamily="34" charset="0"/>
              </a:rPr>
              <a:t>Tabla de Transición y Tabla de Salida</a:t>
            </a:r>
            <a:endParaRPr lang="es-ES" dirty="0">
              <a:solidFill>
                <a:srgbClr val="0000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solo lectura</a:t>
            </a:r>
            <a:endParaRPr lang="es-ES_tradnl" dirty="0" smtClean="0"/>
          </a:p>
        </p:txBody>
      </p:sp>
      <p:sp>
        <p:nvSpPr>
          <p:cNvPr id="59540" name="Text Box 149"/>
          <p:cNvSpPr txBox="1">
            <a:spLocks noChangeArrowheads="1"/>
          </p:cNvSpPr>
          <p:nvPr/>
        </p:nvSpPr>
        <p:spPr bwMode="auto">
          <a:xfrm>
            <a:off x="717550" y="1248348"/>
            <a:ext cx="588481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800" rIns="93600" bIns="46800">
            <a:spAutoFit/>
          </a:bodyPr>
          <a:lstStyle/>
          <a:p>
            <a:pPr eaLnBrk="0" hangingPunct="0"/>
            <a:r>
              <a:rPr lang="es-ES" dirty="0">
                <a:solidFill>
                  <a:srgbClr val="FF0000"/>
                </a:solidFill>
                <a:latin typeface="Verdana" pitchFamily="34" charset="0"/>
              </a:rPr>
              <a:t>Utilización de una EPROM para </a:t>
            </a:r>
            <a:r>
              <a:rPr lang="es-ES" dirty="0" smtClean="0">
                <a:solidFill>
                  <a:srgbClr val="FF0000"/>
                </a:solidFill>
                <a:latin typeface="Verdana" pitchFamily="34" charset="0"/>
              </a:rPr>
              <a:t>diseñar FSM.</a:t>
            </a:r>
            <a:endParaRPr lang="es-ES" dirty="0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717550" y="1738050"/>
            <a:ext cx="8964403" cy="4734429"/>
            <a:chOff x="717550" y="1738050"/>
            <a:chExt cx="8964403" cy="4734429"/>
          </a:xfrm>
        </p:grpSpPr>
        <p:grpSp>
          <p:nvGrpSpPr>
            <p:cNvPr id="31" name="Grupo 30"/>
            <p:cNvGrpSpPr/>
            <p:nvPr/>
          </p:nvGrpSpPr>
          <p:grpSpPr>
            <a:xfrm>
              <a:off x="717550" y="2304683"/>
              <a:ext cx="3254712" cy="3084897"/>
              <a:chOff x="1100222" y="2300532"/>
              <a:chExt cx="3254712" cy="3084897"/>
            </a:xfrm>
          </p:grpSpPr>
          <p:sp>
            <p:nvSpPr>
              <p:cNvPr id="13" name="Rectángulo 12"/>
              <p:cNvSpPr/>
              <p:nvPr/>
            </p:nvSpPr>
            <p:spPr bwMode="auto">
              <a:xfrm>
                <a:off x="2244325" y="2300532"/>
                <a:ext cx="1435672" cy="2785008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smtClean="0">
                  <a:ln>
                    <a:noFill/>
                  </a:ln>
                  <a:solidFill>
                    <a:srgbClr val="CCFECC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>
                <a:off x="2281464" y="4727654"/>
                <a:ext cx="10865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EPROM</a:t>
                </a:r>
                <a:endParaRPr lang="es-ES" sz="1600" b="1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Conector recto 32"/>
              <p:cNvCxnSpPr/>
              <p:nvPr/>
            </p:nvCxnSpPr>
            <p:spPr bwMode="auto">
              <a:xfrm flipH="1">
                <a:off x="1673967" y="2768878"/>
                <a:ext cx="576000" cy="0"/>
              </a:xfrm>
              <a:prstGeom prst="line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34" name="Conector recto 33"/>
              <p:cNvCxnSpPr/>
              <p:nvPr/>
            </p:nvCxnSpPr>
            <p:spPr bwMode="auto">
              <a:xfrm flipH="1">
                <a:off x="1891621" y="2657107"/>
                <a:ext cx="117695" cy="17598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CuadroTexto 35"/>
              <p:cNvSpPr txBox="1"/>
              <p:nvPr/>
            </p:nvSpPr>
            <p:spPr>
              <a:xfrm>
                <a:off x="1776861" y="2387813"/>
                <a:ext cx="467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 b</a:t>
                </a:r>
                <a:endParaRPr lang="es-E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1100222" y="2509624"/>
                <a:ext cx="10173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Dirección</a:t>
                </a:r>
                <a:endParaRPr lang="es-ES" sz="1200" b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3326914" y="2379478"/>
                <a:ext cx="416460" cy="3005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s-ES" sz="16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  <a:p>
                <a:pPr>
                  <a:spcAft>
                    <a:spcPts val="600"/>
                  </a:spcAft>
                </a:pPr>
                <a:r>
                  <a:rPr lang="es-E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s-ES" sz="16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s-E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E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s-ES" sz="16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s-E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E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s-ES" sz="16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s-E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E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s-ES" sz="16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s-E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E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s-ES" sz="16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s-E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E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s-ES" sz="16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s-E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s-ES" sz="16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s-E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E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E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Pentágono 38"/>
              <p:cNvSpPr/>
              <p:nvPr/>
            </p:nvSpPr>
            <p:spPr bwMode="auto">
              <a:xfrm>
                <a:off x="3922934" y="4052529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s-ES" sz="12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s-ES" sz="12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Pentágono 39"/>
              <p:cNvSpPr/>
              <p:nvPr/>
            </p:nvSpPr>
            <p:spPr bwMode="auto">
              <a:xfrm>
                <a:off x="3918240" y="4367887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s-ES" sz="12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s-ES" sz="12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Pentágono 40"/>
              <p:cNvSpPr/>
              <p:nvPr/>
            </p:nvSpPr>
            <p:spPr bwMode="auto">
              <a:xfrm>
                <a:off x="3912380" y="4701352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s-ES" sz="12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s-ES" sz="12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Pentágono 41"/>
              <p:cNvSpPr/>
              <p:nvPr/>
            </p:nvSpPr>
            <p:spPr bwMode="auto">
              <a:xfrm>
                <a:off x="3918240" y="2467270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s-ES" sz="12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Conector recto 42"/>
              <p:cNvCxnSpPr/>
              <p:nvPr/>
            </p:nvCxnSpPr>
            <p:spPr bwMode="auto">
              <a:xfrm flipH="1">
                <a:off x="3679997" y="2608308"/>
                <a:ext cx="23539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Conector recto 43"/>
              <p:cNvCxnSpPr/>
              <p:nvPr/>
            </p:nvCxnSpPr>
            <p:spPr bwMode="auto">
              <a:xfrm flipH="1">
                <a:off x="3679997" y="4178529"/>
                <a:ext cx="23539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Conector recto 44"/>
              <p:cNvCxnSpPr/>
              <p:nvPr/>
            </p:nvCxnSpPr>
            <p:spPr bwMode="auto">
              <a:xfrm flipH="1">
                <a:off x="3687544" y="4502940"/>
                <a:ext cx="23539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Conector recto 45"/>
              <p:cNvCxnSpPr/>
              <p:nvPr/>
            </p:nvCxnSpPr>
            <p:spPr bwMode="auto">
              <a:xfrm flipH="1">
                <a:off x="3676990" y="4827352"/>
                <a:ext cx="23539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2" name="Grupo 51"/>
            <p:cNvGrpSpPr/>
            <p:nvPr/>
          </p:nvGrpSpPr>
          <p:grpSpPr>
            <a:xfrm>
              <a:off x="4878784" y="2301544"/>
              <a:ext cx="2028497" cy="1276539"/>
              <a:chOff x="5620191" y="2091351"/>
              <a:chExt cx="2028497" cy="1276539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6068188" y="2091351"/>
                <a:ext cx="1148511" cy="1276539"/>
                <a:chOff x="4753069" y="2218099"/>
                <a:chExt cx="1148511" cy="1276539"/>
              </a:xfrm>
            </p:grpSpPr>
            <p:sp>
              <p:nvSpPr>
                <p:cNvPr id="3" name="Rectángulo 2"/>
                <p:cNvSpPr/>
                <p:nvPr/>
              </p:nvSpPr>
              <p:spPr bwMode="auto">
                <a:xfrm>
                  <a:off x="4988459" y="2218099"/>
                  <a:ext cx="677720" cy="1276539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4" name="Triángulo isósceles 3"/>
                <p:cNvSpPr/>
                <p:nvPr/>
              </p:nvSpPr>
              <p:spPr bwMode="auto">
                <a:xfrm>
                  <a:off x="5205746" y="3313569"/>
                  <a:ext cx="217283" cy="181069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5" name="CuadroTexto 4"/>
                <p:cNvSpPr txBox="1"/>
                <p:nvPr/>
              </p:nvSpPr>
              <p:spPr>
                <a:xfrm>
                  <a:off x="4988459" y="2258003"/>
                  <a:ext cx="4164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  <a:r>
                    <a:rPr lang="es-ES" sz="1600" baseline="-25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s-E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5296283" y="2258003"/>
                  <a:ext cx="4966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s-ES" sz="1600" baseline="-25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s-E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" name="Conector recto 6"/>
                <p:cNvCxnSpPr>
                  <a:stCxn id="5" idx="1"/>
                </p:cNvCxnSpPr>
                <p:nvPr/>
              </p:nvCxnSpPr>
              <p:spPr bwMode="auto">
                <a:xfrm flipH="1">
                  <a:off x="4753069" y="2427280"/>
                  <a:ext cx="23539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Conector recto 11"/>
                <p:cNvCxnSpPr/>
                <p:nvPr/>
              </p:nvCxnSpPr>
              <p:spPr bwMode="auto">
                <a:xfrm flipH="1">
                  <a:off x="5666190" y="2427280"/>
                  <a:ext cx="23539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" name="Pentágono 10"/>
              <p:cNvSpPr/>
              <p:nvPr/>
            </p:nvSpPr>
            <p:spPr bwMode="auto">
              <a:xfrm>
                <a:off x="7216688" y="2157535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s-ES" sz="12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7" name="Pentágono 46"/>
              <p:cNvSpPr/>
              <p:nvPr/>
            </p:nvSpPr>
            <p:spPr bwMode="auto">
              <a:xfrm>
                <a:off x="5620191" y="2174532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s-ES" sz="12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s-ES" sz="12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6281428" y="3529055"/>
              <a:ext cx="2024029" cy="1276539"/>
              <a:chOff x="5624659" y="3577071"/>
              <a:chExt cx="2024029" cy="127653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6068188" y="3577071"/>
                <a:ext cx="1148511" cy="1276539"/>
                <a:chOff x="4753069" y="2218099"/>
                <a:chExt cx="1148511" cy="1276539"/>
              </a:xfrm>
            </p:grpSpPr>
            <p:sp>
              <p:nvSpPr>
                <p:cNvPr id="15" name="Rectángulo 14"/>
                <p:cNvSpPr/>
                <p:nvPr/>
              </p:nvSpPr>
              <p:spPr bwMode="auto">
                <a:xfrm>
                  <a:off x="4988459" y="2218099"/>
                  <a:ext cx="677720" cy="1276539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6" name="Triángulo isósceles 15"/>
                <p:cNvSpPr/>
                <p:nvPr/>
              </p:nvSpPr>
              <p:spPr bwMode="auto">
                <a:xfrm>
                  <a:off x="5214799" y="3313569"/>
                  <a:ext cx="217283" cy="181069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4988459" y="2258003"/>
                  <a:ext cx="4164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  <a:r>
                    <a:rPr lang="es-ES" sz="1600" baseline="-25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s-E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CuadroTexto 17"/>
                <p:cNvSpPr txBox="1"/>
                <p:nvPr/>
              </p:nvSpPr>
              <p:spPr>
                <a:xfrm>
                  <a:off x="5296283" y="2258003"/>
                  <a:ext cx="4966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s-ES" sz="1600" baseline="-25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s-E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" name="Conector recto 18"/>
                <p:cNvCxnSpPr>
                  <a:stCxn id="17" idx="1"/>
                </p:cNvCxnSpPr>
                <p:nvPr/>
              </p:nvCxnSpPr>
              <p:spPr bwMode="auto">
                <a:xfrm flipH="1">
                  <a:off x="4753069" y="2427280"/>
                  <a:ext cx="23539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Conector recto 19"/>
                <p:cNvCxnSpPr/>
                <p:nvPr/>
              </p:nvCxnSpPr>
              <p:spPr bwMode="auto">
                <a:xfrm flipH="1">
                  <a:off x="5666190" y="2427280"/>
                  <a:ext cx="23539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9" name="Pentágono 28"/>
              <p:cNvSpPr/>
              <p:nvPr/>
            </p:nvSpPr>
            <p:spPr bwMode="auto">
              <a:xfrm>
                <a:off x="7216688" y="3626099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s-ES" sz="12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s-ES" sz="12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Pentágono 47"/>
              <p:cNvSpPr/>
              <p:nvPr/>
            </p:nvSpPr>
            <p:spPr bwMode="auto">
              <a:xfrm>
                <a:off x="5624659" y="3660252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s-ES" sz="12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s-ES" sz="12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7638067" y="4820653"/>
              <a:ext cx="2043886" cy="1276539"/>
              <a:chOff x="5622709" y="5045636"/>
              <a:chExt cx="2043886" cy="1276539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068188" y="5045636"/>
                <a:ext cx="1148511" cy="1276539"/>
                <a:chOff x="4753069" y="2218099"/>
                <a:chExt cx="1148511" cy="1276539"/>
              </a:xfrm>
            </p:grpSpPr>
            <p:sp>
              <p:nvSpPr>
                <p:cNvPr id="22" name="Rectángulo 21"/>
                <p:cNvSpPr/>
                <p:nvPr/>
              </p:nvSpPr>
              <p:spPr bwMode="auto">
                <a:xfrm>
                  <a:off x="4988459" y="2218099"/>
                  <a:ext cx="677720" cy="1276539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3" name="Triángulo isósceles 22"/>
                <p:cNvSpPr/>
                <p:nvPr/>
              </p:nvSpPr>
              <p:spPr bwMode="auto">
                <a:xfrm>
                  <a:off x="5214799" y="3313569"/>
                  <a:ext cx="217283" cy="181069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smtClean="0">
                    <a:ln>
                      <a:noFill/>
                    </a:ln>
                    <a:solidFill>
                      <a:srgbClr val="CCFECC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4" name="CuadroTexto 23"/>
                <p:cNvSpPr txBox="1"/>
                <p:nvPr/>
              </p:nvSpPr>
              <p:spPr>
                <a:xfrm>
                  <a:off x="4988459" y="2258003"/>
                  <a:ext cx="4164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  <a:r>
                    <a:rPr lang="es-ES" sz="1600" baseline="-25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s-E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CuadroTexto 24"/>
                <p:cNvSpPr txBox="1"/>
                <p:nvPr/>
              </p:nvSpPr>
              <p:spPr>
                <a:xfrm>
                  <a:off x="5296283" y="2258003"/>
                  <a:ext cx="4966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s-ES" sz="1600" baseline="-25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s-E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Conector recto 25"/>
                <p:cNvCxnSpPr>
                  <a:stCxn id="24" idx="1"/>
                </p:cNvCxnSpPr>
                <p:nvPr/>
              </p:nvCxnSpPr>
              <p:spPr bwMode="auto">
                <a:xfrm flipH="1">
                  <a:off x="4753069" y="2427280"/>
                  <a:ext cx="23539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Conector recto 26"/>
                <p:cNvCxnSpPr/>
                <p:nvPr/>
              </p:nvCxnSpPr>
              <p:spPr bwMode="auto">
                <a:xfrm flipH="1">
                  <a:off x="5666190" y="2427280"/>
                  <a:ext cx="23539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0" name="Pentágono 29"/>
              <p:cNvSpPr/>
              <p:nvPr/>
            </p:nvSpPr>
            <p:spPr bwMode="auto">
              <a:xfrm>
                <a:off x="7234595" y="5119763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s-ES" sz="12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s-ES" sz="12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Pentágono 48"/>
              <p:cNvSpPr/>
              <p:nvPr/>
            </p:nvSpPr>
            <p:spPr bwMode="auto">
              <a:xfrm>
                <a:off x="5622709" y="5124318"/>
                <a:ext cx="432000" cy="252000"/>
              </a:xfrm>
              <a:prstGeom prst="homePlat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s-ES" sz="12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s-ES" sz="12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Pentágono 49"/>
            <p:cNvSpPr/>
            <p:nvPr/>
          </p:nvSpPr>
          <p:spPr bwMode="auto">
            <a:xfrm>
              <a:off x="1100222" y="1738050"/>
              <a:ext cx="432000" cy="252000"/>
            </a:xfrm>
            <a:prstGeom prst="homePlat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s-ES" sz="1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Conector recto 53"/>
            <p:cNvCxnSpPr>
              <a:stCxn id="3" idx="2"/>
            </p:cNvCxnSpPr>
            <p:nvPr/>
          </p:nvCxnSpPr>
          <p:spPr bwMode="auto">
            <a:xfrm>
              <a:off x="5901031" y="3578083"/>
              <a:ext cx="0" cy="27683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ector recto 56"/>
            <p:cNvCxnSpPr/>
            <p:nvPr/>
          </p:nvCxnSpPr>
          <p:spPr bwMode="auto">
            <a:xfrm>
              <a:off x="7295328" y="4802547"/>
              <a:ext cx="0" cy="1548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Conector recto 57"/>
            <p:cNvCxnSpPr/>
            <p:nvPr/>
          </p:nvCxnSpPr>
          <p:spPr bwMode="auto">
            <a:xfrm rot="5400000">
              <a:off x="6910495" y="4600479"/>
              <a:ext cx="0" cy="349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Pentágono 58"/>
            <p:cNvSpPr/>
            <p:nvPr/>
          </p:nvSpPr>
          <p:spPr bwMode="auto">
            <a:xfrm>
              <a:off x="4539865" y="6220479"/>
              <a:ext cx="615532" cy="252000"/>
            </a:xfrm>
            <a:prstGeom prst="homePlat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es-ES" sz="1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Conector recto 59"/>
            <p:cNvCxnSpPr/>
            <p:nvPr/>
          </p:nvCxnSpPr>
          <p:spPr bwMode="auto">
            <a:xfrm>
              <a:off x="8656495" y="61062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Rectángulo 54"/>
            <p:cNvSpPr/>
            <p:nvPr/>
          </p:nvSpPr>
          <p:spPr bwMode="auto">
            <a:xfrm>
              <a:off x="5855251" y="6292479"/>
              <a:ext cx="108000" cy="108000"/>
            </a:xfrm>
            <a:prstGeom prst="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rgbClr val="CCFECC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2" name="Rectángulo 61"/>
            <p:cNvSpPr/>
            <p:nvPr/>
          </p:nvSpPr>
          <p:spPr bwMode="auto">
            <a:xfrm>
              <a:off x="7241328" y="6292479"/>
              <a:ext cx="108000" cy="108000"/>
            </a:xfrm>
            <a:prstGeom prst="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rgbClr val="CCFECC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3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Capacidad de memoria</a:t>
            </a:r>
            <a:br>
              <a:rPr lang="es-ES" dirty="0" smtClean="0"/>
            </a:br>
            <a:r>
              <a:rPr lang="es-ES" dirty="0" smtClean="0"/>
              <a:t>Longitud de palabra</a:t>
            </a:r>
            <a:endParaRPr lang="es-ES_tradnl" dirty="0" smtClean="0"/>
          </a:p>
        </p:txBody>
      </p:sp>
      <p:sp>
        <p:nvSpPr>
          <p:cNvPr id="25684" name="Rectangle 3"/>
          <p:cNvSpPr>
            <a:spLocks noChangeArrowheads="1"/>
          </p:cNvSpPr>
          <p:nvPr/>
        </p:nvSpPr>
        <p:spPr bwMode="auto">
          <a:xfrm>
            <a:off x="392113" y="1098550"/>
            <a:ext cx="925830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</a:pPr>
            <a:r>
              <a:rPr lang="es-ES" sz="2800">
                <a:solidFill>
                  <a:srgbClr val="006600"/>
                </a:solidFill>
                <a:latin typeface="Verdana" pitchFamily="34" charset="0"/>
              </a:rPr>
              <a:t>Capacidad de memoria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s-ES" sz="2400">
                <a:solidFill>
                  <a:schemeClr val="tx1"/>
                </a:solidFill>
                <a:latin typeface="Verdana" pitchFamily="34" charset="0"/>
              </a:rPr>
              <a:t>Relacionada con los pins de dirección y con la longitud de palabra: long. palabra x 2</a:t>
            </a:r>
            <a:r>
              <a:rPr lang="es-ES" sz="2400" baseline="30000">
                <a:solidFill>
                  <a:schemeClr val="tx1"/>
                </a:solidFill>
                <a:latin typeface="Verdana" pitchFamily="34" charset="0"/>
              </a:rPr>
              <a:t>pins de dirección</a:t>
            </a:r>
          </a:p>
        </p:txBody>
      </p:sp>
      <p:sp>
        <p:nvSpPr>
          <p:cNvPr id="25685" name="Rectangle 142"/>
          <p:cNvSpPr>
            <a:spLocks noChangeArrowheads="1"/>
          </p:cNvSpPr>
          <p:nvPr/>
        </p:nvSpPr>
        <p:spPr bwMode="auto">
          <a:xfrm>
            <a:off x="455613" y="2489200"/>
            <a:ext cx="604202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</a:pPr>
            <a:r>
              <a:rPr lang="es-ES" sz="2800" dirty="0">
                <a:solidFill>
                  <a:srgbClr val="006600"/>
                </a:solidFill>
                <a:latin typeface="Verdana" pitchFamily="34" charset="0"/>
              </a:rPr>
              <a:t>Tamaño del dato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Número de </a:t>
            </a:r>
            <a:r>
              <a:rPr lang="es-ES" sz="2200" dirty="0" err="1">
                <a:solidFill>
                  <a:schemeClr val="tx1"/>
                </a:solidFill>
                <a:latin typeface="Verdana" pitchFamily="34" charset="0"/>
              </a:rPr>
              <a:t>pins</a:t>
            </a: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 de entrada/salida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</a:pPr>
            <a:r>
              <a:rPr lang="es-ES" sz="2800" dirty="0">
                <a:solidFill>
                  <a:srgbClr val="006600"/>
                </a:solidFill>
                <a:latin typeface="Verdana" pitchFamily="34" charset="0"/>
              </a:rPr>
              <a:t>Ejemplo figura: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8 </a:t>
            </a:r>
            <a:r>
              <a:rPr lang="es-ES" sz="2200" dirty="0" smtClean="0">
                <a:solidFill>
                  <a:schemeClr val="tx1"/>
                </a:solidFill>
                <a:latin typeface="Verdana" pitchFamily="34" charset="0"/>
              </a:rPr>
              <a:t>pines </a:t>
            </a: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entrada/salida (D</a:t>
            </a:r>
            <a:r>
              <a:rPr lang="es-ES" sz="2200" baseline="-25000" dirty="0">
                <a:solidFill>
                  <a:schemeClr val="tx1"/>
                </a:solidFill>
                <a:latin typeface="Verdana" pitchFamily="34" charset="0"/>
              </a:rPr>
              <a:t>7</a:t>
            </a: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:D</a:t>
            </a:r>
            <a:r>
              <a:rPr lang="es-ES" sz="2200" baseline="-25000" dirty="0">
                <a:solidFill>
                  <a:schemeClr val="tx1"/>
                </a:solidFill>
                <a:latin typeface="Verdana" pitchFamily="34" charset="0"/>
              </a:rPr>
              <a:t>0</a:t>
            </a: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)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	</a:t>
            </a:r>
            <a:r>
              <a:rPr lang="es-ES" sz="2200" dirty="0">
                <a:solidFill>
                  <a:srgbClr val="FF0000"/>
                </a:solidFill>
                <a:latin typeface="Verdana" pitchFamily="34" charset="0"/>
              </a:rPr>
              <a:t>=&gt;Tamaño del dato: </a:t>
            </a: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8 bits = 1 byte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10 entradas dirección (A</a:t>
            </a:r>
            <a:r>
              <a:rPr lang="es-ES" sz="2200" baseline="-25000" dirty="0">
                <a:solidFill>
                  <a:schemeClr val="tx1"/>
                </a:solidFill>
                <a:latin typeface="Verdana" pitchFamily="34" charset="0"/>
              </a:rPr>
              <a:t>9</a:t>
            </a: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:A</a:t>
            </a:r>
            <a:r>
              <a:rPr lang="es-ES" sz="2200" baseline="-25000" dirty="0">
                <a:solidFill>
                  <a:schemeClr val="tx1"/>
                </a:solidFill>
                <a:latin typeface="Verdana" pitchFamily="34" charset="0"/>
              </a:rPr>
              <a:t>0</a:t>
            </a: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8080"/>
              </a:buClr>
            </a:pPr>
            <a:r>
              <a:rPr lang="es-ES" sz="2200" dirty="0">
                <a:solidFill>
                  <a:srgbClr val="FF0000"/>
                </a:solidFill>
                <a:latin typeface="Verdana" pitchFamily="34" charset="0"/>
              </a:rPr>
              <a:t>	=&gt;Tamaño de memoria:</a:t>
            </a:r>
            <a:endParaRPr lang="es-ES" sz="2200" dirty="0">
              <a:solidFill>
                <a:schemeClr val="tx1"/>
              </a:solidFill>
              <a:latin typeface="Verdana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8080"/>
              </a:buClr>
            </a:pP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 8x2</a:t>
            </a:r>
            <a:r>
              <a:rPr lang="es-ES" sz="2200" baseline="30000" dirty="0">
                <a:solidFill>
                  <a:schemeClr val="tx1"/>
                </a:solidFill>
                <a:latin typeface="Verdana" pitchFamily="34" charset="0"/>
              </a:rPr>
              <a:t>10 </a:t>
            </a: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= 1024 bytes = 1 </a:t>
            </a:r>
            <a:r>
              <a:rPr lang="es-ES" sz="2200" dirty="0" err="1">
                <a:solidFill>
                  <a:schemeClr val="tx1"/>
                </a:solidFill>
                <a:latin typeface="Verdana" pitchFamily="34" charset="0"/>
              </a:rPr>
              <a:t>kB</a:t>
            </a:r>
            <a:r>
              <a:rPr lang="es-ES" sz="2200" dirty="0">
                <a:solidFill>
                  <a:schemeClr val="tx1"/>
                </a:solidFill>
                <a:latin typeface="Verdana" pitchFamily="34" charset="0"/>
              </a:rPr>
              <a:t> = 8 </a:t>
            </a:r>
            <a:r>
              <a:rPr lang="es-ES" sz="2200" dirty="0" err="1">
                <a:solidFill>
                  <a:schemeClr val="tx1"/>
                </a:solidFill>
                <a:latin typeface="Verdana" pitchFamily="34" charset="0"/>
              </a:rPr>
              <a:t>kbits</a:t>
            </a:r>
            <a:endParaRPr lang="es-ES" sz="2200" dirty="0">
              <a:solidFill>
                <a:schemeClr val="tx1"/>
              </a:solidFill>
              <a:latin typeface="Verdana" pitchFamily="34" charset="0"/>
            </a:endParaRPr>
          </a:p>
        </p:txBody>
      </p:sp>
      <p:graphicFrame>
        <p:nvGraphicFramePr>
          <p:cNvPr id="25682" name="Object 5"/>
          <p:cNvGraphicFramePr>
            <a:graphicFrameLocks noChangeAspect="1"/>
          </p:cNvGraphicFramePr>
          <p:nvPr/>
        </p:nvGraphicFramePr>
        <p:xfrm>
          <a:off x="6103938" y="2641600"/>
          <a:ext cx="3687762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Document" r:id="rId4" imgW="5044064" imgH="3570470" progId="Word.Document.8">
                  <p:embed/>
                </p:oleObj>
              </mc:Choice>
              <mc:Fallback>
                <p:oleObj name="Document" r:id="rId4" imgW="5044064" imgH="357047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2641600"/>
                        <a:ext cx="3687762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CC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Ampliaciones de memoria</a:t>
            </a:r>
            <a:endParaRPr lang="es-ES_tradnl" dirty="0" smtClean="0"/>
          </a:p>
        </p:txBody>
      </p:sp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496888" y="1687513"/>
            <a:ext cx="8939212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006600"/>
              </a:buClr>
            </a:pPr>
            <a:r>
              <a:rPr lang="es-ES" sz="2400">
                <a:solidFill>
                  <a:srgbClr val="FF0000"/>
                </a:solidFill>
                <a:latin typeface="Verdana" pitchFamily="34" charset="0"/>
              </a:rPr>
              <a:t>¿Cómo se pueden combinar los chips de memoria para obtener sistemas de memoria con mayor longitud de palabra o con mayor capacidad?</a:t>
            </a:r>
          </a:p>
          <a:p>
            <a:pPr algn="ctr" eaLnBrk="0" hangingPunct="0">
              <a:spcBef>
                <a:spcPct val="20000"/>
              </a:spcBef>
              <a:buClr>
                <a:srgbClr val="006600"/>
              </a:buClr>
            </a:pPr>
            <a:endParaRPr lang="es-ES" sz="240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63491" name="4 Rectángulo"/>
          <p:cNvSpPr>
            <a:spLocks noChangeArrowheads="1"/>
          </p:cNvSpPr>
          <p:nvPr/>
        </p:nvSpPr>
        <p:spPr bwMode="auto">
          <a:xfrm>
            <a:off x="1306513" y="3879850"/>
            <a:ext cx="7897812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Clr>
                <a:srgbClr val="006600"/>
              </a:buClr>
              <a:buFont typeface="Comic Sans MS" pitchFamily="66" charset="0"/>
              <a:buAutoNum type="arabicPeriod"/>
            </a:pPr>
            <a:r>
              <a:rPr lang="es-ES" sz="2400">
                <a:solidFill>
                  <a:srgbClr val="006600"/>
                </a:solidFill>
                <a:latin typeface="Verdana" pitchFamily="34" charset="0"/>
              </a:rPr>
              <a:t>Ampliando la longitud del dato a transferir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6600"/>
              </a:buClr>
              <a:buFont typeface="Comic Sans MS" pitchFamily="66" charset="0"/>
              <a:buAutoNum type="arabicPeriod"/>
            </a:pPr>
            <a:r>
              <a:rPr lang="es-ES" sz="2400">
                <a:solidFill>
                  <a:srgbClr val="006600"/>
                </a:solidFill>
                <a:latin typeface="Verdana" pitchFamily="34" charset="0"/>
              </a:rPr>
              <a:t>Ampliación de la capacidad total de memoria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6600"/>
              </a:buClr>
              <a:buFont typeface="Comic Sans MS" pitchFamily="66" charset="0"/>
              <a:buAutoNum type="arabicPeriod"/>
            </a:pPr>
            <a:endParaRPr lang="es-ES" sz="2400">
              <a:solidFill>
                <a:srgbClr val="006600"/>
              </a:solidFill>
              <a:latin typeface="Verdana" pitchFamily="34" charset="0"/>
            </a:endParaRP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649288" y="3194050"/>
            <a:ext cx="8027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Ø"/>
            </a:pPr>
            <a:r>
              <a:rPr lang="es-ES" sz="2400">
                <a:solidFill>
                  <a:srgbClr val="0066FF"/>
                </a:solidFill>
                <a:latin typeface="Verdana" pitchFamily="34" charset="0"/>
              </a:rPr>
              <a:t> </a:t>
            </a:r>
            <a:r>
              <a:rPr lang="es-ES" sz="2400">
                <a:solidFill>
                  <a:srgbClr val="003399"/>
                </a:solidFill>
                <a:latin typeface="Verdana" pitchFamily="34" charset="0"/>
              </a:rPr>
              <a:t>Utilizando las entradas de selección de chip (CS)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Ampliaciones de memoria</a:t>
            </a:r>
            <a:endParaRPr lang="es-ES_tradnl" dirty="0" smtClean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22288" y="1244600"/>
            <a:ext cx="9158287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rgbClr val="006600"/>
              </a:buClr>
              <a:buFont typeface="+mj-lt"/>
              <a:buAutoNum type="arabicPeriod"/>
              <a:defRPr/>
            </a:pPr>
            <a:r>
              <a:rPr lang="es-ES" sz="280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Ampliación de la longitud del dato a transferir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defRPr/>
            </a:pPr>
            <a:r>
              <a:rPr lang="es-E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Partiendo de memorias de un tamaño de dato, conseguir una con un tamaño de dato mayor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  <a:defRPr/>
            </a:pPr>
            <a:r>
              <a:rPr lang="es-E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Ejemplo:</a:t>
            </a:r>
            <a:r>
              <a:rPr lang="es-E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Dos pastillas de 8 </a:t>
            </a:r>
            <a:r>
              <a:rPr lang="es-ES" sz="2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kBytes</a:t>
            </a:r>
            <a:r>
              <a:rPr lang="es-E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  <a:defRPr/>
            </a:pPr>
            <a:endParaRPr lang="es-E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s-E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2620963" y="3386138"/>
            <a:ext cx="5792787" cy="2628900"/>
            <a:chOff x="1633" y="2100"/>
            <a:chExt cx="3649" cy="1656"/>
          </a:xfrm>
        </p:grpSpPr>
        <p:sp>
          <p:nvSpPr>
            <p:cNvPr id="65540" name="Rectangle 6"/>
            <p:cNvSpPr>
              <a:spLocks noChangeArrowheads="1"/>
            </p:cNvSpPr>
            <p:nvPr/>
          </p:nvSpPr>
          <p:spPr bwMode="auto">
            <a:xfrm>
              <a:off x="1633" y="2777"/>
              <a:ext cx="1324" cy="46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41" name="Rectangle 7"/>
            <p:cNvSpPr>
              <a:spLocks noChangeArrowheads="1"/>
            </p:cNvSpPr>
            <p:nvPr/>
          </p:nvSpPr>
          <p:spPr bwMode="auto">
            <a:xfrm>
              <a:off x="1841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42" name="Rectangle 8"/>
            <p:cNvSpPr>
              <a:spLocks noChangeArrowheads="1"/>
            </p:cNvSpPr>
            <p:nvPr/>
          </p:nvSpPr>
          <p:spPr bwMode="auto">
            <a:xfrm>
              <a:off x="1913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43" name="Rectangle 9"/>
            <p:cNvSpPr>
              <a:spLocks noChangeArrowheads="1"/>
            </p:cNvSpPr>
            <p:nvPr/>
          </p:nvSpPr>
          <p:spPr bwMode="auto">
            <a:xfrm>
              <a:off x="1913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44" name="Rectangle 10"/>
            <p:cNvSpPr>
              <a:spLocks noChangeArrowheads="1"/>
            </p:cNvSpPr>
            <p:nvPr/>
          </p:nvSpPr>
          <p:spPr bwMode="auto">
            <a:xfrm>
              <a:off x="1985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45" name="Rectangle 11"/>
            <p:cNvSpPr>
              <a:spLocks noChangeArrowheads="1"/>
            </p:cNvSpPr>
            <p:nvPr/>
          </p:nvSpPr>
          <p:spPr bwMode="auto">
            <a:xfrm>
              <a:off x="1985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46" name="Rectangle 12"/>
            <p:cNvSpPr>
              <a:spLocks noChangeArrowheads="1"/>
            </p:cNvSpPr>
            <p:nvPr/>
          </p:nvSpPr>
          <p:spPr bwMode="auto">
            <a:xfrm>
              <a:off x="2057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47" name="Rectangle 13"/>
            <p:cNvSpPr>
              <a:spLocks noChangeArrowheads="1"/>
            </p:cNvSpPr>
            <p:nvPr/>
          </p:nvSpPr>
          <p:spPr bwMode="auto">
            <a:xfrm>
              <a:off x="2454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48" name="Rectangle 14"/>
            <p:cNvSpPr>
              <a:spLocks noChangeArrowheads="1"/>
            </p:cNvSpPr>
            <p:nvPr/>
          </p:nvSpPr>
          <p:spPr bwMode="auto">
            <a:xfrm>
              <a:off x="2526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49" name="Rectangle 15"/>
            <p:cNvSpPr>
              <a:spLocks noChangeArrowheads="1"/>
            </p:cNvSpPr>
            <p:nvPr/>
          </p:nvSpPr>
          <p:spPr bwMode="auto">
            <a:xfrm>
              <a:off x="2526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50" name="Rectangle 16"/>
            <p:cNvSpPr>
              <a:spLocks noChangeArrowheads="1"/>
            </p:cNvSpPr>
            <p:nvPr/>
          </p:nvSpPr>
          <p:spPr bwMode="auto">
            <a:xfrm>
              <a:off x="2598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51" name="Rectangle 17"/>
            <p:cNvSpPr>
              <a:spLocks noChangeArrowheads="1"/>
            </p:cNvSpPr>
            <p:nvPr/>
          </p:nvSpPr>
          <p:spPr bwMode="auto">
            <a:xfrm>
              <a:off x="2598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52" name="Rectangle 18"/>
            <p:cNvSpPr>
              <a:spLocks noChangeArrowheads="1"/>
            </p:cNvSpPr>
            <p:nvPr/>
          </p:nvSpPr>
          <p:spPr bwMode="auto">
            <a:xfrm>
              <a:off x="2670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53" name="Rectangle 19"/>
            <p:cNvSpPr>
              <a:spLocks noChangeArrowheads="1"/>
            </p:cNvSpPr>
            <p:nvPr/>
          </p:nvSpPr>
          <p:spPr bwMode="auto">
            <a:xfrm>
              <a:off x="2956" y="2895"/>
              <a:ext cx="154" cy="1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5554" name="Rectangle 20"/>
            <p:cNvSpPr>
              <a:spLocks noChangeArrowheads="1"/>
            </p:cNvSpPr>
            <p:nvPr/>
          </p:nvSpPr>
          <p:spPr bwMode="auto">
            <a:xfrm>
              <a:off x="2956" y="3066"/>
              <a:ext cx="154" cy="1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grpSp>
          <p:nvGrpSpPr>
            <p:cNvPr id="65555" name="Group 23"/>
            <p:cNvGrpSpPr>
              <a:grpSpLocks/>
            </p:cNvGrpSpPr>
            <p:nvPr/>
          </p:nvGrpSpPr>
          <p:grpSpPr bwMode="auto">
            <a:xfrm>
              <a:off x="2090" y="2491"/>
              <a:ext cx="385" cy="280"/>
              <a:chOff x="2090" y="2491"/>
              <a:chExt cx="385" cy="280"/>
            </a:xfrm>
          </p:grpSpPr>
          <p:sp>
            <p:nvSpPr>
              <p:cNvPr id="65573" name="Freeform 21"/>
              <p:cNvSpPr>
                <a:spLocks/>
              </p:cNvSpPr>
              <p:nvPr/>
            </p:nvSpPr>
            <p:spPr bwMode="auto">
              <a:xfrm>
                <a:off x="2129" y="2499"/>
                <a:ext cx="306" cy="264"/>
              </a:xfrm>
              <a:custGeom>
                <a:avLst/>
                <a:gdLst>
                  <a:gd name="T0" fmla="*/ 0 w 613"/>
                  <a:gd name="T1" fmla="*/ 198 h 527"/>
                  <a:gd name="T2" fmla="*/ 77 w 613"/>
                  <a:gd name="T3" fmla="*/ 198 h 527"/>
                  <a:gd name="T4" fmla="*/ 77 w 613"/>
                  <a:gd name="T5" fmla="*/ 0 h 527"/>
                  <a:gd name="T6" fmla="*/ 229 w 613"/>
                  <a:gd name="T7" fmla="*/ 0 h 527"/>
                  <a:gd name="T8" fmla="*/ 229 w 613"/>
                  <a:gd name="T9" fmla="*/ 198 h 527"/>
                  <a:gd name="T10" fmla="*/ 306 w 613"/>
                  <a:gd name="T11" fmla="*/ 198 h 527"/>
                  <a:gd name="T12" fmla="*/ 152 w 613"/>
                  <a:gd name="T13" fmla="*/ 264 h 527"/>
                  <a:gd name="T14" fmla="*/ 0 w 613"/>
                  <a:gd name="T15" fmla="*/ 198 h 5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13"/>
                  <a:gd name="T25" fmla="*/ 0 h 527"/>
                  <a:gd name="T26" fmla="*/ 613 w 613"/>
                  <a:gd name="T27" fmla="*/ 527 h 5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13" h="527">
                    <a:moveTo>
                      <a:pt x="0" y="395"/>
                    </a:moveTo>
                    <a:lnTo>
                      <a:pt x="154" y="395"/>
                    </a:lnTo>
                    <a:lnTo>
                      <a:pt x="154" y="0"/>
                    </a:lnTo>
                    <a:lnTo>
                      <a:pt x="459" y="0"/>
                    </a:lnTo>
                    <a:lnTo>
                      <a:pt x="459" y="395"/>
                    </a:lnTo>
                    <a:lnTo>
                      <a:pt x="613" y="395"/>
                    </a:lnTo>
                    <a:lnTo>
                      <a:pt x="305" y="527"/>
                    </a:ln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4" name="Freeform 22"/>
              <p:cNvSpPr>
                <a:spLocks noEditPoints="1"/>
              </p:cNvSpPr>
              <p:nvPr/>
            </p:nvSpPr>
            <p:spPr bwMode="auto">
              <a:xfrm>
                <a:off x="2090" y="2491"/>
                <a:ext cx="385" cy="280"/>
              </a:xfrm>
              <a:custGeom>
                <a:avLst/>
                <a:gdLst>
                  <a:gd name="T0" fmla="*/ 115 w 770"/>
                  <a:gd name="T1" fmla="*/ 214 h 561"/>
                  <a:gd name="T2" fmla="*/ 123 w 770"/>
                  <a:gd name="T3" fmla="*/ 214 h 561"/>
                  <a:gd name="T4" fmla="*/ 124 w 770"/>
                  <a:gd name="T5" fmla="*/ 205 h 561"/>
                  <a:gd name="T6" fmla="*/ 124 w 770"/>
                  <a:gd name="T7" fmla="*/ 8 h 561"/>
                  <a:gd name="T8" fmla="*/ 115 w 770"/>
                  <a:gd name="T9" fmla="*/ 8 h 561"/>
                  <a:gd name="T10" fmla="*/ 115 w 770"/>
                  <a:gd name="T11" fmla="*/ 16 h 561"/>
                  <a:gd name="T12" fmla="*/ 268 w 770"/>
                  <a:gd name="T13" fmla="*/ 16 h 561"/>
                  <a:gd name="T14" fmla="*/ 268 w 770"/>
                  <a:gd name="T15" fmla="*/ 8 h 561"/>
                  <a:gd name="T16" fmla="*/ 261 w 770"/>
                  <a:gd name="T17" fmla="*/ 8 h 561"/>
                  <a:gd name="T18" fmla="*/ 261 w 770"/>
                  <a:gd name="T19" fmla="*/ 205 h 561"/>
                  <a:gd name="T20" fmla="*/ 261 w 770"/>
                  <a:gd name="T21" fmla="*/ 213 h 561"/>
                  <a:gd name="T22" fmla="*/ 268 w 770"/>
                  <a:gd name="T23" fmla="*/ 214 h 561"/>
                  <a:gd name="T24" fmla="*/ 345 w 770"/>
                  <a:gd name="T25" fmla="*/ 214 h 561"/>
                  <a:gd name="T26" fmla="*/ 345 w 770"/>
                  <a:gd name="T27" fmla="*/ 205 h 561"/>
                  <a:gd name="T28" fmla="*/ 342 w 770"/>
                  <a:gd name="T29" fmla="*/ 198 h 561"/>
                  <a:gd name="T30" fmla="*/ 189 w 770"/>
                  <a:gd name="T31" fmla="*/ 264 h 561"/>
                  <a:gd name="T32" fmla="*/ 191 w 770"/>
                  <a:gd name="T33" fmla="*/ 271 h 561"/>
                  <a:gd name="T34" fmla="*/ 195 w 770"/>
                  <a:gd name="T35" fmla="*/ 265 h 561"/>
                  <a:gd name="T36" fmla="*/ 43 w 770"/>
                  <a:gd name="T37" fmla="*/ 199 h 561"/>
                  <a:gd name="T38" fmla="*/ 39 w 770"/>
                  <a:gd name="T39" fmla="*/ 205 h 561"/>
                  <a:gd name="T40" fmla="*/ 39 w 770"/>
                  <a:gd name="T41" fmla="*/ 214 h 561"/>
                  <a:gd name="T42" fmla="*/ 115 w 770"/>
                  <a:gd name="T43" fmla="*/ 214 h 561"/>
                  <a:gd name="T44" fmla="*/ 39 w 770"/>
                  <a:gd name="T45" fmla="*/ 198 h 561"/>
                  <a:gd name="T46" fmla="*/ 0 w 770"/>
                  <a:gd name="T47" fmla="*/ 198 h 561"/>
                  <a:gd name="T48" fmla="*/ 36 w 770"/>
                  <a:gd name="T49" fmla="*/ 213 h 561"/>
                  <a:gd name="T50" fmla="*/ 189 w 770"/>
                  <a:gd name="T51" fmla="*/ 279 h 561"/>
                  <a:gd name="T52" fmla="*/ 192 w 770"/>
                  <a:gd name="T53" fmla="*/ 280 h 561"/>
                  <a:gd name="T54" fmla="*/ 195 w 770"/>
                  <a:gd name="T55" fmla="*/ 279 h 561"/>
                  <a:gd name="T56" fmla="*/ 349 w 770"/>
                  <a:gd name="T57" fmla="*/ 213 h 561"/>
                  <a:gd name="T58" fmla="*/ 385 w 770"/>
                  <a:gd name="T59" fmla="*/ 198 h 561"/>
                  <a:gd name="T60" fmla="*/ 345 w 770"/>
                  <a:gd name="T61" fmla="*/ 198 h 561"/>
                  <a:gd name="T62" fmla="*/ 268 w 770"/>
                  <a:gd name="T63" fmla="*/ 198 h 561"/>
                  <a:gd name="T64" fmla="*/ 268 w 770"/>
                  <a:gd name="T65" fmla="*/ 205 h 561"/>
                  <a:gd name="T66" fmla="*/ 277 w 770"/>
                  <a:gd name="T67" fmla="*/ 205 h 561"/>
                  <a:gd name="T68" fmla="*/ 277 w 770"/>
                  <a:gd name="T69" fmla="*/ 8 h 561"/>
                  <a:gd name="T70" fmla="*/ 277 w 770"/>
                  <a:gd name="T71" fmla="*/ 0 h 561"/>
                  <a:gd name="T72" fmla="*/ 268 w 770"/>
                  <a:gd name="T73" fmla="*/ 0 h 561"/>
                  <a:gd name="T74" fmla="*/ 115 w 770"/>
                  <a:gd name="T75" fmla="*/ 0 h 561"/>
                  <a:gd name="T76" fmla="*/ 107 w 770"/>
                  <a:gd name="T77" fmla="*/ 0 h 561"/>
                  <a:gd name="T78" fmla="*/ 107 w 770"/>
                  <a:gd name="T79" fmla="*/ 8 h 561"/>
                  <a:gd name="T80" fmla="*/ 107 w 770"/>
                  <a:gd name="T81" fmla="*/ 205 h 561"/>
                  <a:gd name="T82" fmla="*/ 115 w 770"/>
                  <a:gd name="T83" fmla="*/ 205 h 561"/>
                  <a:gd name="T84" fmla="*/ 115 w 770"/>
                  <a:gd name="T85" fmla="*/ 198 h 561"/>
                  <a:gd name="T86" fmla="*/ 39 w 770"/>
                  <a:gd name="T87" fmla="*/ 198 h 56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70"/>
                  <a:gd name="T133" fmla="*/ 0 h 561"/>
                  <a:gd name="T134" fmla="*/ 770 w 770"/>
                  <a:gd name="T135" fmla="*/ 561 h 56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70" h="561">
                    <a:moveTo>
                      <a:pt x="231" y="428"/>
                    </a:moveTo>
                    <a:lnTo>
                      <a:pt x="246" y="428"/>
                    </a:lnTo>
                    <a:lnTo>
                      <a:pt x="248" y="411"/>
                    </a:lnTo>
                    <a:lnTo>
                      <a:pt x="248" y="16"/>
                    </a:lnTo>
                    <a:lnTo>
                      <a:pt x="231" y="16"/>
                    </a:lnTo>
                    <a:lnTo>
                      <a:pt x="231" y="33"/>
                    </a:lnTo>
                    <a:lnTo>
                      <a:pt x="536" y="33"/>
                    </a:lnTo>
                    <a:lnTo>
                      <a:pt x="536" y="16"/>
                    </a:lnTo>
                    <a:lnTo>
                      <a:pt x="521" y="16"/>
                    </a:lnTo>
                    <a:lnTo>
                      <a:pt x="521" y="411"/>
                    </a:lnTo>
                    <a:lnTo>
                      <a:pt x="521" y="426"/>
                    </a:lnTo>
                    <a:lnTo>
                      <a:pt x="536" y="428"/>
                    </a:lnTo>
                    <a:lnTo>
                      <a:pt x="690" y="428"/>
                    </a:lnTo>
                    <a:lnTo>
                      <a:pt x="690" y="411"/>
                    </a:lnTo>
                    <a:lnTo>
                      <a:pt x="684" y="396"/>
                    </a:lnTo>
                    <a:lnTo>
                      <a:pt x="377" y="528"/>
                    </a:lnTo>
                    <a:lnTo>
                      <a:pt x="382" y="543"/>
                    </a:lnTo>
                    <a:lnTo>
                      <a:pt x="390" y="530"/>
                    </a:lnTo>
                    <a:lnTo>
                      <a:pt x="85" y="398"/>
                    </a:lnTo>
                    <a:lnTo>
                      <a:pt x="77" y="411"/>
                    </a:lnTo>
                    <a:lnTo>
                      <a:pt x="77" y="428"/>
                    </a:lnTo>
                    <a:lnTo>
                      <a:pt x="231" y="428"/>
                    </a:lnTo>
                    <a:close/>
                    <a:moveTo>
                      <a:pt x="77" y="396"/>
                    </a:moveTo>
                    <a:lnTo>
                      <a:pt x="0" y="396"/>
                    </a:lnTo>
                    <a:lnTo>
                      <a:pt x="71" y="426"/>
                    </a:lnTo>
                    <a:lnTo>
                      <a:pt x="377" y="559"/>
                    </a:lnTo>
                    <a:lnTo>
                      <a:pt x="384" y="561"/>
                    </a:lnTo>
                    <a:lnTo>
                      <a:pt x="390" y="559"/>
                    </a:lnTo>
                    <a:lnTo>
                      <a:pt x="697" y="426"/>
                    </a:lnTo>
                    <a:lnTo>
                      <a:pt x="770" y="396"/>
                    </a:lnTo>
                    <a:lnTo>
                      <a:pt x="690" y="396"/>
                    </a:lnTo>
                    <a:lnTo>
                      <a:pt x="536" y="396"/>
                    </a:lnTo>
                    <a:lnTo>
                      <a:pt x="536" y="411"/>
                    </a:lnTo>
                    <a:lnTo>
                      <a:pt x="553" y="411"/>
                    </a:lnTo>
                    <a:lnTo>
                      <a:pt x="553" y="16"/>
                    </a:lnTo>
                    <a:lnTo>
                      <a:pt x="553" y="0"/>
                    </a:lnTo>
                    <a:lnTo>
                      <a:pt x="536" y="0"/>
                    </a:lnTo>
                    <a:lnTo>
                      <a:pt x="231" y="0"/>
                    </a:lnTo>
                    <a:lnTo>
                      <a:pt x="215" y="0"/>
                    </a:lnTo>
                    <a:lnTo>
                      <a:pt x="215" y="16"/>
                    </a:lnTo>
                    <a:lnTo>
                      <a:pt x="215" y="411"/>
                    </a:lnTo>
                    <a:lnTo>
                      <a:pt x="231" y="411"/>
                    </a:lnTo>
                    <a:lnTo>
                      <a:pt x="231" y="396"/>
                    </a:lnTo>
                    <a:lnTo>
                      <a:pt x="77" y="3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56" name="Group 26"/>
            <p:cNvGrpSpPr>
              <a:grpSpLocks/>
            </p:cNvGrpSpPr>
            <p:nvPr/>
          </p:nvGrpSpPr>
          <p:grpSpPr bwMode="auto">
            <a:xfrm>
              <a:off x="2250" y="3356"/>
              <a:ext cx="2996" cy="400"/>
              <a:chOff x="2250" y="3356"/>
              <a:chExt cx="2996" cy="400"/>
            </a:xfrm>
          </p:grpSpPr>
          <p:sp>
            <p:nvSpPr>
              <p:cNvPr id="65571" name="Freeform 24"/>
              <p:cNvSpPr>
                <a:spLocks/>
              </p:cNvSpPr>
              <p:nvPr/>
            </p:nvSpPr>
            <p:spPr bwMode="auto">
              <a:xfrm>
                <a:off x="2250" y="3364"/>
                <a:ext cx="2987" cy="384"/>
              </a:xfrm>
              <a:custGeom>
                <a:avLst/>
                <a:gdLst>
                  <a:gd name="T0" fmla="*/ 1226 w 5973"/>
                  <a:gd name="T1" fmla="*/ 0 h 768"/>
                  <a:gd name="T2" fmla="*/ 1226 w 5973"/>
                  <a:gd name="T3" fmla="*/ 65 h 768"/>
                  <a:gd name="T4" fmla="*/ 0 w 5973"/>
                  <a:gd name="T5" fmla="*/ 45 h 768"/>
                  <a:gd name="T6" fmla="*/ 1226 w 5973"/>
                  <a:gd name="T7" fmla="*/ 161 h 768"/>
                  <a:gd name="T8" fmla="*/ 1226 w 5973"/>
                  <a:gd name="T9" fmla="*/ 384 h 768"/>
                  <a:gd name="T10" fmla="*/ 1519 w 5973"/>
                  <a:gd name="T11" fmla="*/ 384 h 768"/>
                  <a:gd name="T12" fmla="*/ 1519 w 5973"/>
                  <a:gd name="T13" fmla="*/ 384 h 768"/>
                  <a:gd name="T14" fmla="*/ 1959 w 5973"/>
                  <a:gd name="T15" fmla="*/ 384 h 768"/>
                  <a:gd name="T16" fmla="*/ 2987 w 5973"/>
                  <a:gd name="T17" fmla="*/ 384 h 768"/>
                  <a:gd name="T18" fmla="*/ 2987 w 5973"/>
                  <a:gd name="T19" fmla="*/ 161 h 768"/>
                  <a:gd name="T20" fmla="*/ 2987 w 5973"/>
                  <a:gd name="T21" fmla="*/ 65 h 768"/>
                  <a:gd name="T22" fmla="*/ 2987 w 5973"/>
                  <a:gd name="T23" fmla="*/ 65 h 768"/>
                  <a:gd name="T24" fmla="*/ 2987 w 5973"/>
                  <a:gd name="T25" fmla="*/ 0 h 768"/>
                  <a:gd name="T26" fmla="*/ 1959 w 5973"/>
                  <a:gd name="T27" fmla="*/ 0 h 768"/>
                  <a:gd name="T28" fmla="*/ 1519 w 5973"/>
                  <a:gd name="T29" fmla="*/ 0 h 768"/>
                  <a:gd name="T30" fmla="*/ 1519 w 5973"/>
                  <a:gd name="T31" fmla="*/ 0 h 768"/>
                  <a:gd name="T32" fmla="*/ 1226 w 5973"/>
                  <a:gd name="T33" fmla="*/ 0 h 7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973"/>
                  <a:gd name="T52" fmla="*/ 0 h 768"/>
                  <a:gd name="T53" fmla="*/ 5973 w 5973"/>
                  <a:gd name="T54" fmla="*/ 768 h 7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973" h="768">
                    <a:moveTo>
                      <a:pt x="2451" y="0"/>
                    </a:moveTo>
                    <a:lnTo>
                      <a:pt x="2451" y="129"/>
                    </a:lnTo>
                    <a:lnTo>
                      <a:pt x="0" y="90"/>
                    </a:lnTo>
                    <a:lnTo>
                      <a:pt x="2451" y="321"/>
                    </a:lnTo>
                    <a:lnTo>
                      <a:pt x="2451" y="768"/>
                    </a:lnTo>
                    <a:lnTo>
                      <a:pt x="3038" y="768"/>
                    </a:lnTo>
                    <a:lnTo>
                      <a:pt x="3918" y="768"/>
                    </a:lnTo>
                    <a:lnTo>
                      <a:pt x="5973" y="768"/>
                    </a:lnTo>
                    <a:lnTo>
                      <a:pt x="5973" y="321"/>
                    </a:lnTo>
                    <a:lnTo>
                      <a:pt x="5973" y="129"/>
                    </a:lnTo>
                    <a:lnTo>
                      <a:pt x="5973" y="0"/>
                    </a:lnTo>
                    <a:lnTo>
                      <a:pt x="3918" y="0"/>
                    </a:lnTo>
                    <a:lnTo>
                      <a:pt x="3038" y="0"/>
                    </a:lnTo>
                    <a:lnTo>
                      <a:pt x="24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2" name="Freeform 25"/>
              <p:cNvSpPr>
                <a:spLocks noEditPoints="1"/>
              </p:cNvSpPr>
              <p:nvPr/>
            </p:nvSpPr>
            <p:spPr bwMode="auto">
              <a:xfrm>
                <a:off x="2250" y="3356"/>
                <a:ext cx="2996" cy="400"/>
              </a:xfrm>
              <a:custGeom>
                <a:avLst/>
                <a:gdLst>
                  <a:gd name="T0" fmla="*/ 1219 w 5992"/>
                  <a:gd name="T1" fmla="*/ 72 h 800"/>
                  <a:gd name="T2" fmla="*/ 1227 w 5992"/>
                  <a:gd name="T3" fmla="*/ 72 h 800"/>
                  <a:gd name="T4" fmla="*/ 1227 w 5992"/>
                  <a:gd name="T5" fmla="*/ 64 h 800"/>
                  <a:gd name="T6" fmla="*/ 1 w 5992"/>
                  <a:gd name="T7" fmla="*/ 45 h 800"/>
                  <a:gd name="T8" fmla="*/ 0 w 5992"/>
                  <a:gd name="T9" fmla="*/ 61 h 800"/>
                  <a:gd name="T10" fmla="*/ 1226 w 5992"/>
                  <a:gd name="T11" fmla="*/ 177 h 800"/>
                  <a:gd name="T12" fmla="*/ 1227 w 5992"/>
                  <a:gd name="T13" fmla="*/ 168 h 800"/>
                  <a:gd name="T14" fmla="*/ 1219 w 5992"/>
                  <a:gd name="T15" fmla="*/ 168 h 800"/>
                  <a:gd name="T16" fmla="*/ 1219 w 5992"/>
                  <a:gd name="T17" fmla="*/ 392 h 800"/>
                  <a:gd name="T18" fmla="*/ 1219 w 5992"/>
                  <a:gd name="T19" fmla="*/ 399 h 800"/>
                  <a:gd name="T20" fmla="*/ 1227 w 5992"/>
                  <a:gd name="T21" fmla="*/ 400 h 800"/>
                  <a:gd name="T22" fmla="*/ 1520 w 5992"/>
                  <a:gd name="T23" fmla="*/ 400 h 800"/>
                  <a:gd name="T24" fmla="*/ 1960 w 5992"/>
                  <a:gd name="T25" fmla="*/ 400 h 800"/>
                  <a:gd name="T26" fmla="*/ 2988 w 5992"/>
                  <a:gd name="T27" fmla="*/ 400 h 800"/>
                  <a:gd name="T28" fmla="*/ 2995 w 5992"/>
                  <a:gd name="T29" fmla="*/ 400 h 800"/>
                  <a:gd name="T30" fmla="*/ 2996 w 5992"/>
                  <a:gd name="T31" fmla="*/ 392 h 800"/>
                  <a:gd name="T32" fmla="*/ 2996 w 5992"/>
                  <a:gd name="T33" fmla="*/ 168 h 800"/>
                  <a:gd name="T34" fmla="*/ 2996 w 5992"/>
                  <a:gd name="T35" fmla="*/ 72 h 800"/>
                  <a:gd name="T36" fmla="*/ 2996 w 5992"/>
                  <a:gd name="T37" fmla="*/ 7 h 800"/>
                  <a:gd name="T38" fmla="*/ 2996 w 5992"/>
                  <a:gd name="T39" fmla="*/ 0 h 800"/>
                  <a:gd name="T40" fmla="*/ 2988 w 5992"/>
                  <a:gd name="T41" fmla="*/ 0 h 800"/>
                  <a:gd name="T42" fmla="*/ 1960 w 5992"/>
                  <a:gd name="T43" fmla="*/ 0 h 800"/>
                  <a:gd name="T44" fmla="*/ 1520 w 5992"/>
                  <a:gd name="T45" fmla="*/ 0 h 800"/>
                  <a:gd name="T46" fmla="*/ 1227 w 5992"/>
                  <a:gd name="T47" fmla="*/ 0 h 800"/>
                  <a:gd name="T48" fmla="*/ 1219 w 5992"/>
                  <a:gd name="T49" fmla="*/ 0 h 800"/>
                  <a:gd name="T50" fmla="*/ 1219 w 5992"/>
                  <a:gd name="T51" fmla="*/ 7 h 800"/>
                  <a:gd name="T52" fmla="*/ 1219 w 5992"/>
                  <a:gd name="T53" fmla="*/ 72 h 800"/>
                  <a:gd name="T54" fmla="*/ 1235 w 5992"/>
                  <a:gd name="T55" fmla="*/ 7 h 800"/>
                  <a:gd name="T56" fmla="*/ 1227 w 5992"/>
                  <a:gd name="T57" fmla="*/ 7 h 800"/>
                  <a:gd name="T58" fmla="*/ 1227 w 5992"/>
                  <a:gd name="T59" fmla="*/ 16 h 800"/>
                  <a:gd name="T60" fmla="*/ 1520 w 5992"/>
                  <a:gd name="T61" fmla="*/ 16 h 800"/>
                  <a:gd name="T62" fmla="*/ 1960 w 5992"/>
                  <a:gd name="T63" fmla="*/ 16 h 800"/>
                  <a:gd name="T64" fmla="*/ 2988 w 5992"/>
                  <a:gd name="T65" fmla="*/ 16 h 800"/>
                  <a:gd name="T66" fmla="*/ 2988 w 5992"/>
                  <a:gd name="T67" fmla="*/ 7 h 800"/>
                  <a:gd name="T68" fmla="*/ 2980 w 5992"/>
                  <a:gd name="T69" fmla="*/ 7 h 800"/>
                  <a:gd name="T70" fmla="*/ 2980 w 5992"/>
                  <a:gd name="T71" fmla="*/ 72 h 800"/>
                  <a:gd name="T72" fmla="*/ 2980 w 5992"/>
                  <a:gd name="T73" fmla="*/ 168 h 800"/>
                  <a:gd name="T74" fmla="*/ 2980 w 5992"/>
                  <a:gd name="T75" fmla="*/ 392 h 800"/>
                  <a:gd name="T76" fmla="*/ 2988 w 5992"/>
                  <a:gd name="T77" fmla="*/ 392 h 800"/>
                  <a:gd name="T78" fmla="*/ 2988 w 5992"/>
                  <a:gd name="T79" fmla="*/ 384 h 800"/>
                  <a:gd name="T80" fmla="*/ 1960 w 5992"/>
                  <a:gd name="T81" fmla="*/ 384 h 800"/>
                  <a:gd name="T82" fmla="*/ 1520 w 5992"/>
                  <a:gd name="T83" fmla="*/ 384 h 800"/>
                  <a:gd name="T84" fmla="*/ 1227 w 5992"/>
                  <a:gd name="T85" fmla="*/ 384 h 800"/>
                  <a:gd name="T86" fmla="*/ 1227 w 5992"/>
                  <a:gd name="T87" fmla="*/ 392 h 800"/>
                  <a:gd name="T88" fmla="*/ 1235 w 5992"/>
                  <a:gd name="T89" fmla="*/ 392 h 800"/>
                  <a:gd name="T90" fmla="*/ 1235 w 5992"/>
                  <a:gd name="T91" fmla="*/ 168 h 800"/>
                  <a:gd name="T92" fmla="*/ 1235 w 5992"/>
                  <a:gd name="T93" fmla="*/ 160 h 800"/>
                  <a:gd name="T94" fmla="*/ 1228 w 5992"/>
                  <a:gd name="T95" fmla="*/ 160 h 800"/>
                  <a:gd name="T96" fmla="*/ 2 w 5992"/>
                  <a:gd name="T97" fmla="*/ 45 h 800"/>
                  <a:gd name="T98" fmla="*/ 1 w 5992"/>
                  <a:gd name="T99" fmla="*/ 52 h 800"/>
                  <a:gd name="T100" fmla="*/ 1 w 5992"/>
                  <a:gd name="T101" fmla="*/ 61 h 800"/>
                  <a:gd name="T102" fmla="*/ 1227 w 5992"/>
                  <a:gd name="T103" fmla="*/ 81 h 800"/>
                  <a:gd name="T104" fmla="*/ 1235 w 5992"/>
                  <a:gd name="T105" fmla="*/ 81 h 800"/>
                  <a:gd name="T106" fmla="*/ 1235 w 5992"/>
                  <a:gd name="T107" fmla="*/ 72 h 800"/>
                  <a:gd name="T108" fmla="*/ 1235 w 5992"/>
                  <a:gd name="T109" fmla="*/ 7 h 8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992"/>
                  <a:gd name="T166" fmla="*/ 0 h 800"/>
                  <a:gd name="T167" fmla="*/ 5992 w 5992"/>
                  <a:gd name="T168" fmla="*/ 800 h 80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992" h="800">
                    <a:moveTo>
                      <a:pt x="2437" y="144"/>
                    </a:moveTo>
                    <a:lnTo>
                      <a:pt x="2453" y="144"/>
                    </a:lnTo>
                    <a:lnTo>
                      <a:pt x="2453" y="128"/>
                    </a:lnTo>
                    <a:lnTo>
                      <a:pt x="2" y="90"/>
                    </a:lnTo>
                    <a:lnTo>
                      <a:pt x="0" y="123"/>
                    </a:lnTo>
                    <a:lnTo>
                      <a:pt x="2451" y="353"/>
                    </a:lnTo>
                    <a:lnTo>
                      <a:pt x="2453" y="336"/>
                    </a:lnTo>
                    <a:lnTo>
                      <a:pt x="2437" y="336"/>
                    </a:lnTo>
                    <a:lnTo>
                      <a:pt x="2437" y="783"/>
                    </a:lnTo>
                    <a:lnTo>
                      <a:pt x="2437" y="798"/>
                    </a:lnTo>
                    <a:lnTo>
                      <a:pt x="2453" y="800"/>
                    </a:lnTo>
                    <a:lnTo>
                      <a:pt x="3040" y="800"/>
                    </a:lnTo>
                    <a:lnTo>
                      <a:pt x="3920" y="800"/>
                    </a:lnTo>
                    <a:lnTo>
                      <a:pt x="5975" y="800"/>
                    </a:lnTo>
                    <a:lnTo>
                      <a:pt x="5990" y="800"/>
                    </a:lnTo>
                    <a:lnTo>
                      <a:pt x="5992" y="783"/>
                    </a:lnTo>
                    <a:lnTo>
                      <a:pt x="5992" y="336"/>
                    </a:lnTo>
                    <a:lnTo>
                      <a:pt x="5992" y="144"/>
                    </a:lnTo>
                    <a:lnTo>
                      <a:pt x="5992" y="15"/>
                    </a:lnTo>
                    <a:lnTo>
                      <a:pt x="5992" y="0"/>
                    </a:lnTo>
                    <a:lnTo>
                      <a:pt x="5975" y="0"/>
                    </a:lnTo>
                    <a:lnTo>
                      <a:pt x="3920" y="0"/>
                    </a:lnTo>
                    <a:lnTo>
                      <a:pt x="3040" y="0"/>
                    </a:lnTo>
                    <a:lnTo>
                      <a:pt x="2453" y="0"/>
                    </a:lnTo>
                    <a:lnTo>
                      <a:pt x="2437" y="0"/>
                    </a:lnTo>
                    <a:lnTo>
                      <a:pt x="2437" y="15"/>
                    </a:lnTo>
                    <a:lnTo>
                      <a:pt x="2437" y="144"/>
                    </a:lnTo>
                    <a:close/>
                    <a:moveTo>
                      <a:pt x="2470" y="15"/>
                    </a:moveTo>
                    <a:lnTo>
                      <a:pt x="2453" y="15"/>
                    </a:lnTo>
                    <a:lnTo>
                      <a:pt x="2453" y="32"/>
                    </a:lnTo>
                    <a:lnTo>
                      <a:pt x="3040" y="32"/>
                    </a:lnTo>
                    <a:lnTo>
                      <a:pt x="3920" y="32"/>
                    </a:lnTo>
                    <a:lnTo>
                      <a:pt x="5975" y="32"/>
                    </a:lnTo>
                    <a:lnTo>
                      <a:pt x="5975" y="15"/>
                    </a:lnTo>
                    <a:lnTo>
                      <a:pt x="5960" y="15"/>
                    </a:lnTo>
                    <a:lnTo>
                      <a:pt x="5960" y="144"/>
                    </a:lnTo>
                    <a:lnTo>
                      <a:pt x="5960" y="336"/>
                    </a:lnTo>
                    <a:lnTo>
                      <a:pt x="5960" y="783"/>
                    </a:lnTo>
                    <a:lnTo>
                      <a:pt x="5975" y="783"/>
                    </a:lnTo>
                    <a:lnTo>
                      <a:pt x="5975" y="768"/>
                    </a:lnTo>
                    <a:lnTo>
                      <a:pt x="3920" y="768"/>
                    </a:lnTo>
                    <a:lnTo>
                      <a:pt x="3040" y="768"/>
                    </a:lnTo>
                    <a:lnTo>
                      <a:pt x="2453" y="768"/>
                    </a:lnTo>
                    <a:lnTo>
                      <a:pt x="2453" y="783"/>
                    </a:lnTo>
                    <a:lnTo>
                      <a:pt x="2470" y="783"/>
                    </a:lnTo>
                    <a:lnTo>
                      <a:pt x="2470" y="336"/>
                    </a:lnTo>
                    <a:lnTo>
                      <a:pt x="2470" y="320"/>
                    </a:lnTo>
                    <a:lnTo>
                      <a:pt x="2455" y="320"/>
                    </a:lnTo>
                    <a:lnTo>
                      <a:pt x="4" y="90"/>
                    </a:lnTo>
                    <a:lnTo>
                      <a:pt x="2" y="105"/>
                    </a:lnTo>
                    <a:lnTo>
                      <a:pt x="2" y="123"/>
                    </a:lnTo>
                    <a:lnTo>
                      <a:pt x="2453" y="161"/>
                    </a:lnTo>
                    <a:lnTo>
                      <a:pt x="2470" y="161"/>
                    </a:lnTo>
                    <a:lnTo>
                      <a:pt x="2470" y="144"/>
                    </a:lnTo>
                    <a:lnTo>
                      <a:pt x="247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557" name="Rectangle 27"/>
            <p:cNvSpPr>
              <a:spLocks noChangeArrowheads="1"/>
            </p:cNvSpPr>
            <p:nvPr/>
          </p:nvSpPr>
          <p:spPr bwMode="auto">
            <a:xfrm>
              <a:off x="3592" y="3400"/>
              <a:ext cx="8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008080"/>
                  </a:solidFill>
                </a:rPr>
                <a:t>Datos (I/O</a:t>
              </a:r>
            </a:p>
          </p:txBody>
        </p:sp>
        <p:sp>
          <p:nvSpPr>
            <p:cNvPr id="65558" name="Rectangle 28"/>
            <p:cNvSpPr>
              <a:spLocks noChangeArrowheads="1"/>
            </p:cNvSpPr>
            <p:nvPr/>
          </p:nvSpPr>
          <p:spPr bwMode="auto">
            <a:xfrm>
              <a:off x="4431" y="3485"/>
              <a:ext cx="6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300">
                  <a:solidFill>
                    <a:srgbClr val="008080"/>
                  </a:solidFill>
                </a:rPr>
                <a:t>0</a:t>
              </a:r>
              <a:endParaRPr lang="es-ES"/>
            </a:p>
          </p:txBody>
        </p:sp>
        <p:sp>
          <p:nvSpPr>
            <p:cNvPr id="65559" name="Rectangle 29"/>
            <p:cNvSpPr>
              <a:spLocks noChangeArrowheads="1"/>
            </p:cNvSpPr>
            <p:nvPr/>
          </p:nvSpPr>
          <p:spPr bwMode="auto">
            <a:xfrm>
              <a:off x="4495" y="3400"/>
              <a:ext cx="5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008080"/>
                  </a:solidFill>
                </a:rPr>
                <a:t>,...,I/O</a:t>
              </a:r>
            </a:p>
          </p:txBody>
        </p:sp>
        <p:sp>
          <p:nvSpPr>
            <p:cNvPr id="65560" name="Rectangle 30"/>
            <p:cNvSpPr>
              <a:spLocks noChangeArrowheads="1"/>
            </p:cNvSpPr>
            <p:nvPr/>
          </p:nvSpPr>
          <p:spPr bwMode="auto">
            <a:xfrm>
              <a:off x="5000" y="3485"/>
              <a:ext cx="6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300">
                  <a:solidFill>
                    <a:srgbClr val="008080"/>
                  </a:solidFill>
                </a:rPr>
                <a:t>7</a:t>
              </a:r>
              <a:endParaRPr lang="es-ES">
                <a:solidFill>
                  <a:srgbClr val="008080"/>
                </a:solidFill>
              </a:endParaRPr>
            </a:p>
          </p:txBody>
        </p:sp>
        <p:sp>
          <p:nvSpPr>
            <p:cNvPr id="65561" name="Rectangle 31"/>
            <p:cNvSpPr>
              <a:spLocks noChangeArrowheads="1"/>
            </p:cNvSpPr>
            <p:nvPr/>
          </p:nvSpPr>
          <p:spPr bwMode="auto">
            <a:xfrm>
              <a:off x="5063" y="3400"/>
              <a:ext cx="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008080"/>
                  </a:solidFill>
                </a:rPr>
                <a:t>)</a:t>
              </a:r>
            </a:p>
          </p:txBody>
        </p:sp>
        <p:grpSp>
          <p:nvGrpSpPr>
            <p:cNvPr id="65562" name="Group 34"/>
            <p:cNvGrpSpPr>
              <a:grpSpLocks/>
            </p:cNvGrpSpPr>
            <p:nvPr/>
          </p:nvGrpSpPr>
          <p:grpSpPr bwMode="auto">
            <a:xfrm>
              <a:off x="3069" y="2537"/>
              <a:ext cx="800" cy="400"/>
              <a:chOff x="3069" y="2537"/>
              <a:chExt cx="800" cy="400"/>
            </a:xfrm>
          </p:grpSpPr>
          <p:sp>
            <p:nvSpPr>
              <p:cNvPr id="65569" name="Freeform 32"/>
              <p:cNvSpPr>
                <a:spLocks/>
              </p:cNvSpPr>
              <p:nvPr/>
            </p:nvSpPr>
            <p:spPr bwMode="auto">
              <a:xfrm>
                <a:off x="3071" y="2545"/>
                <a:ext cx="789" cy="384"/>
              </a:xfrm>
              <a:custGeom>
                <a:avLst/>
                <a:gdLst>
                  <a:gd name="T0" fmla="*/ 399 w 1579"/>
                  <a:gd name="T1" fmla="*/ 0 h 768"/>
                  <a:gd name="T2" fmla="*/ 399 w 1579"/>
                  <a:gd name="T3" fmla="*/ 223 h 768"/>
                  <a:gd name="T4" fmla="*/ 0 w 1579"/>
                  <a:gd name="T5" fmla="*/ 358 h 768"/>
                  <a:gd name="T6" fmla="*/ 399 w 1579"/>
                  <a:gd name="T7" fmla="*/ 320 h 768"/>
                  <a:gd name="T8" fmla="*/ 399 w 1579"/>
                  <a:gd name="T9" fmla="*/ 384 h 768"/>
                  <a:gd name="T10" fmla="*/ 464 w 1579"/>
                  <a:gd name="T11" fmla="*/ 384 h 768"/>
                  <a:gd name="T12" fmla="*/ 464 w 1579"/>
                  <a:gd name="T13" fmla="*/ 384 h 768"/>
                  <a:gd name="T14" fmla="*/ 562 w 1579"/>
                  <a:gd name="T15" fmla="*/ 384 h 768"/>
                  <a:gd name="T16" fmla="*/ 789 w 1579"/>
                  <a:gd name="T17" fmla="*/ 384 h 768"/>
                  <a:gd name="T18" fmla="*/ 789 w 1579"/>
                  <a:gd name="T19" fmla="*/ 320 h 768"/>
                  <a:gd name="T20" fmla="*/ 789 w 1579"/>
                  <a:gd name="T21" fmla="*/ 223 h 768"/>
                  <a:gd name="T22" fmla="*/ 789 w 1579"/>
                  <a:gd name="T23" fmla="*/ 223 h 768"/>
                  <a:gd name="T24" fmla="*/ 789 w 1579"/>
                  <a:gd name="T25" fmla="*/ 0 h 768"/>
                  <a:gd name="T26" fmla="*/ 562 w 1579"/>
                  <a:gd name="T27" fmla="*/ 0 h 768"/>
                  <a:gd name="T28" fmla="*/ 464 w 1579"/>
                  <a:gd name="T29" fmla="*/ 0 h 768"/>
                  <a:gd name="T30" fmla="*/ 464 w 1579"/>
                  <a:gd name="T31" fmla="*/ 0 h 768"/>
                  <a:gd name="T32" fmla="*/ 399 w 1579"/>
                  <a:gd name="T33" fmla="*/ 0 h 7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79"/>
                  <a:gd name="T52" fmla="*/ 0 h 768"/>
                  <a:gd name="T53" fmla="*/ 1579 w 1579"/>
                  <a:gd name="T54" fmla="*/ 768 h 7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79" h="768">
                    <a:moveTo>
                      <a:pt x="799" y="0"/>
                    </a:moveTo>
                    <a:lnTo>
                      <a:pt x="799" y="447"/>
                    </a:lnTo>
                    <a:lnTo>
                      <a:pt x="0" y="716"/>
                    </a:lnTo>
                    <a:lnTo>
                      <a:pt x="799" y="639"/>
                    </a:lnTo>
                    <a:lnTo>
                      <a:pt x="799" y="768"/>
                    </a:lnTo>
                    <a:lnTo>
                      <a:pt x="928" y="768"/>
                    </a:lnTo>
                    <a:lnTo>
                      <a:pt x="1124" y="768"/>
                    </a:lnTo>
                    <a:lnTo>
                      <a:pt x="1579" y="768"/>
                    </a:lnTo>
                    <a:lnTo>
                      <a:pt x="1579" y="639"/>
                    </a:lnTo>
                    <a:lnTo>
                      <a:pt x="1579" y="447"/>
                    </a:lnTo>
                    <a:lnTo>
                      <a:pt x="1579" y="0"/>
                    </a:lnTo>
                    <a:lnTo>
                      <a:pt x="1124" y="0"/>
                    </a:lnTo>
                    <a:lnTo>
                      <a:pt x="928" y="0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0" name="Freeform 33"/>
              <p:cNvSpPr>
                <a:spLocks noEditPoints="1"/>
              </p:cNvSpPr>
              <p:nvPr/>
            </p:nvSpPr>
            <p:spPr bwMode="auto">
              <a:xfrm>
                <a:off x="3069" y="2537"/>
                <a:ext cx="800" cy="400"/>
              </a:xfrm>
              <a:custGeom>
                <a:avLst/>
                <a:gdLst>
                  <a:gd name="T0" fmla="*/ 394 w 1600"/>
                  <a:gd name="T1" fmla="*/ 231 h 801"/>
                  <a:gd name="T2" fmla="*/ 401 w 1600"/>
                  <a:gd name="T3" fmla="*/ 231 h 801"/>
                  <a:gd name="T4" fmla="*/ 400 w 1600"/>
                  <a:gd name="T5" fmla="*/ 224 h 801"/>
                  <a:gd name="T6" fmla="*/ 0 w 1600"/>
                  <a:gd name="T7" fmla="*/ 358 h 801"/>
                  <a:gd name="T8" fmla="*/ 3 w 1600"/>
                  <a:gd name="T9" fmla="*/ 374 h 801"/>
                  <a:gd name="T10" fmla="*/ 402 w 1600"/>
                  <a:gd name="T11" fmla="*/ 336 h 801"/>
                  <a:gd name="T12" fmla="*/ 401 w 1600"/>
                  <a:gd name="T13" fmla="*/ 327 h 801"/>
                  <a:gd name="T14" fmla="*/ 394 w 1600"/>
                  <a:gd name="T15" fmla="*/ 327 h 801"/>
                  <a:gd name="T16" fmla="*/ 394 w 1600"/>
                  <a:gd name="T17" fmla="*/ 392 h 801"/>
                  <a:gd name="T18" fmla="*/ 394 w 1600"/>
                  <a:gd name="T19" fmla="*/ 399 h 801"/>
                  <a:gd name="T20" fmla="*/ 401 w 1600"/>
                  <a:gd name="T21" fmla="*/ 400 h 801"/>
                  <a:gd name="T22" fmla="*/ 466 w 1600"/>
                  <a:gd name="T23" fmla="*/ 400 h 801"/>
                  <a:gd name="T24" fmla="*/ 564 w 1600"/>
                  <a:gd name="T25" fmla="*/ 400 h 801"/>
                  <a:gd name="T26" fmla="*/ 792 w 1600"/>
                  <a:gd name="T27" fmla="*/ 400 h 801"/>
                  <a:gd name="T28" fmla="*/ 799 w 1600"/>
                  <a:gd name="T29" fmla="*/ 400 h 801"/>
                  <a:gd name="T30" fmla="*/ 800 w 1600"/>
                  <a:gd name="T31" fmla="*/ 392 h 801"/>
                  <a:gd name="T32" fmla="*/ 800 w 1600"/>
                  <a:gd name="T33" fmla="*/ 327 h 801"/>
                  <a:gd name="T34" fmla="*/ 800 w 1600"/>
                  <a:gd name="T35" fmla="*/ 231 h 801"/>
                  <a:gd name="T36" fmla="*/ 800 w 1600"/>
                  <a:gd name="T37" fmla="*/ 8 h 801"/>
                  <a:gd name="T38" fmla="*/ 800 w 1600"/>
                  <a:gd name="T39" fmla="*/ 0 h 801"/>
                  <a:gd name="T40" fmla="*/ 792 w 1600"/>
                  <a:gd name="T41" fmla="*/ 0 h 801"/>
                  <a:gd name="T42" fmla="*/ 564 w 1600"/>
                  <a:gd name="T43" fmla="*/ 0 h 801"/>
                  <a:gd name="T44" fmla="*/ 466 w 1600"/>
                  <a:gd name="T45" fmla="*/ 0 h 801"/>
                  <a:gd name="T46" fmla="*/ 401 w 1600"/>
                  <a:gd name="T47" fmla="*/ 0 h 801"/>
                  <a:gd name="T48" fmla="*/ 394 w 1600"/>
                  <a:gd name="T49" fmla="*/ 0 h 801"/>
                  <a:gd name="T50" fmla="*/ 394 w 1600"/>
                  <a:gd name="T51" fmla="*/ 8 h 801"/>
                  <a:gd name="T52" fmla="*/ 394 w 1600"/>
                  <a:gd name="T53" fmla="*/ 231 h 801"/>
                  <a:gd name="T54" fmla="*/ 410 w 1600"/>
                  <a:gd name="T55" fmla="*/ 8 h 801"/>
                  <a:gd name="T56" fmla="*/ 401 w 1600"/>
                  <a:gd name="T57" fmla="*/ 8 h 801"/>
                  <a:gd name="T58" fmla="*/ 401 w 1600"/>
                  <a:gd name="T59" fmla="*/ 16 h 801"/>
                  <a:gd name="T60" fmla="*/ 466 w 1600"/>
                  <a:gd name="T61" fmla="*/ 16 h 801"/>
                  <a:gd name="T62" fmla="*/ 564 w 1600"/>
                  <a:gd name="T63" fmla="*/ 16 h 801"/>
                  <a:gd name="T64" fmla="*/ 792 w 1600"/>
                  <a:gd name="T65" fmla="*/ 16 h 801"/>
                  <a:gd name="T66" fmla="*/ 792 w 1600"/>
                  <a:gd name="T67" fmla="*/ 8 h 801"/>
                  <a:gd name="T68" fmla="*/ 784 w 1600"/>
                  <a:gd name="T69" fmla="*/ 8 h 801"/>
                  <a:gd name="T70" fmla="*/ 784 w 1600"/>
                  <a:gd name="T71" fmla="*/ 231 h 801"/>
                  <a:gd name="T72" fmla="*/ 784 w 1600"/>
                  <a:gd name="T73" fmla="*/ 327 h 801"/>
                  <a:gd name="T74" fmla="*/ 784 w 1600"/>
                  <a:gd name="T75" fmla="*/ 392 h 801"/>
                  <a:gd name="T76" fmla="*/ 792 w 1600"/>
                  <a:gd name="T77" fmla="*/ 392 h 801"/>
                  <a:gd name="T78" fmla="*/ 792 w 1600"/>
                  <a:gd name="T79" fmla="*/ 384 h 801"/>
                  <a:gd name="T80" fmla="*/ 564 w 1600"/>
                  <a:gd name="T81" fmla="*/ 384 h 801"/>
                  <a:gd name="T82" fmla="*/ 466 w 1600"/>
                  <a:gd name="T83" fmla="*/ 384 h 801"/>
                  <a:gd name="T84" fmla="*/ 401 w 1600"/>
                  <a:gd name="T85" fmla="*/ 384 h 801"/>
                  <a:gd name="T86" fmla="*/ 401 w 1600"/>
                  <a:gd name="T87" fmla="*/ 392 h 801"/>
                  <a:gd name="T88" fmla="*/ 410 w 1600"/>
                  <a:gd name="T89" fmla="*/ 392 h 801"/>
                  <a:gd name="T90" fmla="*/ 410 w 1600"/>
                  <a:gd name="T91" fmla="*/ 327 h 801"/>
                  <a:gd name="T92" fmla="*/ 410 w 1600"/>
                  <a:gd name="T93" fmla="*/ 319 h 801"/>
                  <a:gd name="T94" fmla="*/ 401 w 1600"/>
                  <a:gd name="T95" fmla="*/ 320 h 801"/>
                  <a:gd name="T96" fmla="*/ 2 w 1600"/>
                  <a:gd name="T97" fmla="*/ 358 h 801"/>
                  <a:gd name="T98" fmla="*/ 2 w 1600"/>
                  <a:gd name="T99" fmla="*/ 366 h 801"/>
                  <a:gd name="T100" fmla="*/ 5 w 1600"/>
                  <a:gd name="T101" fmla="*/ 373 h 801"/>
                  <a:gd name="T102" fmla="*/ 404 w 1600"/>
                  <a:gd name="T103" fmla="*/ 239 h 801"/>
                  <a:gd name="T104" fmla="*/ 410 w 1600"/>
                  <a:gd name="T105" fmla="*/ 237 h 801"/>
                  <a:gd name="T106" fmla="*/ 410 w 1600"/>
                  <a:gd name="T107" fmla="*/ 231 h 801"/>
                  <a:gd name="T108" fmla="*/ 410 w 1600"/>
                  <a:gd name="T109" fmla="*/ 8 h 80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600"/>
                  <a:gd name="T166" fmla="*/ 0 h 801"/>
                  <a:gd name="T167" fmla="*/ 1600 w 1600"/>
                  <a:gd name="T168" fmla="*/ 801 h 80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600" h="801">
                    <a:moveTo>
                      <a:pt x="788" y="463"/>
                    </a:moveTo>
                    <a:lnTo>
                      <a:pt x="803" y="463"/>
                    </a:lnTo>
                    <a:lnTo>
                      <a:pt x="799" y="448"/>
                    </a:lnTo>
                    <a:lnTo>
                      <a:pt x="0" y="716"/>
                    </a:lnTo>
                    <a:lnTo>
                      <a:pt x="6" y="749"/>
                    </a:lnTo>
                    <a:lnTo>
                      <a:pt x="805" y="672"/>
                    </a:lnTo>
                    <a:lnTo>
                      <a:pt x="803" y="655"/>
                    </a:lnTo>
                    <a:lnTo>
                      <a:pt x="788" y="655"/>
                    </a:lnTo>
                    <a:lnTo>
                      <a:pt x="788" y="784"/>
                    </a:lnTo>
                    <a:lnTo>
                      <a:pt x="788" y="799"/>
                    </a:lnTo>
                    <a:lnTo>
                      <a:pt x="803" y="801"/>
                    </a:lnTo>
                    <a:lnTo>
                      <a:pt x="932" y="801"/>
                    </a:lnTo>
                    <a:lnTo>
                      <a:pt x="1128" y="801"/>
                    </a:lnTo>
                    <a:lnTo>
                      <a:pt x="1583" y="801"/>
                    </a:lnTo>
                    <a:lnTo>
                      <a:pt x="1598" y="801"/>
                    </a:lnTo>
                    <a:lnTo>
                      <a:pt x="1600" y="784"/>
                    </a:lnTo>
                    <a:lnTo>
                      <a:pt x="1600" y="655"/>
                    </a:lnTo>
                    <a:lnTo>
                      <a:pt x="1600" y="463"/>
                    </a:lnTo>
                    <a:lnTo>
                      <a:pt x="1600" y="16"/>
                    </a:lnTo>
                    <a:lnTo>
                      <a:pt x="1600" y="0"/>
                    </a:lnTo>
                    <a:lnTo>
                      <a:pt x="1583" y="0"/>
                    </a:lnTo>
                    <a:lnTo>
                      <a:pt x="1128" y="0"/>
                    </a:lnTo>
                    <a:lnTo>
                      <a:pt x="932" y="0"/>
                    </a:lnTo>
                    <a:lnTo>
                      <a:pt x="803" y="0"/>
                    </a:lnTo>
                    <a:lnTo>
                      <a:pt x="788" y="0"/>
                    </a:lnTo>
                    <a:lnTo>
                      <a:pt x="788" y="16"/>
                    </a:lnTo>
                    <a:lnTo>
                      <a:pt x="788" y="463"/>
                    </a:lnTo>
                    <a:close/>
                    <a:moveTo>
                      <a:pt x="820" y="16"/>
                    </a:moveTo>
                    <a:lnTo>
                      <a:pt x="803" y="16"/>
                    </a:lnTo>
                    <a:lnTo>
                      <a:pt x="803" y="33"/>
                    </a:lnTo>
                    <a:lnTo>
                      <a:pt x="932" y="33"/>
                    </a:lnTo>
                    <a:lnTo>
                      <a:pt x="1128" y="33"/>
                    </a:lnTo>
                    <a:lnTo>
                      <a:pt x="1583" y="33"/>
                    </a:lnTo>
                    <a:lnTo>
                      <a:pt x="1583" y="16"/>
                    </a:lnTo>
                    <a:lnTo>
                      <a:pt x="1568" y="16"/>
                    </a:lnTo>
                    <a:lnTo>
                      <a:pt x="1568" y="463"/>
                    </a:lnTo>
                    <a:lnTo>
                      <a:pt x="1568" y="655"/>
                    </a:lnTo>
                    <a:lnTo>
                      <a:pt x="1568" y="784"/>
                    </a:lnTo>
                    <a:lnTo>
                      <a:pt x="1583" y="784"/>
                    </a:lnTo>
                    <a:lnTo>
                      <a:pt x="1583" y="768"/>
                    </a:lnTo>
                    <a:lnTo>
                      <a:pt x="1128" y="768"/>
                    </a:lnTo>
                    <a:lnTo>
                      <a:pt x="932" y="768"/>
                    </a:lnTo>
                    <a:lnTo>
                      <a:pt x="803" y="768"/>
                    </a:lnTo>
                    <a:lnTo>
                      <a:pt x="803" y="784"/>
                    </a:lnTo>
                    <a:lnTo>
                      <a:pt x="820" y="784"/>
                    </a:lnTo>
                    <a:lnTo>
                      <a:pt x="820" y="655"/>
                    </a:lnTo>
                    <a:lnTo>
                      <a:pt x="820" y="638"/>
                    </a:lnTo>
                    <a:lnTo>
                      <a:pt x="803" y="640"/>
                    </a:lnTo>
                    <a:lnTo>
                      <a:pt x="4" y="716"/>
                    </a:lnTo>
                    <a:lnTo>
                      <a:pt x="4" y="732"/>
                    </a:lnTo>
                    <a:lnTo>
                      <a:pt x="10" y="747"/>
                    </a:lnTo>
                    <a:lnTo>
                      <a:pt x="809" y="478"/>
                    </a:lnTo>
                    <a:lnTo>
                      <a:pt x="820" y="475"/>
                    </a:lnTo>
                    <a:lnTo>
                      <a:pt x="820" y="463"/>
                    </a:lnTo>
                    <a:lnTo>
                      <a:pt x="82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563" name="Rectangle 35"/>
            <p:cNvSpPr>
              <a:spLocks noChangeArrowheads="1"/>
            </p:cNvSpPr>
            <p:nvPr/>
          </p:nvSpPr>
          <p:spPr bwMode="auto">
            <a:xfrm>
              <a:off x="3560" y="2580"/>
              <a:ext cx="2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D60093"/>
                  </a:solidFill>
                </a:rPr>
                <a:t>CS</a:t>
              </a:r>
            </a:p>
          </p:txBody>
        </p:sp>
        <p:grpSp>
          <p:nvGrpSpPr>
            <p:cNvPr id="65564" name="Group 38"/>
            <p:cNvGrpSpPr>
              <a:grpSpLocks/>
            </p:cNvGrpSpPr>
            <p:nvPr/>
          </p:nvGrpSpPr>
          <p:grpSpPr bwMode="auto">
            <a:xfrm>
              <a:off x="3037" y="2947"/>
              <a:ext cx="1133" cy="400"/>
              <a:chOff x="3037" y="2947"/>
              <a:chExt cx="1133" cy="400"/>
            </a:xfrm>
          </p:grpSpPr>
          <p:sp>
            <p:nvSpPr>
              <p:cNvPr id="65567" name="Freeform 36"/>
              <p:cNvSpPr>
                <a:spLocks/>
              </p:cNvSpPr>
              <p:nvPr/>
            </p:nvSpPr>
            <p:spPr bwMode="auto">
              <a:xfrm>
                <a:off x="3038" y="2955"/>
                <a:ext cx="1123" cy="384"/>
              </a:xfrm>
              <a:custGeom>
                <a:avLst/>
                <a:gdLst>
                  <a:gd name="T0" fmla="*/ 432 w 2247"/>
                  <a:gd name="T1" fmla="*/ 0 h 768"/>
                  <a:gd name="T2" fmla="*/ 432 w 2247"/>
                  <a:gd name="T3" fmla="*/ 63 h 768"/>
                  <a:gd name="T4" fmla="*/ 0 w 2247"/>
                  <a:gd name="T5" fmla="*/ 121 h 768"/>
                  <a:gd name="T6" fmla="*/ 432 w 2247"/>
                  <a:gd name="T7" fmla="*/ 160 h 768"/>
                  <a:gd name="T8" fmla="*/ 432 w 2247"/>
                  <a:gd name="T9" fmla="*/ 384 h 768"/>
                  <a:gd name="T10" fmla="*/ 547 w 2247"/>
                  <a:gd name="T11" fmla="*/ 384 h 768"/>
                  <a:gd name="T12" fmla="*/ 547 w 2247"/>
                  <a:gd name="T13" fmla="*/ 384 h 768"/>
                  <a:gd name="T14" fmla="*/ 720 w 2247"/>
                  <a:gd name="T15" fmla="*/ 384 h 768"/>
                  <a:gd name="T16" fmla="*/ 1123 w 2247"/>
                  <a:gd name="T17" fmla="*/ 384 h 768"/>
                  <a:gd name="T18" fmla="*/ 1123 w 2247"/>
                  <a:gd name="T19" fmla="*/ 160 h 768"/>
                  <a:gd name="T20" fmla="*/ 1123 w 2247"/>
                  <a:gd name="T21" fmla="*/ 63 h 768"/>
                  <a:gd name="T22" fmla="*/ 1123 w 2247"/>
                  <a:gd name="T23" fmla="*/ 63 h 768"/>
                  <a:gd name="T24" fmla="*/ 1123 w 2247"/>
                  <a:gd name="T25" fmla="*/ 0 h 768"/>
                  <a:gd name="T26" fmla="*/ 720 w 2247"/>
                  <a:gd name="T27" fmla="*/ 0 h 768"/>
                  <a:gd name="T28" fmla="*/ 547 w 2247"/>
                  <a:gd name="T29" fmla="*/ 0 h 768"/>
                  <a:gd name="T30" fmla="*/ 547 w 2247"/>
                  <a:gd name="T31" fmla="*/ 0 h 768"/>
                  <a:gd name="T32" fmla="*/ 432 w 2247"/>
                  <a:gd name="T33" fmla="*/ 0 h 7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47"/>
                  <a:gd name="T52" fmla="*/ 0 h 768"/>
                  <a:gd name="T53" fmla="*/ 2247 w 2247"/>
                  <a:gd name="T54" fmla="*/ 768 h 7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47" h="768">
                    <a:moveTo>
                      <a:pt x="864" y="0"/>
                    </a:moveTo>
                    <a:lnTo>
                      <a:pt x="864" y="127"/>
                    </a:lnTo>
                    <a:lnTo>
                      <a:pt x="0" y="242"/>
                    </a:lnTo>
                    <a:lnTo>
                      <a:pt x="864" y="319"/>
                    </a:lnTo>
                    <a:lnTo>
                      <a:pt x="864" y="768"/>
                    </a:lnTo>
                    <a:lnTo>
                      <a:pt x="1095" y="768"/>
                    </a:lnTo>
                    <a:lnTo>
                      <a:pt x="1440" y="768"/>
                    </a:lnTo>
                    <a:lnTo>
                      <a:pt x="2247" y="768"/>
                    </a:lnTo>
                    <a:lnTo>
                      <a:pt x="2247" y="319"/>
                    </a:lnTo>
                    <a:lnTo>
                      <a:pt x="2247" y="127"/>
                    </a:lnTo>
                    <a:lnTo>
                      <a:pt x="2247" y="0"/>
                    </a:lnTo>
                    <a:lnTo>
                      <a:pt x="1440" y="0"/>
                    </a:lnTo>
                    <a:lnTo>
                      <a:pt x="1095" y="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8" name="Freeform 37"/>
              <p:cNvSpPr>
                <a:spLocks noEditPoints="1"/>
              </p:cNvSpPr>
              <p:nvPr/>
            </p:nvSpPr>
            <p:spPr bwMode="auto">
              <a:xfrm>
                <a:off x="3037" y="2947"/>
                <a:ext cx="1133" cy="400"/>
              </a:xfrm>
              <a:custGeom>
                <a:avLst/>
                <a:gdLst>
                  <a:gd name="T0" fmla="*/ 425 w 2266"/>
                  <a:gd name="T1" fmla="*/ 71 h 801"/>
                  <a:gd name="T2" fmla="*/ 433 w 2266"/>
                  <a:gd name="T3" fmla="*/ 71 h 801"/>
                  <a:gd name="T4" fmla="*/ 432 w 2266"/>
                  <a:gd name="T5" fmla="*/ 63 h 801"/>
                  <a:gd name="T6" fmla="*/ 0 w 2266"/>
                  <a:gd name="T7" fmla="*/ 121 h 801"/>
                  <a:gd name="T8" fmla="*/ 1 w 2266"/>
                  <a:gd name="T9" fmla="*/ 137 h 801"/>
                  <a:gd name="T10" fmla="*/ 433 w 2266"/>
                  <a:gd name="T11" fmla="*/ 175 h 801"/>
                  <a:gd name="T12" fmla="*/ 433 w 2266"/>
                  <a:gd name="T13" fmla="*/ 167 h 801"/>
                  <a:gd name="T14" fmla="*/ 425 w 2266"/>
                  <a:gd name="T15" fmla="*/ 167 h 801"/>
                  <a:gd name="T16" fmla="*/ 425 w 2266"/>
                  <a:gd name="T17" fmla="*/ 391 h 801"/>
                  <a:gd name="T18" fmla="*/ 425 w 2266"/>
                  <a:gd name="T19" fmla="*/ 399 h 801"/>
                  <a:gd name="T20" fmla="*/ 433 w 2266"/>
                  <a:gd name="T21" fmla="*/ 400 h 801"/>
                  <a:gd name="T22" fmla="*/ 549 w 2266"/>
                  <a:gd name="T23" fmla="*/ 400 h 801"/>
                  <a:gd name="T24" fmla="*/ 721 w 2266"/>
                  <a:gd name="T25" fmla="*/ 400 h 801"/>
                  <a:gd name="T26" fmla="*/ 1125 w 2266"/>
                  <a:gd name="T27" fmla="*/ 400 h 801"/>
                  <a:gd name="T28" fmla="*/ 1132 w 2266"/>
                  <a:gd name="T29" fmla="*/ 400 h 801"/>
                  <a:gd name="T30" fmla="*/ 1133 w 2266"/>
                  <a:gd name="T31" fmla="*/ 391 h 801"/>
                  <a:gd name="T32" fmla="*/ 1133 w 2266"/>
                  <a:gd name="T33" fmla="*/ 167 h 801"/>
                  <a:gd name="T34" fmla="*/ 1133 w 2266"/>
                  <a:gd name="T35" fmla="*/ 71 h 801"/>
                  <a:gd name="T36" fmla="*/ 1133 w 2266"/>
                  <a:gd name="T37" fmla="*/ 7 h 801"/>
                  <a:gd name="T38" fmla="*/ 1133 w 2266"/>
                  <a:gd name="T39" fmla="*/ 0 h 801"/>
                  <a:gd name="T40" fmla="*/ 1125 w 2266"/>
                  <a:gd name="T41" fmla="*/ 0 h 801"/>
                  <a:gd name="T42" fmla="*/ 721 w 2266"/>
                  <a:gd name="T43" fmla="*/ 0 h 801"/>
                  <a:gd name="T44" fmla="*/ 549 w 2266"/>
                  <a:gd name="T45" fmla="*/ 0 h 801"/>
                  <a:gd name="T46" fmla="*/ 433 w 2266"/>
                  <a:gd name="T47" fmla="*/ 0 h 801"/>
                  <a:gd name="T48" fmla="*/ 425 w 2266"/>
                  <a:gd name="T49" fmla="*/ 0 h 801"/>
                  <a:gd name="T50" fmla="*/ 425 w 2266"/>
                  <a:gd name="T51" fmla="*/ 7 h 801"/>
                  <a:gd name="T52" fmla="*/ 425 w 2266"/>
                  <a:gd name="T53" fmla="*/ 71 h 801"/>
                  <a:gd name="T54" fmla="*/ 441 w 2266"/>
                  <a:gd name="T55" fmla="*/ 7 h 801"/>
                  <a:gd name="T56" fmla="*/ 433 w 2266"/>
                  <a:gd name="T57" fmla="*/ 7 h 801"/>
                  <a:gd name="T58" fmla="*/ 433 w 2266"/>
                  <a:gd name="T59" fmla="*/ 16 h 801"/>
                  <a:gd name="T60" fmla="*/ 549 w 2266"/>
                  <a:gd name="T61" fmla="*/ 16 h 801"/>
                  <a:gd name="T62" fmla="*/ 721 w 2266"/>
                  <a:gd name="T63" fmla="*/ 16 h 801"/>
                  <a:gd name="T64" fmla="*/ 1125 w 2266"/>
                  <a:gd name="T65" fmla="*/ 16 h 801"/>
                  <a:gd name="T66" fmla="*/ 1125 w 2266"/>
                  <a:gd name="T67" fmla="*/ 7 h 801"/>
                  <a:gd name="T68" fmla="*/ 1117 w 2266"/>
                  <a:gd name="T69" fmla="*/ 7 h 801"/>
                  <a:gd name="T70" fmla="*/ 1117 w 2266"/>
                  <a:gd name="T71" fmla="*/ 71 h 801"/>
                  <a:gd name="T72" fmla="*/ 1117 w 2266"/>
                  <a:gd name="T73" fmla="*/ 167 h 801"/>
                  <a:gd name="T74" fmla="*/ 1117 w 2266"/>
                  <a:gd name="T75" fmla="*/ 391 h 801"/>
                  <a:gd name="T76" fmla="*/ 1125 w 2266"/>
                  <a:gd name="T77" fmla="*/ 391 h 801"/>
                  <a:gd name="T78" fmla="*/ 1125 w 2266"/>
                  <a:gd name="T79" fmla="*/ 384 h 801"/>
                  <a:gd name="T80" fmla="*/ 721 w 2266"/>
                  <a:gd name="T81" fmla="*/ 384 h 801"/>
                  <a:gd name="T82" fmla="*/ 549 w 2266"/>
                  <a:gd name="T83" fmla="*/ 384 h 801"/>
                  <a:gd name="T84" fmla="*/ 433 w 2266"/>
                  <a:gd name="T85" fmla="*/ 384 h 801"/>
                  <a:gd name="T86" fmla="*/ 433 w 2266"/>
                  <a:gd name="T87" fmla="*/ 391 h 801"/>
                  <a:gd name="T88" fmla="*/ 441 w 2266"/>
                  <a:gd name="T89" fmla="*/ 391 h 801"/>
                  <a:gd name="T90" fmla="*/ 441 w 2266"/>
                  <a:gd name="T91" fmla="*/ 167 h 801"/>
                  <a:gd name="T92" fmla="*/ 441 w 2266"/>
                  <a:gd name="T93" fmla="*/ 159 h 801"/>
                  <a:gd name="T94" fmla="*/ 434 w 2266"/>
                  <a:gd name="T95" fmla="*/ 159 h 801"/>
                  <a:gd name="T96" fmla="*/ 2 w 2266"/>
                  <a:gd name="T97" fmla="*/ 121 h 801"/>
                  <a:gd name="T98" fmla="*/ 1 w 2266"/>
                  <a:gd name="T99" fmla="*/ 128 h 801"/>
                  <a:gd name="T100" fmla="*/ 2 w 2266"/>
                  <a:gd name="T101" fmla="*/ 137 h 801"/>
                  <a:gd name="T102" fmla="*/ 434 w 2266"/>
                  <a:gd name="T103" fmla="*/ 79 h 801"/>
                  <a:gd name="T104" fmla="*/ 441 w 2266"/>
                  <a:gd name="T105" fmla="*/ 78 h 801"/>
                  <a:gd name="T106" fmla="*/ 441 w 2266"/>
                  <a:gd name="T107" fmla="*/ 71 h 801"/>
                  <a:gd name="T108" fmla="*/ 441 w 2266"/>
                  <a:gd name="T109" fmla="*/ 7 h 80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266"/>
                  <a:gd name="T166" fmla="*/ 0 h 801"/>
                  <a:gd name="T167" fmla="*/ 2266 w 2266"/>
                  <a:gd name="T168" fmla="*/ 801 h 80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266" h="801">
                    <a:moveTo>
                      <a:pt x="851" y="142"/>
                    </a:moveTo>
                    <a:lnTo>
                      <a:pt x="866" y="142"/>
                    </a:lnTo>
                    <a:lnTo>
                      <a:pt x="864" y="127"/>
                    </a:lnTo>
                    <a:lnTo>
                      <a:pt x="0" y="242"/>
                    </a:lnTo>
                    <a:lnTo>
                      <a:pt x="2" y="275"/>
                    </a:lnTo>
                    <a:lnTo>
                      <a:pt x="866" y="351"/>
                    </a:lnTo>
                    <a:lnTo>
                      <a:pt x="866" y="334"/>
                    </a:lnTo>
                    <a:lnTo>
                      <a:pt x="851" y="334"/>
                    </a:lnTo>
                    <a:lnTo>
                      <a:pt x="851" y="783"/>
                    </a:lnTo>
                    <a:lnTo>
                      <a:pt x="851" y="799"/>
                    </a:lnTo>
                    <a:lnTo>
                      <a:pt x="866" y="801"/>
                    </a:lnTo>
                    <a:lnTo>
                      <a:pt x="1097" y="801"/>
                    </a:lnTo>
                    <a:lnTo>
                      <a:pt x="1442" y="801"/>
                    </a:lnTo>
                    <a:lnTo>
                      <a:pt x="2249" y="801"/>
                    </a:lnTo>
                    <a:lnTo>
                      <a:pt x="2264" y="801"/>
                    </a:lnTo>
                    <a:lnTo>
                      <a:pt x="2266" y="783"/>
                    </a:lnTo>
                    <a:lnTo>
                      <a:pt x="2266" y="334"/>
                    </a:lnTo>
                    <a:lnTo>
                      <a:pt x="2266" y="142"/>
                    </a:lnTo>
                    <a:lnTo>
                      <a:pt x="2266" y="15"/>
                    </a:lnTo>
                    <a:lnTo>
                      <a:pt x="2266" y="0"/>
                    </a:lnTo>
                    <a:lnTo>
                      <a:pt x="2249" y="0"/>
                    </a:lnTo>
                    <a:lnTo>
                      <a:pt x="1442" y="0"/>
                    </a:lnTo>
                    <a:lnTo>
                      <a:pt x="1097" y="0"/>
                    </a:lnTo>
                    <a:lnTo>
                      <a:pt x="866" y="0"/>
                    </a:lnTo>
                    <a:lnTo>
                      <a:pt x="851" y="0"/>
                    </a:lnTo>
                    <a:lnTo>
                      <a:pt x="851" y="15"/>
                    </a:lnTo>
                    <a:lnTo>
                      <a:pt x="851" y="142"/>
                    </a:lnTo>
                    <a:close/>
                    <a:moveTo>
                      <a:pt x="883" y="15"/>
                    </a:moveTo>
                    <a:lnTo>
                      <a:pt x="866" y="15"/>
                    </a:lnTo>
                    <a:lnTo>
                      <a:pt x="866" y="33"/>
                    </a:lnTo>
                    <a:lnTo>
                      <a:pt x="1097" y="33"/>
                    </a:lnTo>
                    <a:lnTo>
                      <a:pt x="1442" y="33"/>
                    </a:lnTo>
                    <a:lnTo>
                      <a:pt x="2249" y="33"/>
                    </a:lnTo>
                    <a:lnTo>
                      <a:pt x="2249" y="15"/>
                    </a:lnTo>
                    <a:lnTo>
                      <a:pt x="2234" y="15"/>
                    </a:lnTo>
                    <a:lnTo>
                      <a:pt x="2234" y="142"/>
                    </a:lnTo>
                    <a:lnTo>
                      <a:pt x="2234" y="334"/>
                    </a:lnTo>
                    <a:lnTo>
                      <a:pt x="2234" y="783"/>
                    </a:lnTo>
                    <a:lnTo>
                      <a:pt x="2249" y="783"/>
                    </a:lnTo>
                    <a:lnTo>
                      <a:pt x="2249" y="768"/>
                    </a:lnTo>
                    <a:lnTo>
                      <a:pt x="1442" y="768"/>
                    </a:lnTo>
                    <a:lnTo>
                      <a:pt x="1097" y="768"/>
                    </a:lnTo>
                    <a:lnTo>
                      <a:pt x="866" y="768"/>
                    </a:lnTo>
                    <a:lnTo>
                      <a:pt x="866" y="783"/>
                    </a:lnTo>
                    <a:lnTo>
                      <a:pt x="883" y="783"/>
                    </a:lnTo>
                    <a:lnTo>
                      <a:pt x="883" y="334"/>
                    </a:lnTo>
                    <a:lnTo>
                      <a:pt x="883" y="319"/>
                    </a:lnTo>
                    <a:lnTo>
                      <a:pt x="868" y="319"/>
                    </a:lnTo>
                    <a:lnTo>
                      <a:pt x="4" y="242"/>
                    </a:lnTo>
                    <a:lnTo>
                      <a:pt x="2" y="257"/>
                    </a:lnTo>
                    <a:lnTo>
                      <a:pt x="4" y="275"/>
                    </a:lnTo>
                    <a:lnTo>
                      <a:pt x="868" y="159"/>
                    </a:lnTo>
                    <a:lnTo>
                      <a:pt x="883" y="157"/>
                    </a:lnTo>
                    <a:lnTo>
                      <a:pt x="883" y="142"/>
                    </a:lnTo>
                    <a:lnTo>
                      <a:pt x="88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565" name="Rectangle 39"/>
            <p:cNvSpPr>
              <a:spLocks noChangeArrowheads="1"/>
            </p:cNvSpPr>
            <p:nvPr/>
          </p:nvSpPr>
          <p:spPr bwMode="auto">
            <a:xfrm>
              <a:off x="3641" y="2990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FF0000"/>
                  </a:solidFill>
                </a:rPr>
                <a:t>WE</a:t>
              </a:r>
              <a:endParaRPr lang="es-ES"/>
            </a:p>
          </p:txBody>
        </p:sp>
        <p:sp>
          <p:nvSpPr>
            <p:cNvPr id="65566" name="AutoShape 5"/>
            <p:cNvSpPr>
              <a:spLocks noChangeArrowheads="1"/>
            </p:cNvSpPr>
            <p:nvPr/>
          </p:nvSpPr>
          <p:spPr bwMode="auto">
            <a:xfrm>
              <a:off x="3484" y="2100"/>
              <a:ext cx="1798" cy="384"/>
            </a:xfrm>
            <a:prstGeom prst="wedgeRectCallout">
              <a:avLst>
                <a:gd name="adj1" fmla="val -111699"/>
                <a:gd name="adj2" fmla="val 73333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>
                  <a:solidFill>
                    <a:srgbClr val="003399"/>
                  </a:solidFill>
                </a:rPr>
                <a:t>Direcciones (A</a:t>
              </a:r>
              <a:r>
                <a:rPr lang="es-ES" baseline="-25000">
                  <a:solidFill>
                    <a:srgbClr val="003399"/>
                  </a:solidFill>
                </a:rPr>
                <a:t>0</a:t>
              </a:r>
              <a:r>
                <a:rPr lang="es-ES">
                  <a:solidFill>
                    <a:srgbClr val="003399"/>
                  </a:solidFill>
                </a:rPr>
                <a:t>,...,A</a:t>
              </a:r>
              <a:r>
                <a:rPr lang="es-ES" baseline="-25000">
                  <a:solidFill>
                    <a:srgbClr val="003399"/>
                  </a:solidFill>
                </a:rPr>
                <a:t>12</a:t>
              </a:r>
              <a:r>
                <a:rPr lang="es-ES">
                  <a:solidFill>
                    <a:srgbClr val="003399"/>
                  </a:solidFill>
                </a:rPr>
                <a:t>)</a:t>
              </a:r>
              <a:endParaRPr lang="es-E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Ampliaciones de memoria</a:t>
            </a:r>
            <a:endParaRPr lang="es-ES_tradnl" dirty="0" smtClean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595313" y="1220788"/>
            <a:ext cx="90249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rgbClr val="006600"/>
              </a:buClr>
              <a:buFont typeface="+mj-lt"/>
              <a:buAutoNum type="arabicPeriod"/>
              <a:defRPr/>
            </a:pPr>
            <a:r>
              <a:rPr lang="es-ES" sz="280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Ampliación de la longitud del dato a transferir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endParaRPr lang="es-ES" sz="2800" dirty="0">
              <a:solidFill>
                <a:srgbClr val="006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  <a:defRPr/>
            </a:pPr>
            <a:r>
              <a:rPr lang="es-E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 quiere obtener una memoria de 16 bits: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  <a:defRPr/>
            </a:pPr>
            <a:endParaRPr lang="es-ES" sz="2800" dirty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s-ES" sz="2800" dirty="0">
              <a:solidFill>
                <a:schemeClr val="tx1"/>
              </a:solidFill>
            </a:endParaRPr>
          </a:p>
        </p:txBody>
      </p:sp>
      <p:grpSp>
        <p:nvGrpSpPr>
          <p:cNvPr id="67587" name="Group 88"/>
          <p:cNvGrpSpPr>
            <a:grpSpLocks noChangeAspect="1"/>
          </p:cNvGrpSpPr>
          <p:nvPr/>
        </p:nvGrpSpPr>
        <p:grpSpPr bwMode="auto">
          <a:xfrm>
            <a:off x="1865313" y="2874963"/>
            <a:ext cx="6665912" cy="2946400"/>
            <a:chOff x="1379" y="2042"/>
            <a:chExt cx="3624" cy="1500"/>
          </a:xfrm>
        </p:grpSpPr>
        <p:sp>
          <p:nvSpPr>
            <p:cNvPr id="67588" name="Rectangle 40"/>
            <p:cNvSpPr>
              <a:spLocks noChangeArrowheads="1"/>
            </p:cNvSpPr>
            <p:nvPr/>
          </p:nvSpPr>
          <p:spPr bwMode="auto">
            <a:xfrm>
              <a:off x="2633" y="2764"/>
              <a:ext cx="15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>
                  <a:solidFill>
                    <a:srgbClr val="000000"/>
                  </a:solidFill>
                  <a:latin typeface="Verdana" pitchFamily="34" charset="0"/>
                </a:rPr>
                <a:t>CS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67589" name="Rectangle 41"/>
            <p:cNvSpPr>
              <a:spLocks noChangeArrowheads="1"/>
            </p:cNvSpPr>
            <p:nvPr/>
          </p:nvSpPr>
          <p:spPr bwMode="auto">
            <a:xfrm>
              <a:off x="2533" y="2921"/>
              <a:ext cx="23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>
                  <a:solidFill>
                    <a:srgbClr val="000000"/>
                  </a:solidFill>
                  <a:latin typeface="Verdana" pitchFamily="34" charset="0"/>
                </a:rPr>
                <a:t>W/E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67590" name="Rectangle 42"/>
            <p:cNvSpPr>
              <a:spLocks noChangeArrowheads="1"/>
            </p:cNvSpPr>
            <p:nvPr/>
          </p:nvSpPr>
          <p:spPr bwMode="auto">
            <a:xfrm>
              <a:off x="3622" y="2764"/>
              <a:ext cx="15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>
                  <a:solidFill>
                    <a:srgbClr val="000000"/>
                  </a:solidFill>
                  <a:latin typeface="Verdana" pitchFamily="34" charset="0"/>
                </a:rPr>
                <a:t>CS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67591" name="Rectangle 43"/>
            <p:cNvSpPr>
              <a:spLocks noChangeArrowheads="1"/>
            </p:cNvSpPr>
            <p:nvPr/>
          </p:nvSpPr>
          <p:spPr bwMode="auto">
            <a:xfrm>
              <a:off x="3622" y="2921"/>
              <a:ext cx="1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>
                  <a:solidFill>
                    <a:srgbClr val="000000"/>
                  </a:solidFill>
                  <a:latin typeface="Verdana" pitchFamily="34" charset="0"/>
                </a:rPr>
                <a:t>WE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67592" name="Rectangle 44"/>
            <p:cNvSpPr>
              <a:spLocks noChangeArrowheads="1"/>
            </p:cNvSpPr>
            <p:nvPr/>
          </p:nvSpPr>
          <p:spPr bwMode="auto">
            <a:xfrm>
              <a:off x="1521" y="2719"/>
              <a:ext cx="1323" cy="46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593" name="Freeform 45"/>
            <p:cNvSpPr>
              <a:spLocks/>
            </p:cNvSpPr>
            <p:nvPr/>
          </p:nvSpPr>
          <p:spPr bwMode="auto">
            <a:xfrm>
              <a:off x="1728" y="3187"/>
              <a:ext cx="18" cy="153"/>
            </a:xfrm>
            <a:custGeom>
              <a:avLst/>
              <a:gdLst>
                <a:gd name="T0" fmla="*/ 17 w 34"/>
                <a:gd name="T1" fmla="*/ 0 h 307"/>
                <a:gd name="T2" fmla="*/ 0 w 34"/>
                <a:gd name="T3" fmla="*/ 0 h 307"/>
                <a:gd name="T4" fmla="*/ 1 w 34"/>
                <a:gd name="T5" fmla="*/ 153 h 307"/>
                <a:gd name="T6" fmla="*/ 18 w 34"/>
                <a:gd name="T7" fmla="*/ 153 h 307"/>
                <a:gd name="T8" fmla="*/ 17 w 34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07"/>
                <a:gd name="T17" fmla="*/ 34 w 34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07">
                  <a:moveTo>
                    <a:pt x="32" y="0"/>
                  </a:moveTo>
                  <a:lnTo>
                    <a:pt x="0" y="0"/>
                  </a:lnTo>
                  <a:lnTo>
                    <a:pt x="2" y="307"/>
                  </a:lnTo>
                  <a:lnTo>
                    <a:pt x="34" y="30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4" name="Freeform 46"/>
            <p:cNvSpPr>
              <a:spLocks/>
            </p:cNvSpPr>
            <p:nvPr/>
          </p:nvSpPr>
          <p:spPr bwMode="auto">
            <a:xfrm>
              <a:off x="1800" y="3187"/>
              <a:ext cx="18" cy="153"/>
            </a:xfrm>
            <a:custGeom>
              <a:avLst/>
              <a:gdLst>
                <a:gd name="T0" fmla="*/ 17 w 34"/>
                <a:gd name="T1" fmla="*/ 0 h 307"/>
                <a:gd name="T2" fmla="*/ 0 w 34"/>
                <a:gd name="T3" fmla="*/ 0 h 307"/>
                <a:gd name="T4" fmla="*/ 1 w 34"/>
                <a:gd name="T5" fmla="*/ 153 h 307"/>
                <a:gd name="T6" fmla="*/ 18 w 34"/>
                <a:gd name="T7" fmla="*/ 153 h 307"/>
                <a:gd name="T8" fmla="*/ 17 w 34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07"/>
                <a:gd name="T17" fmla="*/ 34 w 34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07">
                  <a:moveTo>
                    <a:pt x="32" y="0"/>
                  </a:moveTo>
                  <a:lnTo>
                    <a:pt x="0" y="0"/>
                  </a:lnTo>
                  <a:lnTo>
                    <a:pt x="2" y="307"/>
                  </a:lnTo>
                  <a:lnTo>
                    <a:pt x="34" y="30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5" name="Freeform 47"/>
            <p:cNvSpPr>
              <a:spLocks/>
            </p:cNvSpPr>
            <p:nvPr/>
          </p:nvSpPr>
          <p:spPr bwMode="auto">
            <a:xfrm>
              <a:off x="1800" y="3187"/>
              <a:ext cx="18" cy="153"/>
            </a:xfrm>
            <a:custGeom>
              <a:avLst/>
              <a:gdLst>
                <a:gd name="T0" fmla="*/ 17 w 34"/>
                <a:gd name="T1" fmla="*/ 0 h 307"/>
                <a:gd name="T2" fmla="*/ 0 w 34"/>
                <a:gd name="T3" fmla="*/ 0 h 307"/>
                <a:gd name="T4" fmla="*/ 1 w 34"/>
                <a:gd name="T5" fmla="*/ 153 h 307"/>
                <a:gd name="T6" fmla="*/ 18 w 34"/>
                <a:gd name="T7" fmla="*/ 153 h 307"/>
                <a:gd name="T8" fmla="*/ 17 w 34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07"/>
                <a:gd name="T17" fmla="*/ 34 w 34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07">
                  <a:moveTo>
                    <a:pt x="32" y="0"/>
                  </a:moveTo>
                  <a:lnTo>
                    <a:pt x="0" y="0"/>
                  </a:lnTo>
                  <a:lnTo>
                    <a:pt x="2" y="307"/>
                  </a:lnTo>
                  <a:lnTo>
                    <a:pt x="34" y="30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6" name="Freeform 48"/>
            <p:cNvSpPr>
              <a:spLocks/>
            </p:cNvSpPr>
            <p:nvPr/>
          </p:nvSpPr>
          <p:spPr bwMode="auto">
            <a:xfrm>
              <a:off x="1872" y="3187"/>
              <a:ext cx="18" cy="153"/>
            </a:xfrm>
            <a:custGeom>
              <a:avLst/>
              <a:gdLst>
                <a:gd name="T0" fmla="*/ 17 w 34"/>
                <a:gd name="T1" fmla="*/ 0 h 307"/>
                <a:gd name="T2" fmla="*/ 0 w 34"/>
                <a:gd name="T3" fmla="*/ 0 h 307"/>
                <a:gd name="T4" fmla="*/ 1 w 34"/>
                <a:gd name="T5" fmla="*/ 153 h 307"/>
                <a:gd name="T6" fmla="*/ 18 w 34"/>
                <a:gd name="T7" fmla="*/ 153 h 307"/>
                <a:gd name="T8" fmla="*/ 17 w 34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07"/>
                <a:gd name="T17" fmla="*/ 34 w 34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07">
                  <a:moveTo>
                    <a:pt x="33" y="0"/>
                  </a:moveTo>
                  <a:lnTo>
                    <a:pt x="0" y="0"/>
                  </a:lnTo>
                  <a:lnTo>
                    <a:pt x="2" y="307"/>
                  </a:lnTo>
                  <a:lnTo>
                    <a:pt x="34" y="30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Freeform 49"/>
            <p:cNvSpPr>
              <a:spLocks/>
            </p:cNvSpPr>
            <p:nvPr/>
          </p:nvSpPr>
          <p:spPr bwMode="auto">
            <a:xfrm>
              <a:off x="1872" y="3187"/>
              <a:ext cx="18" cy="153"/>
            </a:xfrm>
            <a:custGeom>
              <a:avLst/>
              <a:gdLst>
                <a:gd name="T0" fmla="*/ 17 w 34"/>
                <a:gd name="T1" fmla="*/ 0 h 307"/>
                <a:gd name="T2" fmla="*/ 0 w 34"/>
                <a:gd name="T3" fmla="*/ 0 h 307"/>
                <a:gd name="T4" fmla="*/ 1 w 34"/>
                <a:gd name="T5" fmla="*/ 153 h 307"/>
                <a:gd name="T6" fmla="*/ 18 w 34"/>
                <a:gd name="T7" fmla="*/ 153 h 307"/>
                <a:gd name="T8" fmla="*/ 17 w 34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07"/>
                <a:gd name="T17" fmla="*/ 34 w 34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07">
                  <a:moveTo>
                    <a:pt x="33" y="0"/>
                  </a:moveTo>
                  <a:lnTo>
                    <a:pt x="0" y="0"/>
                  </a:lnTo>
                  <a:lnTo>
                    <a:pt x="2" y="307"/>
                  </a:lnTo>
                  <a:lnTo>
                    <a:pt x="34" y="30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Freeform 50"/>
            <p:cNvSpPr>
              <a:spLocks/>
            </p:cNvSpPr>
            <p:nvPr/>
          </p:nvSpPr>
          <p:spPr bwMode="auto">
            <a:xfrm>
              <a:off x="1944" y="3187"/>
              <a:ext cx="18" cy="153"/>
            </a:xfrm>
            <a:custGeom>
              <a:avLst/>
              <a:gdLst>
                <a:gd name="T0" fmla="*/ 17 w 34"/>
                <a:gd name="T1" fmla="*/ 0 h 307"/>
                <a:gd name="T2" fmla="*/ 0 w 34"/>
                <a:gd name="T3" fmla="*/ 0 h 307"/>
                <a:gd name="T4" fmla="*/ 1 w 34"/>
                <a:gd name="T5" fmla="*/ 153 h 307"/>
                <a:gd name="T6" fmla="*/ 18 w 34"/>
                <a:gd name="T7" fmla="*/ 153 h 307"/>
                <a:gd name="T8" fmla="*/ 17 w 34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07"/>
                <a:gd name="T17" fmla="*/ 34 w 34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07">
                  <a:moveTo>
                    <a:pt x="33" y="0"/>
                  </a:moveTo>
                  <a:lnTo>
                    <a:pt x="0" y="0"/>
                  </a:lnTo>
                  <a:lnTo>
                    <a:pt x="2" y="307"/>
                  </a:lnTo>
                  <a:lnTo>
                    <a:pt x="34" y="30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Rectangle 51"/>
            <p:cNvSpPr>
              <a:spLocks noChangeArrowheads="1"/>
            </p:cNvSpPr>
            <p:nvPr/>
          </p:nvSpPr>
          <p:spPr bwMode="auto">
            <a:xfrm>
              <a:off x="2342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00" name="Rectangle 52"/>
            <p:cNvSpPr>
              <a:spLocks noChangeArrowheads="1"/>
            </p:cNvSpPr>
            <p:nvPr/>
          </p:nvSpPr>
          <p:spPr bwMode="auto">
            <a:xfrm>
              <a:off x="2414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01" name="Rectangle 53"/>
            <p:cNvSpPr>
              <a:spLocks noChangeArrowheads="1"/>
            </p:cNvSpPr>
            <p:nvPr/>
          </p:nvSpPr>
          <p:spPr bwMode="auto">
            <a:xfrm>
              <a:off x="2414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02" name="Rectangle 54"/>
            <p:cNvSpPr>
              <a:spLocks noChangeArrowheads="1"/>
            </p:cNvSpPr>
            <p:nvPr/>
          </p:nvSpPr>
          <p:spPr bwMode="auto">
            <a:xfrm>
              <a:off x="2486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03" name="Rectangle 55"/>
            <p:cNvSpPr>
              <a:spLocks noChangeArrowheads="1"/>
            </p:cNvSpPr>
            <p:nvPr/>
          </p:nvSpPr>
          <p:spPr bwMode="auto">
            <a:xfrm>
              <a:off x="2486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04" name="Rectangle 56"/>
            <p:cNvSpPr>
              <a:spLocks noChangeArrowheads="1"/>
            </p:cNvSpPr>
            <p:nvPr/>
          </p:nvSpPr>
          <p:spPr bwMode="auto">
            <a:xfrm>
              <a:off x="2558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05" name="Freeform 57"/>
            <p:cNvSpPr>
              <a:spLocks/>
            </p:cNvSpPr>
            <p:nvPr/>
          </p:nvSpPr>
          <p:spPr bwMode="auto">
            <a:xfrm>
              <a:off x="2016" y="2210"/>
              <a:ext cx="306" cy="495"/>
            </a:xfrm>
            <a:custGeom>
              <a:avLst/>
              <a:gdLst>
                <a:gd name="T0" fmla="*/ 0 w 613"/>
                <a:gd name="T1" fmla="*/ 371 h 989"/>
                <a:gd name="T2" fmla="*/ 77 w 613"/>
                <a:gd name="T3" fmla="*/ 371 h 989"/>
                <a:gd name="T4" fmla="*/ 77 w 613"/>
                <a:gd name="T5" fmla="*/ 0 h 989"/>
                <a:gd name="T6" fmla="*/ 229 w 613"/>
                <a:gd name="T7" fmla="*/ 0 h 989"/>
                <a:gd name="T8" fmla="*/ 229 w 613"/>
                <a:gd name="T9" fmla="*/ 371 h 989"/>
                <a:gd name="T10" fmla="*/ 306 w 613"/>
                <a:gd name="T11" fmla="*/ 371 h 989"/>
                <a:gd name="T12" fmla="*/ 153 w 613"/>
                <a:gd name="T13" fmla="*/ 495 h 989"/>
                <a:gd name="T14" fmla="*/ 0 w 613"/>
                <a:gd name="T15" fmla="*/ 371 h 9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3"/>
                <a:gd name="T25" fmla="*/ 0 h 989"/>
                <a:gd name="T26" fmla="*/ 613 w 613"/>
                <a:gd name="T27" fmla="*/ 989 h 9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3" h="989">
                  <a:moveTo>
                    <a:pt x="0" y="741"/>
                  </a:moveTo>
                  <a:lnTo>
                    <a:pt x="154" y="741"/>
                  </a:lnTo>
                  <a:lnTo>
                    <a:pt x="154" y="0"/>
                  </a:lnTo>
                  <a:lnTo>
                    <a:pt x="459" y="0"/>
                  </a:lnTo>
                  <a:lnTo>
                    <a:pt x="459" y="741"/>
                  </a:lnTo>
                  <a:lnTo>
                    <a:pt x="613" y="741"/>
                  </a:lnTo>
                  <a:lnTo>
                    <a:pt x="307" y="989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Rectangle 58"/>
            <p:cNvSpPr>
              <a:spLocks noChangeArrowheads="1"/>
            </p:cNvSpPr>
            <p:nvPr/>
          </p:nvSpPr>
          <p:spPr bwMode="auto">
            <a:xfrm>
              <a:off x="3557" y="2719"/>
              <a:ext cx="1323" cy="46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07" name="Rectangle 59"/>
            <p:cNvSpPr>
              <a:spLocks noChangeArrowheads="1"/>
            </p:cNvSpPr>
            <p:nvPr/>
          </p:nvSpPr>
          <p:spPr bwMode="auto">
            <a:xfrm>
              <a:off x="3758" y="3187"/>
              <a:ext cx="17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08" name="Rectangle 60"/>
            <p:cNvSpPr>
              <a:spLocks noChangeArrowheads="1"/>
            </p:cNvSpPr>
            <p:nvPr/>
          </p:nvSpPr>
          <p:spPr bwMode="auto">
            <a:xfrm>
              <a:off x="3830" y="3187"/>
              <a:ext cx="17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09" name="Rectangle 61"/>
            <p:cNvSpPr>
              <a:spLocks noChangeArrowheads="1"/>
            </p:cNvSpPr>
            <p:nvPr/>
          </p:nvSpPr>
          <p:spPr bwMode="auto">
            <a:xfrm>
              <a:off x="3830" y="3187"/>
              <a:ext cx="17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0" name="Rectangle 62"/>
            <p:cNvSpPr>
              <a:spLocks noChangeArrowheads="1"/>
            </p:cNvSpPr>
            <p:nvPr/>
          </p:nvSpPr>
          <p:spPr bwMode="auto">
            <a:xfrm>
              <a:off x="3902" y="3187"/>
              <a:ext cx="17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1" name="Rectangle 63"/>
            <p:cNvSpPr>
              <a:spLocks noChangeArrowheads="1"/>
            </p:cNvSpPr>
            <p:nvPr/>
          </p:nvSpPr>
          <p:spPr bwMode="auto">
            <a:xfrm>
              <a:off x="3902" y="3187"/>
              <a:ext cx="17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2" name="Rectangle 64"/>
            <p:cNvSpPr>
              <a:spLocks noChangeArrowheads="1"/>
            </p:cNvSpPr>
            <p:nvPr/>
          </p:nvSpPr>
          <p:spPr bwMode="auto">
            <a:xfrm>
              <a:off x="3974" y="3187"/>
              <a:ext cx="17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3" name="Rectangle 65"/>
            <p:cNvSpPr>
              <a:spLocks noChangeArrowheads="1"/>
            </p:cNvSpPr>
            <p:nvPr/>
          </p:nvSpPr>
          <p:spPr bwMode="auto">
            <a:xfrm>
              <a:off x="4371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4" name="Rectangle 66"/>
            <p:cNvSpPr>
              <a:spLocks noChangeArrowheads="1"/>
            </p:cNvSpPr>
            <p:nvPr/>
          </p:nvSpPr>
          <p:spPr bwMode="auto">
            <a:xfrm>
              <a:off x="4443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5" name="Rectangle 67"/>
            <p:cNvSpPr>
              <a:spLocks noChangeArrowheads="1"/>
            </p:cNvSpPr>
            <p:nvPr/>
          </p:nvSpPr>
          <p:spPr bwMode="auto">
            <a:xfrm>
              <a:off x="4443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6" name="Rectangle 68"/>
            <p:cNvSpPr>
              <a:spLocks noChangeArrowheads="1"/>
            </p:cNvSpPr>
            <p:nvPr/>
          </p:nvSpPr>
          <p:spPr bwMode="auto">
            <a:xfrm>
              <a:off x="4515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7" name="Rectangle 69"/>
            <p:cNvSpPr>
              <a:spLocks noChangeArrowheads="1"/>
            </p:cNvSpPr>
            <p:nvPr/>
          </p:nvSpPr>
          <p:spPr bwMode="auto">
            <a:xfrm>
              <a:off x="4515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8" name="Rectangle 70"/>
            <p:cNvSpPr>
              <a:spLocks noChangeArrowheads="1"/>
            </p:cNvSpPr>
            <p:nvPr/>
          </p:nvSpPr>
          <p:spPr bwMode="auto">
            <a:xfrm>
              <a:off x="4587" y="3187"/>
              <a:ext cx="16" cy="1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19" name="Freeform 71"/>
            <p:cNvSpPr>
              <a:spLocks/>
            </p:cNvSpPr>
            <p:nvPr/>
          </p:nvSpPr>
          <p:spPr bwMode="auto">
            <a:xfrm>
              <a:off x="4046" y="2441"/>
              <a:ext cx="305" cy="264"/>
            </a:xfrm>
            <a:custGeom>
              <a:avLst/>
              <a:gdLst>
                <a:gd name="T0" fmla="*/ 0 w 611"/>
                <a:gd name="T1" fmla="*/ 197 h 528"/>
                <a:gd name="T2" fmla="*/ 76 w 611"/>
                <a:gd name="T3" fmla="*/ 197 h 528"/>
                <a:gd name="T4" fmla="*/ 76 w 611"/>
                <a:gd name="T5" fmla="*/ 0 h 528"/>
                <a:gd name="T6" fmla="*/ 229 w 611"/>
                <a:gd name="T7" fmla="*/ 0 h 528"/>
                <a:gd name="T8" fmla="*/ 229 w 611"/>
                <a:gd name="T9" fmla="*/ 197 h 528"/>
                <a:gd name="T10" fmla="*/ 305 w 611"/>
                <a:gd name="T11" fmla="*/ 197 h 528"/>
                <a:gd name="T12" fmla="*/ 152 w 611"/>
                <a:gd name="T13" fmla="*/ 264 h 528"/>
                <a:gd name="T14" fmla="*/ 0 w 611"/>
                <a:gd name="T15" fmla="*/ 197 h 5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1"/>
                <a:gd name="T25" fmla="*/ 0 h 528"/>
                <a:gd name="T26" fmla="*/ 611 w 611"/>
                <a:gd name="T27" fmla="*/ 528 h 5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1" h="528">
                  <a:moveTo>
                    <a:pt x="0" y="395"/>
                  </a:moveTo>
                  <a:lnTo>
                    <a:pt x="152" y="395"/>
                  </a:lnTo>
                  <a:lnTo>
                    <a:pt x="152" y="0"/>
                  </a:lnTo>
                  <a:lnTo>
                    <a:pt x="459" y="0"/>
                  </a:lnTo>
                  <a:lnTo>
                    <a:pt x="459" y="395"/>
                  </a:lnTo>
                  <a:lnTo>
                    <a:pt x="611" y="395"/>
                  </a:lnTo>
                  <a:lnTo>
                    <a:pt x="305" y="528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0" name="Rectangle 72"/>
            <p:cNvSpPr>
              <a:spLocks noChangeArrowheads="1"/>
            </p:cNvSpPr>
            <p:nvPr/>
          </p:nvSpPr>
          <p:spPr bwMode="auto">
            <a:xfrm>
              <a:off x="2843" y="2811"/>
              <a:ext cx="634" cy="1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21" name="Freeform 73"/>
            <p:cNvSpPr>
              <a:spLocks/>
            </p:cNvSpPr>
            <p:nvPr/>
          </p:nvSpPr>
          <p:spPr bwMode="auto">
            <a:xfrm>
              <a:off x="2843" y="2982"/>
              <a:ext cx="583" cy="18"/>
            </a:xfrm>
            <a:custGeom>
              <a:avLst/>
              <a:gdLst>
                <a:gd name="T0" fmla="*/ 0 w 1165"/>
                <a:gd name="T1" fmla="*/ 0 h 34"/>
                <a:gd name="T2" fmla="*/ 0 w 1165"/>
                <a:gd name="T3" fmla="*/ 17 h 34"/>
                <a:gd name="T4" fmla="*/ 583 w 1165"/>
                <a:gd name="T5" fmla="*/ 18 h 34"/>
                <a:gd name="T6" fmla="*/ 583 w 1165"/>
                <a:gd name="T7" fmla="*/ 1 h 34"/>
                <a:gd name="T8" fmla="*/ 0 w 1165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5"/>
                <a:gd name="T16" fmla="*/ 0 h 34"/>
                <a:gd name="T17" fmla="*/ 1165 w 1165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5" h="34">
                  <a:moveTo>
                    <a:pt x="0" y="0"/>
                  </a:moveTo>
                  <a:lnTo>
                    <a:pt x="0" y="32"/>
                  </a:lnTo>
                  <a:lnTo>
                    <a:pt x="1165" y="34"/>
                  </a:lnTo>
                  <a:lnTo>
                    <a:pt x="116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2" name="Rectangle 74"/>
            <p:cNvSpPr>
              <a:spLocks noChangeArrowheads="1"/>
            </p:cNvSpPr>
            <p:nvPr/>
          </p:nvSpPr>
          <p:spPr bwMode="auto">
            <a:xfrm>
              <a:off x="3407" y="2811"/>
              <a:ext cx="154" cy="1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23" name="Freeform 75"/>
            <p:cNvSpPr>
              <a:spLocks/>
            </p:cNvSpPr>
            <p:nvPr/>
          </p:nvSpPr>
          <p:spPr bwMode="auto">
            <a:xfrm>
              <a:off x="3407" y="2982"/>
              <a:ext cx="154" cy="18"/>
            </a:xfrm>
            <a:custGeom>
              <a:avLst/>
              <a:gdLst>
                <a:gd name="T0" fmla="*/ 0 w 307"/>
                <a:gd name="T1" fmla="*/ 0 h 34"/>
                <a:gd name="T2" fmla="*/ 0 w 307"/>
                <a:gd name="T3" fmla="*/ 17 h 34"/>
                <a:gd name="T4" fmla="*/ 154 w 307"/>
                <a:gd name="T5" fmla="*/ 18 h 34"/>
                <a:gd name="T6" fmla="*/ 154 w 307"/>
                <a:gd name="T7" fmla="*/ 1 h 34"/>
                <a:gd name="T8" fmla="*/ 0 w 30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34"/>
                <a:gd name="T17" fmla="*/ 307 w 30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34">
                  <a:moveTo>
                    <a:pt x="0" y="0"/>
                  </a:moveTo>
                  <a:lnTo>
                    <a:pt x="0" y="32"/>
                  </a:lnTo>
                  <a:lnTo>
                    <a:pt x="307" y="34"/>
                  </a:lnTo>
                  <a:lnTo>
                    <a:pt x="30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4" name="Rectangle 76"/>
            <p:cNvSpPr>
              <a:spLocks noChangeArrowheads="1"/>
            </p:cNvSpPr>
            <p:nvPr/>
          </p:nvSpPr>
          <p:spPr bwMode="auto">
            <a:xfrm>
              <a:off x="3035" y="2210"/>
              <a:ext cx="17" cy="61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25" name="Rectangle 77"/>
            <p:cNvSpPr>
              <a:spLocks noChangeArrowheads="1"/>
            </p:cNvSpPr>
            <p:nvPr/>
          </p:nvSpPr>
          <p:spPr bwMode="auto">
            <a:xfrm>
              <a:off x="3375" y="2210"/>
              <a:ext cx="17" cy="78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26" name="Rectangle 78"/>
            <p:cNvSpPr>
              <a:spLocks noChangeArrowheads="1"/>
            </p:cNvSpPr>
            <p:nvPr/>
          </p:nvSpPr>
          <p:spPr bwMode="auto">
            <a:xfrm>
              <a:off x="2096" y="2379"/>
              <a:ext cx="2176" cy="15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27" name="Oval 79"/>
            <p:cNvSpPr>
              <a:spLocks noChangeArrowheads="1"/>
            </p:cNvSpPr>
            <p:nvPr/>
          </p:nvSpPr>
          <p:spPr bwMode="auto">
            <a:xfrm>
              <a:off x="3024" y="2793"/>
              <a:ext cx="33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28" name="Oval 80"/>
            <p:cNvSpPr>
              <a:spLocks noChangeArrowheads="1"/>
            </p:cNvSpPr>
            <p:nvPr/>
          </p:nvSpPr>
          <p:spPr bwMode="auto">
            <a:xfrm>
              <a:off x="3364" y="2972"/>
              <a:ext cx="33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29" name="Rectangle 81"/>
            <p:cNvSpPr>
              <a:spLocks noChangeArrowheads="1"/>
            </p:cNvSpPr>
            <p:nvPr/>
          </p:nvSpPr>
          <p:spPr bwMode="auto">
            <a:xfrm>
              <a:off x="1379" y="2312"/>
              <a:ext cx="3624" cy="95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30" name="Rectangle 82"/>
            <p:cNvSpPr>
              <a:spLocks noChangeArrowheads="1"/>
            </p:cNvSpPr>
            <p:nvPr/>
          </p:nvSpPr>
          <p:spPr bwMode="auto">
            <a:xfrm>
              <a:off x="2787" y="3305"/>
              <a:ext cx="81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31" name="Rectangle 83"/>
            <p:cNvSpPr>
              <a:spLocks noChangeArrowheads="1"/>
            </p:cNvSpPr>
            <p:nvPr/>
          </p:nvSpPr>
          <p:spPr bwMode="auto">
            <a:xfrm>
              <a:off x="3040" y="3333"/>
              <a:ext cx="403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008080"/>
                  </a:solidFill>
                  <a:latin typeface="Verdana" pitchFamily="34" charset="0"/>
                </a:rPr>
                <a:t>Datos</a:t>
              </a:r>
            </a:p>
          </p:txBody>
        </p:sp>
        <p:sp>
          <p:nvSpPr>
            <p:cNvPr id="67632" name="Rectangle 84"/>
            <p:cNvSpPr>
              <a:spLocks noChangeArrowheads="1"/>
            </p:cNvSpPr>
            <p:nvPr/>
          </p:nvSpPr>
          <p:spPr bwMode="auto">
            <a:xfrm>
              <a:off x="1379" y="2076"/>
              <a:ext cx="813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67633" name="Rectangle 85"/>
            <p:cNvSpPr>
              <a:spLocks noChangeArrowheads="1"/>
            </p:cNvSpPr>
            <p:nvPr/>
          </p:nvSpPr>
          <p:spPr bwMode="auto">
            <a:xfrm>
              <a:off x="1436" y="2042"/>
              <a:ext cx="79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0000FF"/>
                  </a:solidFill>
                  <a:latin typeface="Verdana" pitchFamily="34" charset="0"/>
                </a:rPr>
                <a:t>Direcciones</a:t>
              </a:r>
            </a:p>
          </p:txBody>
        </p:sp>
        <p:sp>
          <p:nvSpPr>
            <p:cNvPr id="67634" name="Text Box 86"/>
            <p:cNvSpPr txBox="1">
              <a:spLocks noChangeArrowheads="1"/>
            </p:cNvSpPr>
            <p:nvPr/>
          </p:nvSpPr>
          <p:spPr bwMode="auto">
            <a:xfrm>
              <a:off x="2741" y="2115"/>
              <a:ext cx="31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>
                  <a:solidFill>
                    <a:srgbClr val="D60093"/>
                  </a:solidFill>
                  <a:latin typeface="Verdana" pitchFamily="34" charset="0"/>
                </a:rPr>
                <a:t>CS</a:t>
              </a:r>
            </a:p>
          </p:txBody>
        </p:sp>
        <p:sp>
          <p:nvSpPr>
            <p:cNvPr id="67635" name="Text Box 87"/>
            <p:cNvSpPr txBox="1">
              <a:spLocks noChangeArrowheads="1"/>
            </p:cNvSpPr>
            <p:nvPr/>
          </p:nvSpPr>
          <p:spPr bwMode="auto">
            <a:xfrm>
              <a:off x="3387" y="2096"/>
              <a:ext cx="44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>
                  <a:solidFill>
                    <a:srgbClr val="FF0000"/>
                  </a:solidFill>
                  <a:latin typeface="Verdana" pitchFamily="34" charset="0"/>
                </a:rPr>
                <a:t>WE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Ampliaciones de memoria</a:t>
            </a:r>
            <a:endParaRPr lang="es-ES_tradnl" dirty="0" smtClean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84200" y="1271588"/>
            <a:ext cx="903605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rgbClr val="006600"/>
              </a:buClr>
              <a:buFont typeface="+mj-lt"/>
              <a:buAutoNum type="arabicPeriod" startAt="2"/>
              <a:defRPr/>
            </a:pPr>
            <a:r>
              <a:rPr lang="es-ES" sz="280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Ampliación de la capacidad total de memoria</a:t>
            </a:r>
          </a:p>
          <a:p>
            <a:pPr marL="0" lvl="1" algn="just" eaLnBrk="0" hangingPunc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s-E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Partiendo de memorias de un tamaño de dato y de una capacidad, conseguir una con la misma longitud de dato pero con mayor capacidad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  <a:defRPr/>
            </a:pPr>
            <a:r>
              <a:rPr lang="es-ES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Ejemplo: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Con dos pastillas de 8 </a:t>
            </a:r>
            <a:r>
              <a:rPr lang="es-ES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kbytes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memoria se quiere obtener una memoria de 16 </a:t>
            </a:r>
            <a:r>
              <a:rPr lang="es-ES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kbytes</a:t>
            </a:r>
            <a:endParaRPr lang="es-ES" sz="2800" dirty="0">
              <a:solidFill>
                <a:schemeClr val="tx1"/>
              </a:solidFill>
            </a:endParaRPr>
          </a:p>
        </p:txBody>
      </p:sp>
      <p:grpSp>
        <p:nvGrpSpPr>
          <p:cNvPr id="69635" name="Group 40"/>
          <p:cNvGrpSpPr>
            <a:grpSpLocks/>
          </p:cNvGrpSpPr>
          <p:nvPr/>
        </p:nvGrpSpPr>
        <p:grpSpPr bwMode="auto">
          <a:xfrm>
            <a:off x="2620963" y="3568700"/>
            <a:ext cx="5792787" cy="2628900"/>
            <a:chOff x="1633" y="2100"/>
            <a:chExt cx="3649" cy="1656"/>
          </a:xfrm>
        </p:grpSpPr>
        <p:sp>
          <p:nvSpPr>
            <p:cNvPr id="69636" name="Rectangle 6"/>
            <p:cNvSpPr>
              <a:spLocks noChangeArrowheads="1"/>
            </p:cNvSpPr>
            <p:nvPr/>
          </p:nvSpPr>
          <p:spPr bwMode="auto">
            <a:xfrm>
              <a:off x="1633" y="2777"/>
              <a:ext cx="1324" cy="46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37" name="Rectangle 7"/>
            <p:cNvSpPr>
              <a:spLocks noChangeArrowheads="1"/>
            </p:cNvSpPr>
            <p:nvPr/>
          </p:nvSpPr>
          <p:spPr bwMode="auto">
            <a:xfrm>
              <a:off x="1841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38" name="Rectangle 8"/>
            <p:cNvSpPr>
              <a:spLocks noChangeArrowheads="1"/>
            </p:cNvSpPr>
            <p:nvPr/>
          </p:nvSpPr>
          <p:spPr bwMode="auto">
            <a:xfrm>
              <a:off x="1913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39" name="Rectangle 9"/>
            <p:cNvSpPr>
              <a:spLocks noChangeArrowheads="1"/>
            </p:cNvSpPr>
            <p:nvPr/>
          </p:nvSpPr>
          <p:spPr bwMode="auto">
            <a:xfrm>
              <a:off x="1913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0" name="Rectangle 10"/>
            <p:cNvSpPr>
              <a:spLocks noChangeArrowheads="1"/>
            </p:cNvSpPr>
            <p:nvPr/>
          </p:nvSpPr>
          <p:spPr bwMode="auto">
            <a:xfrm>
              <a:off x="1985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1" name="Rectangle 11"/>
            <p:cNvSpPr>
              <a:spLocks noChangeArrowheads="1"/>
            </p:cNvSpPr>
            <p:nvPr/>
          </p:nvSpPr>
          <p:spPr bwMode="auto">
            <a:xfrm>
              <a:off x="1985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2" name="Rectangle 12"/>
            <p:cNvSpPr>
              <a:spLocks noChangeArrowheads="1"/>
            </p:cNvSpPr>
            <p:nvPr/>
          </p:nvSpPr>
          <p:spPr bwMode="auto">
            <a:xfrm>
              <a:off x="2057" y="3245"/>
              <a:ext cx="17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3" name="Rectangle 13"/>
            <p:cNvSpPr>
              <a:spLocks noChangeArrowheads="1"/>
            </p:cNvSpPr>
            <p:nvPr/>
          </p:nvSpPr>
          <p:spPr bwMode="auto">
            <a:xfrm>
              <a:off x="2454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4" name="Rectangle 14"/>
            <p:cNvSpPr>
              <a:spLocks noChangeArrowheads="1"/>
            </p:cNvSpPr>
            <p:nvPr/>
          </p:nvSpPr>
          <p:spPr bwMode="auto">
            <a:xfrm>
              <a:off x="2526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5" name="Rectangle 15"/>
            <p:cNvSpPr>
              <a:spLocks noChangeArrowheads="1"/>
            </p:cNvSpPr>
            <p:nvPr/>
          </p:nvSpPr>
          <p:spPr bwMode="auto">
            <a:xfrm>
              <a:off x="2526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6" name="Rectangle 16"/>
            <p:cNvSpPr>
              <a:spLocks noChangeArrowheads="1"/>
            </p:cNvSpPr>
            <p:nvPr/>
          </p:nvSpPr>
          <p:spPr bwMode="auto">
            <a:xfrm>
              <a:off x="2598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2598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2670" y="3245"/>
              <a:ext cx="16" cy="1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49" name="Rectangle 19"/>
            <p:cNvSpPr>
              <a:spLocks noChangeArrowheads="1"/>
            </p:cNvSpPr>
            <p:nvPr/>
          </p:nvSpPr>
          <p:spPr bwMode="auto">
            <a:xfrm>
              <a:off x="2956" y="2895"/>
              <a:ext cx="154" cy="1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sp>
          <p:nvSpPr>
            <p:cNvPr id="69650" name="Rectangle 20"/>
            <p:cNvSpPr>
              <a:spLocks noChangeArrowheads="1"/>
            </p:cNvSpPr>
            <p:nvPr/>
          </p:nvSpPr>
          <p:spPr bwMode="auto">
            <a:xfrm>
              <a:off x="2956" y="3066"/>
              <a:ext cx="154" cy="1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/>
            </a:p>
          </p:txBody>
        </p:sp>
        <p:grpSp>
          <p:nvGrpSpPr>
            <p:cNvPr id="69651" name="Group 23"/>
            <p:cNvGrpSpPr>
              <a:grpSpLocks/>
            </p:cNvGrpSpPr>
            <p:nvPr/>
          </p:nvGrpSpPr>
          <p:grpSpPr bwMode="auto">
            <a:xfrm>
              <a:off x="2090" y="2491"/>
              <a:ext cx="385" cy="280"/>
              <a:chOff x="2090" y="2491"/>
              <a:chExt cx="385" cy="280"/>
            </a:xfrm>
          </p:grpSpPr>
          <p:sp>
            <p:nvSpPr>
              <p:cNvPr id="69669" name="Freeform 21"/>
              <p:cNvSpPr>
                <a:spLocks/>
              </p:cNvSpPr>
              <p:nvPr/>
            </p:nvSpPr>
            <p:spPr bwMode="auto">
              <a:xfrm>
                <a:off x="2129" y="2499"/>
                <a:ext cx="306" cy="264"/>
              </a:xfrm>
              <a:custGeom>
                <a:avLst/>
                <a:gdLst>
                  <a:gd name="T0" fmla="*/ 0 w 613"/>
                  <a:gd name="T1" fmla="*/ 198 h 527"/>
                  <a:gd name="T2" fmla="*/ 77 w 613"/>
                  <a:gd name="T3" fmla="*/ 198 h 527"/>
                  <a:gd name="T4" fmla="*/ 77 w 613"/>
                  <a:gd name="T5" fmla="*/ 0 h 527"/>
                  <a:gd name="T6" fmla="*/ 229 w 613"/>
                  <a:gd name="T7" fmla="*/ 0 h 527"/>
                  <a:gd name="T8" fmla="*/ 229 w 613"/>
                  <a:gd name="T9" fmla="*/ 198 h 527"/>
                  <a:gd name="T10" fmla="*/ 306 w 613"/>
                  <a:gd name="T11" fmla="*/ 198 h 527"/>
                  <a:gd name="T12" fmla="*/ 152 w 613"/>
                  <a:gd name="T13" fmla="*/ 264 h 527"/>
                  <a:gd name="T14" fmla="*/ 0 w 613"/>
                  <a:gd name="T15" fmla="*/ 198 h 5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13"/>
                  <a:gd name="T25" fmla="*/ 0 h 527"/>
                  <a:gd name="T26" fmla="*/ 613 w 613"/>
                  <a:gd name="T27" fmla="*/ 527 h 5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13" h="527">
                    <a:moveTo>
                      <a:pt x="0" y="395"/>
                    </a:moveTo>
                    <a:lnTo>
                      <a:pt x="154" y="395"/>
                    </a:lnTo>
                    <a:lnTo>
                      <a:pt x="154" y="0"/>
                    </a:lnTo>
                    <a:lnTo>
                      <a:pt x="459" y="0"/>
                    </a:lnTo>
                    <a:lnTo>
                      <a:pt x="459" y="395"/>
                    </a:lnTo>
                    <a:lnTo>
                      <a:pt x="613" y="395"/>
                    </a:lnTo>
                    <a:lnTo>
                      <a:pt x="305" y="527"/>
                    </a:ln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0" name="Freeform 22"/>
              <p:cNvSpPr>
                <a:spLocks noEditPoints="1"/>
              </p:cNvSpPr>
              <p:nvPr/>
            </p:nvSpPr>
            <p:spPr bwMode="auto">
              <a:xfrm>
                <a:off x="2090" y="2491"/>
                <a:ext cx="385" cy="280"/>
              </a:xfrm>
              <a:custGeom>
                <a:avLst/>
                <a:gdLst>
                  <a:gd name="T0" fmla="*/ 115 w 770"/>
                  <a:gd name="T1" fmla="*/ 214 h 561"/>
                  <a:gd name="T2" fmla="*/ 123 w 770"/>
                  <a:gd name="T3" fmla="*/ 214 h 561"/>
                  <a:gd name="T4" fmla="*/ 124 w 770"/>
                  <a:gd name="T5" fmla="*/ 205 h 561"/>
                  <a:gd name="T6" fmla="*/ 124 w 770"/>
                  <a:gd name="T7" fmla="*/ 8 h 561"/>
                  <a:gd name="T8" fmla="*/ 115 w 770"/>
                  <a:gd name="T9" fmla="*/ 8 h 561"/>
                  <a:gd name="T10" fmla="*/ 115 w 770"/>
                  <a:gd name="T11" fmla="*/ 16 h 561"/>
                  <a:gd name="T12" fmla="*/ 268 w 770"/>
                  <a:gd name="T13" fmla="*/ 16 h 561"/>
                  <a:gd name="T14" fmla="*/ 268 w 770"/>
                  <a:gd name="T15" fmla="*/ 8 h 561"/>
                  <a:gd name="T16" fmla="*/ 261 w 770"/>
                  <a:gd name="T17" fmla="*/ 8 h 561"/>
                  <a:gd name="T18" fmla="*/ 261 w 770"/>
                  <a:gd name="T19" fmla="*/ 205 h 561"/>
                  <a:gd name="T20" fmla="*/ 261 w 770"/>
                  <a:gd name="T21" fmla="*/ 213 h 561"/>
                  <a:gd name="T22" fmla="*/ 268 w 770"/>
                  <a:gd name="T23" fmla="*/ 214 h 561"/>
                  <a:gd name="T24" fmla="*/ 345 w 770"/>
                  <a:gd name="T25" fmla="*/ 214 h 561"/>
                  <a:gd name="T26" fmla="*/ 345 w 770"/>
                  <a:gd name="T27" fmla="*/ 205 h 561"/>
                  <a:gd name="T28" fmla="*/ 342 w 770"/>
                  <a:gd name="T29" fmla="*/ 198 h 561"/>
                  <a:gd name="T30" fmla="*/ 189 w 770"/>
                  <a:gd name="T31" fmla="*/ 264 h 561"/>
                  <a:gd name="T32" fmla="*/ 191 w 770"/>
                  <a:gd name="T33" fmla="*/ 271 h 561"/>
                  <a:gd name="T34" fmla="*/ 195 w 770"/>
                  <a:gd name="T35" fmla="*/ 265 h 561"/>
                  <a:gd name="T36" fmla="*/ 43 w 770"/>
                  <a:gd name="T37" fmla="*/ 199 h 561"/>
                  <a:gd name="T38" fmla="*/ 39 w 770"/>
                  <a:gd name="T39" fmla="*/ 205 h 561"/>
                  <a:gd name="T40" fmla="*/ 39 w 770"/>
                  <a:gd name="T41" fmla="*/ 214 h 561"/>
                  <a:gd name="T42" fmla="*/ 115 w 770"/>
                  <a:gd name="T43" fmla="*/ 214 h 561"/>
                  <a:gd name="T44" fmla="*/ 39 w 770"/>
                  <a:gd name="T45" fmla="*/ 198 h 561"/>
                  <a:gd name="T46" fmla="*/ 0 w 770"/>
                  <a:gd name="T47" fmla="*/ 198 h 561"/>
                  <a:gd name="T48" fmla="*/ 36 w 770"/>
                  <a:gd name="T49" fmla="*/ 213 h 561"/>
                  <a:gd name="T50" fmla="*/ 189 w 770"/>
                  <a:gd name="T51" fmla="*/ 279 h 561"/>
                  <a:gd name="T52" fmla="*/ 192 w 770"/>
                  <a:gd name="T53" fmla="*/ 280 h 561"/>
                  <a:gd name="T54" fmla="*/ 195 w 770"/>
                  <a:gd name="T55" fmla="*/ 279 h 561"/>
                  <a:gd name="T56" fmla="*/ 349 w 770"/>
                  <a:gd name="T57" fmla="*/ 213 h 561"/>
                  <a:gd name="T58" fmla="*/ 385 w 770"/>
                  <a:gd name="T59" fmla="*/ 198 h 561"/>
                  <a:gd name="T60" fmla="*/ 345 w 770"/>
                  <a:gd name="T61" fmla="*/ 198 h 561"/>
                  <a:gd name="T62" fmla="*/ 268 w 770"/>
                  <a:gd name="T63" fmla="*/ 198 h 561"/>
                  <a:gd name="T64" fmla="*/ 268 w 770"/>
                  <a:gd name="T65" fmla="*/ 205 h 561"/>
                  <a:gd name="T66" fmla="*/ 277 w 770"/>
                  <a:gd name="T67" fmla="*/ 205 h 561"/>
                  <a:gd name="T68" fmla="*/ 277 w 770"/>
                  <a:gd name="T69" fmla="*/ 8 h 561"/>
                  <a:gd name="T70" fmla="*/ 277 w 770"/>
                  <a:gd name="T71" fmla="*/ 0 h 561"/>
                  <a:gd name="T72" fmla="*/ 268 w 770"/>
                  <a:gd name="T73" fmla="*/ 0 h 561"/>
                  <a:gd name="T74" fmla="*/ 115 w 770"/>
                  <a:gd name="T75" fmla="*/ 0 h 561"/>
                  <a:gd name="T76" fmla="*/ 107 w 770"/>
                  <a:gd name="T77" fmla="*/ 0 h 561"/>
                  <a:gd name="T78" fmla="*/ 107 w 770"/>
                  <a:gd name="T79" fmla="*/ 8 h 561"/>
                  <a:gd name="T80" fmla="*/ 107 w 770"/>
                  <a:gd name="T81" fmla="*/ 205 h 561"/>
                  <a:gd name="T82" fmla="*/ 115 w 770"/>
                  <a:gd name="T83" fmla="*/ 205 h 561"/>
                  <a:gd name="T84" fmla="*/ 115 w 770"/>
                  <a:gd name="T85" fmla="*/ 198 h 561"/>
                  <a:gd name="T86" fmla="*/ 39 w 770"/>
                  <a:gd name="T87" fmla="*/ 198 h 56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70"/>
                  <a:gd name="T133" fmla="*/ 0 h 561"/>
                  <a:gd name="T134" fmla="*/ 770 w 770"/>
                  <a:gd name="T135" fmla="*/ 561 h 56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70" h="561">
                    <a:moveTo>
                      <a:pt x="231" y="428"/>
                    </a:moveTo>
                    <a:lnTo>
                      <a:pt x="246" y="428"/>
                    </a:lnTo>
                    <a:lnTo>
                      <a:pt x="248" y="411"/>
                    </a:lnTo>
                    <a:lnTo>
                      <a:pt x="248" y="16"/>
                    </a:lnTo>
                    <a:lnTo>
                      <a:pt x="231" y="16"/>
                    </a:lnTo>
                    <a:lnTo>
                      <a:pt x="231" y="33"/>
                    </a:lnTo>
                    <a:lnTo>
                      <a:pt x="536" y="33"/>
                    </a:lnTo>
                    <a:lnTo>
                      <a:pt x="536" y="16"/>
                    </a:lnTo>
                    <a:lnTo>
                      <a:pt x="521" y="16"/>
                    </a:lnTo>
                    <a:lnTo>
                      <a:pt x="521" y="411"/>
                    </a:lnTo>
                    <a:lnTo>
                      <a:pt x="521" y="426"/>
                    </a:lnTo>
                    <a:lnTo>
                      <a:pt x="536" y="428"/>
                    </a:lnTo>
                    <a:lnTo>
                      <a:pt x="690" y="428"/>
                    </a:lnTo>
                    <a:lnTo>
                      <a:pt x="690" y="411"/>
                    </a:lnTo>
                    <a:lnTo>
                      <a:pt x="684" y="396"/>
                    </a:lnTo>
                    <a:lnTo>
                      <a:pt x="377" y="528"/>
                    </a:lnTo>
                    <a:lnTo>
                      <a:pt x="382" y="543"/>
                    </a:lnTo>
                    <a:lnTo>
                      <a:pt x="390" y="530"/>
                    </a:lnTo>
                    <a:lnTo>
                      <a:pt x="85" y="398"/>
                    </a:lnTo>
                    <a:lnTo>
                      <a:pt x="77" y="411"/>
                    </a:lnTo>
                    <a:lnTo>
                      <a:pt x="77" y="428"/>
                    </a:lnTo>
                    <a:lnTo>
                      <a:pt x="231" y="428"/>
                    </a:lnTo>
                    <a:close/>
                    <a:moveTo>
                      <a:pt x="77" y="396"/>
                    </a:moveTo>
                    <a:lnTo>
                      <a:pt x="0" y="396"/>
                    </a:lnTo>
                    <a:lnTo>
                      <a:pt x="71" y="426"/>
                    </a:lnTo>
                    <a:lnTo>
                      <a:pt x="377" y="559"/>
                    </a:lnTo>
                    <a:lnTo>
                      <a:pt x="384" y="561"/>
                    </a:lnTo>
                    <a:lnTo>
                      <a:pt x="390" y="559"/>
                    </a:lnTo>
                    <a:lnTo>
                      <a:pt x="697" y="426"/>
                    </a:lnTo>
                    <a:lnTo>
                      <a:pt x="770" y="396"/>
                    </a:lnTo>
                    <a:lnTo>
                      <a:pt x="690" y="396"/>
                    </a:lnTo>
                    <a:lnTo>
                      <a:pt x="536" y="396"/>
                    </a:lnTo>
                    <a:lnTo>
                      <a:pt x="536" y="411"/>
                    </a:lnTo>
                    <a:lnTo>
                      <a:pt x="553" y="411"/>
                    </a:lnTo>
                    <a:lnTo>
                      <a:pt x="553" y="16"/>
                    </a:lnTo>
                    <a:lnTo>
                      <a:pt x="553" y="0"/>
                    </a:lnTo>
                    <a:lnTo>
                      <a:pt x="536" y="0"/>
                    </a:lnTo>
                    <a:lnTo>
                      <a:pt x="231" y="0"/>
                    </a:lnTo>
                    <a:lnTo>
                      <a:pt x="215" y="0"/>
                    </a:lnTo>
                    <a:lnTo>
                      <a:pt x="215" y="16"/>
                    </a:lnTo>
                    <a:lnTo>
                      <a:pt x="215" y="411"/>
                    </a:lnTo>
                    <a:lnTo>
                      <a:pt x="231" y="411"/>
                    </a:lnTo>
                    <a:lnTo>
                      <a:pt x="231" y="396"/>
                    </a:lnTo>
                    <a:lnTo>
                      <a:pt x="77" y="3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652" name="Group 26"/>
            <p:cNvGrpSpPr>
              <a:grpSpLocks/>
            </p:cNvGrpSpPr>
            <p:nvPr/>
          </p:nvGrpSpPr>
          <p:grpSpPr bwMode="auto">
            <a:xfrm>
              <a:off x="2250" y="3356"/>
              <a:ext cx="2996" cy="400"/>
              <a:chOff x="2250" y="3356"/>
              <a:chExt cx="2996" cy="400"/>
            </a:xfrm>
          </p:grpSpPr>
          <p:sp>
            <p:nvSpPr>
              <p:cNvPr id="69667" name="Freeform 24"/>
              <p:cNvSpPr>
                <a:spLocks/>
              </p:cNvSpPr>
              <p:nvPr/>
            </p:nvSpPr>
            <p:spPr bwMode="auto">
              <a:xfrm>
                <a:off x="2250" y="3364"/>
                <a:ext cx="2987" cy="384"/>
              </a:xfrm>
              <a:custGeom>
                <a:avLst/>
                <a:gdLst>
                  <a:gd name="T0" fmla="*/ 1226 w 5973"/>
                  <a:gd name="T1" fmla="*/ 0 h 768"/>
                  <a:gd name="T2" fmla="*/ 1226 w 5973"/>
                  <a:gd name="T3" fmla="*/ 65 h 768"/>
                  <a:gd name="T4" fmla="*/ 0 w 5973"/>
                  <a:gd name="T5" fmla="*/ 45 h 768"/>
                  <a:gd name="T6" fmla="*/ 1226 w 5973"/>
                  <a:gd name="T7" fmla="*/ 161 h 768"/>
                  <a:gd name="T8" fmla="*/ 1226 w 5973"/>
                  <a:gd name="T9" fmla="*/ 384 h 768"/>
                  <a:gd name="T10" fmla="*/ 1519 w 5973"/>
                  <a:gd name="T11" fmla="*/ 384 h 768"/>
                  <a:gd name="T12" fmla="*/ 1519 w 5973"/>
                  <a:gd name="T13" fmla="*/ 384 h 768"/>
                  <a:gd name="T14" fmla="*/ 1959 w 5973"/>
                  <a:gd name="T15" fmla="*/ 384 h 768"/>
                  <a:gd name="T16" fmla="*/ 2987 w 5973"/>
                  <a:gd name="T17" fmla="*/ 384 h 768"/>
                  <a:gd name="T18" fmla="*/ 2987 w 5973"/>
                  <a:gd name="T19" fmla="*/ 161 h 768"/>
                  <a:gd name="T20" fmla="*/ 2987 w 5973"/>
                  <a:gd name="T21" fmla="*/ 65 h 768"/>
                  <a:gd name="T22" fmla="*/ 2987 w 5973"/>
                  <a:gd name="T23" fmla="*/ 65 h 768"/>
                  <a:gd name="T24" fmla="*/ 2987 w 5973"/>
                  <a:gd name="T25" fmla="*/ 0 h 768"/>
                  <a:gd name="T26" fmla="*/ 1959 w 5973"/>
                  <a:gd name="T27" fmla="*/ 0 h 768"/>
                  <a:gd name="T28" fmla="*/ 1519 w 5973"/>
                  <a:gd name="T29" fmla="*/ 0 h 768"/>
                  <a:gd name="T30" fmla="*/ 1519 w 5973"/>
                  <a:gd name="T31" fmla="*/ 0 h 768"/>
                  <a:gd name="T32" fmla="*/ 1226 w 5973"/>
                  <a:gd name="T33" fmla="*/ 0 h 7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973"/>
                  <a:gd name="T52" fmla="*/ 0 h 768"/>
                  <a:gd name="T53" fmla="*/ 5973 w 5973"/>
                  <a:gd name="T54" fmla="*/ 768 h 7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973" h="768">
                    <a:moveTo>
                      <a:pt x="2451" y="0"/>
                    </a:moveTo>
                    <a:lnTo>
                      <a:pt x="2451" y="129"/>
                    </a:lnTo>
                    <a:lnTo>
                      <a:pt x="0" y="90"/>
                    </a:lnTo>
                    <a:lnTo>
                      <a:pt x="2451" y="321"/>
                    </a:lnTo>
                    <a:lnTo>
                      <a:pt x="2451" y="768"/>
                    </a:lnTo>
                    <a:lnTo>
                      <a:pt x="3038" y="768"/>
                    </a:lnTo>
                    <a:lnTo>
                      <a:pt x="3918" y="768"/>
                    </a:lnTo>
                    <a:lnTo>
                      <a:pt x="5973" y="768"/>
                    </a:lnTo>
                    <a:lnTo>
                      <a:pt x="5973" y="321"/>
                    </a:lnTo>
                    <a:lnTo>
                      <a:pt x="5973" y="129"/>
                    </a:lnTo>
                    <a:lnTo>
                      <a:pt x="5973" y="0"/>
                    </a:lnTo>
                    <a:lnTo>
                      <a:pt x="3918" y="0"/>
                    </a:lnTo>
                    <a:lnTo>
                      <a:pt x="3038" y="0"/>
                    </a:lnTo>
                    <a:lnTo>
                      <a:pt x="24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8" name="Freeform 25"/>
              <p:cNvSpPr>
                <a:spLocks noEditPoints="1"/>
              </p:cNvSpPr>
              <p:nvPr/>
            </p:nvSpPr>
            <p:spPr bwMode="auto">
              <a:xfrm>
                <a:off x="2250" y="3356"/>
                <a:ext cx="2996" cy="400"/>
              </a:xfrm>
              <a:custGeom>
                <a:avLst/>
                <a:gdLst>
                  <a:gd name="T0" fmla="*/ 1219 w 5992"/>
                  <a:gd name="T1" fmla="*/ 72 h 800"/>
                  <a:gd name="T2" fmla="*/ 1227 w 5992"/>
                  <a:gd name="T3" fmla="*/ 72 h 800"/>
                  <a:gd name="T4" fmla="*/ 1227 w 5992"/>
                  <a:gd name="T5" fmla="*/ 64 h 800"/>
                  <a:gd name="T6" fmla="*/ 1 w 5992"/>
                  <a:gd name="T7" fmla="*/ 45 h 800"/>
                  <a:gd name="T8" fmla="*/ 0 w 5992"/>
                  <a:gd name="T9" fmla="*/ 61 h 800"/>
                  <a:gd name="T10" fmla="*/ 1226 w 5992"/>
                  <a:gd name="T11" fmla="*/ 177 h 800"/>
                  <a:gd name="T12" fmla="*/ 1227 w 5992"/>
                  <a:gd name="T13" fmla="*/ 168 h 800"/>
                  <a:gd name="T14" fmla="*/ 1219 w 5992"/>
                  <a:gd name="T15" fmla="*/ 168 h 800"/>
                  <a:gd name="T16" fmla="*/ 1219 w 5992"/>
                  <a:gd name="T17" fmla="*/ 392 h 800"/>
                  <a:gd name="T18" fmla="*/ 1219 w 5992"/>
                  <a:gd name="T19" fmla="*/ 399 h 800"/>
                  <a:gd name="T20" fmla="*/ 1227 w 5992"/>
                  <a:gd name="T21" fmla="*/ 400 h 800"/>
                  <a:gd name="T22" fmla="*/ 1520 w 5992"/>
                  <a:gd name="T23" fmla="*/ 400 h 800"/>
                  <a:gd name="T24" fmla="*/ 1960 w 5992"/>
                  <a:gd name="T25" fmla="*/ 400 h 800"/>
                  <a:gd name="T26" fmla="*/ 2988 w 5992"/>
                  <a:gd name="T27" fmla="*/ 400 h 800"/>
                  <a:gd name="T28" fmla="*/ 2995 w 5992"/>
                  <a:gd name="T29" fmla="*/ 400 h 800"/>
                  <a:gd name="T30" fmla="*/ 2996 w 5992"/>
                  <a:gd name="T31" fmla="*/ 392 h 800"/>
                  <a:gd name="T32" fmla="*/ 2996 w 5992"/>
                  <a:gd name="T33" fmla="*/ 168 h 800"/>
                  <a:gd name="T34" fmla="*/ 2996 w 5992"/>
                  <a:gd name="T35" fmla="*/ 72 h 800"/>
                  <a:gd name="T36" fmla="*/ 2996 w 5992"/>
                  <a:gd name="T37" fmla="*/ 7 h 800"/>
                  <a:gd name="T38" fmla="*/ 2996 w 5992"/>
                  <a:gd name="T39" fmla="*/ 0 h 800"/>
                  <a:gd name="T40" fmla="*/ 2988 w 5992"/>
                  <a:gd name="T41" fmla="*/ 0 h 800"/>
                  <a:gd name="T42" fmla="*/ 1960 w 5992"/>
                  <a:gd name="T43" fmla="*/ 0 h 800"/>
                  <a:gd name="T44" fmla="*/ 1520 w 5992"/>
                  <a:gd name="T45" fmla="*/ 0 h 800"/>
                  <a:gd name="T46" fmla="*/ 1227 w 5992"/>
                  <a:gd name="T47" fmla="*/ 0 h 800"/>
                  <a:gd name="T48" fmla="*/ 1219 w 5992"/>
                  <a:gd name="T49" fmla="*/ 0 h 800"/>
                  <a:gd name="T50" fmla="*/ 1219 w 5992"/>
                  <a:gd name="T51" fmla="*/ 7 h 800"/>
                  <a:gd name="T52" fmla="*/ 1219 w 5992"/>
                  <a:gd name="T53" fmla="*/ 72 h 800"/>
                  <a:gd name="T54" fmla="*/ 1235 w 5992"/>
                  <a:gd name="T55" fmla="*/ 7 h 800"/>
                  <a:gd name="T56" fmla="*/ 1227 w 5992"/>
                  <a:gd name="T57" fmla="*/ 7 h 800"/>
                  <a:gd name="T58" fmla="*/ 1227 w 5992"/>
                  <a:gd name="T59" fmla="*/ 16 h 800"/>
                  <a:gd name="T60" fmla="*/ 1520 w 5992"/>
                  <a:gd name="T61" fmla="*/ 16 h 800"/>
                  <a:gd name="T62" fmla="*/ 1960 w 5992"/>
                  <a:gd name="T63" fmla="*/ 16 h 800"/>
                  <a:gd name="T64" fmla="*/ 2988 w 5992"/>
                  <a:gd name="T65" fmla="*/ 16 h 800"/>
                  <a:gd name="T66" fmla="*/ 2988 w 5992"/>
                  <a:gd name="T67" fmla="*/ 7 h 800"/>
                  <a:gd name="T68" fmla="*/ 2980 w 5992"/>
                  <a:gd name="T69" fmla="*/ 7 h 800"/>
                  <a:gd name="T70" fmla="*/ 2980 w 5992"/>
                  <a:gd name="T71" fmla="*/ 72 h 800"/>
                  <a:gd name="T72" fmla="*/ 2980 w 5992"/>
                  <a:gd name="T73" fmla="*/ 168 h 800"/>
                  <a:gd name="T74" fmla="*/ 2980 w 5992"/>
                  <a:gd name="T75" fmla="*/ 392 h 800"/>
                  <a:gd name="T76" fmla="*/ 2988 w 5992"/>
                  <a:gd name="T77" fmla="*/ 392 h 800"/>
                  <a:gd name="T78" fmla="*/ 2988 w 5992"/>
                  <a:gd name="T79" fmla="*/ 384 h 800"/>
                  <a:gd name="T80" fmla="*/ 1960 w 5992"/>
                  <a:gd name="T81" fmla="*/ 384 h 800"/>
                  <a:gd name="T82" fmla="*/ 1520 w 5992"/>
                  <a:gd name="T83" fmla="*/ 384 h 800"/>
                  <a:gd name="T84" fmla="*/ 1227 w 5992"/>
                  <a:gd name="T85" fmla="*/ 384 h 800"/>
                  <a:gd name="T86" fmla="*/ 1227 w 5992"/>
                  <a:gd name="T87" fmla="*/ 392 h 800"/>
                  <a:gd name="T88" fmla="*/ 1235 w 5992"/>
                  <a:gd name="T89" fmla="*/ 392 h 800"/>
                  <a:gd name="T90" fmla="*/ 1235 w 5992"/>
                  <a:gd name="T91" fmla="*/ 168 h 800"/>
                  <a:gd name="T92" fmla="*/ 1235 w 5992"/>
                  <a:gd name="T93" fmla="*/ 160 h 800"/>
                  <a:gd name="T94" fmla="*/ 1228 w 5992"/>
                  <a:gd name="T95" fmla="*/ 160 h 800"/>
                  <a:gd name="T96" fmla="*/ 2 w 5992"/>
                  <a:gd name="T97" fmla="*/ 45 h 800"/>
                  <a:gd name="T98" fmla="*/ 1 w 5992"/>
                  <a:gd name="T99" fmla="*/ 52 h 800"/>
                  <a:gd name="T100" fmla="*/ 1 w 5992"/>
                  <a:gd name="T101" fmla="*/ 61 h 800"/>
                  <a:gd name="T102" fmla="*/ 1227 w 5992"/>
                  <a:gd name="T103" fmla="*/ 81 h 800"/>
                  <a:gd name="T104" fmla="*/ 1235 w 5992"/>
                  <a:gd name="T105" fmla="*/ 81 h 800"/>
                  <a:gd name="T106" fmla="*/ 1235 w 5992"/>
                  <a:gd name="T107" fmla="*/ 72 h 800"/>
                  <a:gd name="T108" fmla="*/ 1235 w 5992"/>
                  <a:gd name="T109" fmla="*/ 7 h 8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992"/>
                  <a:gd name="T166" fmla="*/ 0 h 800"/>
                  <a:gd name="T167" fmla="*/ 5992 w 5992"/>
                  <a:gd name="T168" fmla="*/ 800 h 80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992" h="800">
                    <a:moveTo>
                      <a:pt x="2437" y="144"/>
                    </a:moveTo>
                    <a:lnTo>
                      <a:pt x="2453" y="144"/>
                    </a:lnTo>
                    <a:lnTo>
                      <a:pt x="2453" y="128"/>
                    </a:lnTo>
                    <a:lnTo>
                      <a:pt x="2" y="90"/>
                    </a:lnTo>
                    <a:lnTo>
                      <a:pt x="0" y="123"/>
                    </a:lnTo>
                    <a:lnTo>
                      <a:pt x="2451" y="353"/>
                    </a:lnTo>
                    <a:lnTo>
                      <a:pt x="2453" y="336"/>
                    </a:lnTo>
                    <a:lnTo>
                      <a:pt x="2437" y="336"/>
                    </a:lnTo>
                    <a:lnTo>
                      <a:pt x="2437" y="783"/>
                    </a:lnTo>
                    <a:lnTo>
                      <a:pt x="2437" y="798"/>
                    </a:lnTo>
                    <a:lnTo>
                      <a:pt x="2453" y="800"/>
                    </a:lnTo>
                    <a:lnTo>
                      <a:pt x="3040" y="800"/>
                    </a:lnTo>
                    <a:lnTo>
                      <a:pt x="3920" y="800"/>
                    </a:lnTo>
                    <a:lnTo>
                      <a:pt x="5975" y="800"/>
                    </a:lnTo>
                    <a:lnTo>
                      <a:pt x="5990" y="800"/>
                    </a:lnTo>
                    <a:lnTo>
                      <a:pt x="5992" y="783"/>
                    </a:lnTo>
                    <a:lnTo>
                      <a:pt x="5992" y="336"/>
                    </a:lnTo>
                    <a:lnTo>
                      <a:pt x="5992" y="144"/>
                    </a:lnTo>
                    <a:lnTo>
                      <a:pt x="5992" y="15"/>
                    </a:lnTo>
                    <a:lnTo>
                      <a:pt x="5992" y="0"/>
                    </a:lnTo>
                    <a:lnTo>
                      <a:pt x="5975" y="0"/>
                    </a:lnTo>
                    <a:lnTo>
                      <a:pt x="3920" y="0"/>
                    </a:lnTo>
                    <a:lnTo>
                      <a:pt x="3040" y="0"/>
                    </a:lnTo>
                    <a:lnTo>
                      <a:pt x="2453" y="0"/>
                    </a:lnTo>
                    <a:lnTo>
                      <a:pt x="2437" y="0"/>
                    </a:lnTo>
                    <a:lnTo>
                      <a:pt x="2437" y="15"/>
                    </a:lnTo>
                    <a:lnTo>
                      <a:pt x="2437" y="144"/>
                    </a:lnTo>
                    <a:close/>
                    <a:moveTo>
                      <a:pt x="2470" y="15"/>
                    </a:moveTo>
                    <a:lnTo>
                      <a:pt x="2453" y="15"/>
                    </a:lnTo>
                    <a:lnTo>
                      <a:pt x="2453" y="32"/>
                    </a:lnTo>
                    <a:lnTo>
                      <a:pt x="3040" y="32"/>
                    </a:lnTo>
                    <a:lnTo>
                      <a:pt x="3920" y="32"/>
                    </a:lnTo>
                    <a:lnTo>
                      <a:pt x="5975" y="32"/>
                    </a:lnTo>
                    <a:lnTo>
                      <a:pt x="5975" y="15"/>
                    </a:lnTo>
                    <a:lnTo>
                      <a:pt x="5960" y="15"/>
                    </a:lnTo>
                    <a:lnTo>
                      <a:pt x="5960" y="144"/>
                    </a:lnTo>
                    <a:lnTo>
                      <a:pt x="5960" y="336"/>
                    </a:lnTo>
                    <a:lnTo>
                      <a:pt x="5960" y="783"/>
                    </a:lnTo>
                    <a:lnTo>
                      <a:pt x="5975" y="783"/>
                    </a:lnTo>
                    <a:lnTo>
                      <a:pt x="5975" y="768"/>
                    </a:lnTo>
                    <a:lnTo>
                      <a:pt x="3920" y="768"/>
                    </a:lnTo>
                    <a:lnTo>
                      <a:pt x="3040" y="768"/>
                    </a:lnTo>
                    <a:lnTo>
                      <a:pt x="2453" y="768"/>
                    </a:lnTo>
                    <a:lnTo>
                      <a:pt x="2453" y="783"/>
                    </a:lnTo>
                    <a:lnTo>
                      <a:pt x="2470" y="783"/>
                    </a:lnTo>
                    <a:lnTo>
                      <a:pt x="2470" y="336"/>
                    </a:lnTo>
                    <a:lnTo>
                      <a:pt x="2470" y="320"/>
                    </a:lnTo>
                    <a:lnTo>
                      <a:pt x="2455" y="320"/>
                    </a:lnTo>
                    <a:lnTo>
                      <a:pt x="4" y="90"/>
                    </a:lnTo>
                    <a:lnTo>
                      <a:pt x="2" y="105"/>
                    </a:lnTo>
                    <a:lnTo>
                      <a:pt x="2" y="123"/>
                    </a:lnTo>
                    <a:lnTo>
                      <a:pt x="2453" y="161"/>
                    </a:lnTo>
                    <a:lnTo>
                      <a:pt x="2470" y="161"/>
                    </a:lnTo>
                    <a:lnTo>
                      <a:pt x="2470" y="144"/>
                    </a:lnTo>
                    <a:lnTo>
                      <a:pt x="247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653" name="Rectangle 27"/>
            <p:cNvSpPr>
              <a:spLocks noChangeArrowheads="1"/>
            </p:cNvSpPr>
            <p:nvPr/>
          </p:nvSpPr>
          <p:spPr bwMode="auto">
            <a:xfrm>
              <a:off x="3592" y="3400"/>
              <a:ext cx="8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008080"/>
                  </a:solidFill>
                </a:rPr>
                <a:t>Datos (I/O</a:t>
              </a:r>
            </a:p>
          </p:txBody>
        </p:sp>
        <p:sp>
          <p:nvSpPr>
            <p:cNvPr id="69654" name="Rectangle 28"/>
            <p:cNvSpPr>
              <a:spLocks noChangeArrowheads="1"/>
            </p:cNvSpPr>
            <p:nvPr/>
          </p:nvSpPr>
          <p:spPr bwMode="auto">
            <a:xfrm>
              <a:off x="4431" y="3485"/>
              <a:ext cx="6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300">
                  <a:solidFill>
                    <a:srgbClr val="008080"/>
                  </a:solidFill>
                </a:rPr>
                <a:t>0</a:t>
              </a:r>
              <a:endParaRPr lang="es-ES"/>
            </a:p>
          </p:txBody>
        </p:sp>
        <p:sp>
          <p:nvSpPr>
            <p:cNvPr id="69655" name="Rectangle 29"/>
            <p:cNvSpPr>
              <a:spLocks noChangeArrowheads="1"/>
            </p:cNvSpPr>
            <p:nvPr/>
          </p:nvSpPr>
          <p:spPr bwMode="auto">
            <a:xfrm>
              <a:off x="4495" y="3400"/>
              <a:ext cx="5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008080"/>
                  </a:solidFill>
                </a:rPr>
                <a:t>,...,I/O</a:t>
              </a:r>
            </a:p>
          </p:txBody>
        </p:sp>
        <p:sp>
          <p:nvSpPr>
            <p:cNvPr id="69656" name="Rectangle 30"/>
            <p:cNvSpPr>
              <a:spLocks noChangeArrowheads="1"/>
            </p:cNvSpPr>
            <p:nvPr/>
          </p:nvSpPr>
          <p:spPr bwMode="auto">
            <a:xfrm>
              <a:off x="5000" y="3485"/>
              <a:ext cx="6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300">
                  <a:solidFill>
                    <a:srgbClr val="008080"/>
                  </a:solidFill>
                </a:rPr>
                <a:t>7</a:t>
              </a:r>
              <a:endParaRPr lang="es-ES">
                <a:solidFill>
                  <a:srgbClr val="008080"/>
                </a:solidFill>
              </a:endParaRPr>
            </a:p>
          </p:txBody>
        </p:sp>
        <p:sp>
          <p:nvSpPr>
            <p:cNvPr id="69657" name="Rectangle 31"/>
            <p:cNvSpPr>
              <a:spLocks noChangeArrowheads="1"/>
            </p:cNvSpPr>
            <p:nvPr/>
          </p:nvSpPr>
          <p:spPr bwMode="auto">
            <a:xfrm>
              <a:off x="5063" y="3400"/>
              <a:ext cx="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008080"/>
                  </a:solidFill>
                </a:rPr>
                <a:t>)</a:t>
              </a:r>
            </a:p>
          </p:txBody>
        </p:sp>
        <p:grpSp>
          <p:nvGrpSpPr>
            <p:cNvPr id="69658" name="Group 34"/>
            <p:cNvGrpSpPr>
              <a:grpSpLocks/>
            </p:cNvGrpSpPr>
            <p:nvPr/>
          </p:nvGrpSpPr>
          <p:grpSpPr bwMode="auto">
            <a:xfrm>
              <a:off x="3069" y="2537"/>
              <a:ext cx="800" cy="400"/>
              <a:chOff x="3069" y="2537"/>
              <a:chExt cx="800" cy="400"/>
            </a:xfrm>
          </p:grpSpPr>
          <p:sp>
            <p:nvSpPr>
              <p:cNvPr id="69665" name="Freeform 32"/>
              <p:cNvSpPr>
                <a:spLocks/>
              </p:cNvSpPr>
              <p:nvPr/>
            </p:nvSpPr>
            <p:spPr bwMode="auto">
              <a:xfrm>
                <a:off x="3071" y="2545"/>
                <a:ext cx="789" cy="384"/>
              </a:xfrm>
              <a:custGeom>
                <a:avLst/>
                <a:gdLst>
                  <a:gd name="T0" fmla="*/ 399 w 1579"/>
                  <a:gd name="T1" fmla="*/ 0 h 768"/>
                  <a:gd name="T2" fmla="*/ 399 w 1579"/>
                  <a:gd name="T3" fmla="*/ 223 h 768"/>
                  <a:gd name="T4" fmla="*/ 0 w 1579"/>
                  <a:gd name="T5" fmla="*/ 358 h 768"/>
                  <a:gd name="T6" fmla="*/ 399 w 1579"/>
                  <a:gd name="T7" fmla="*/ 320 h 768"/>
                  <a:gd name="T8" fmla="*/ 399 w 1579"/>
                  <a:gd name="T9" fmla="*/ 384 h 768"/>
                  <a:gd name="T10" fmla="*/ 464 w 1579"/>
                  <a:gd name="T11" fmla="*/ 384 h 768"/>
                  <a:gd name="T12" fmla="*/ 464 w 1579"/>
                  <a:gd name="T13" fmla="*/ 384 h 768"/>
                  <a:gd name="T14" fmla="*/ 562 w 1579"/>
                  <a:gd name="T15" fmla="*/ 384 h 768"/>
                  <a:gd name="T16" fmla="*/ 789 w 1579"/>
                  <a:gd name="T17" fmla="*/ 384 h 768"/>
                  <a:gd name="T18" fmla="*/ 789 w 1579"/>
                  <a:gd name="T19" fmla="*/ 320 h 768"/>
                  <a:gd name="T20" fmla="*/ 789 w 1579"/>
                  <a:gd name="T21" fmla="*/ 223 h 768"/>
                  <a:gd name="T22" fmla="*/ 789 w 1579"/>
                  <a:gd name="T23" fmla="*/ 223 h 768"/>
                  <a:gd name="T24" fmla="*/ 789 w 1579"/>
                  <a:gd name="T25" fmla="*/ 0 h 768"/>
                  <a:gd name="T26" fmla="*/ 562 w 1579"/>
                  <a:gd name="T27" fmla="*/ 0 h 768"/>
                  <a:gd name="T28" fmla="*/ 464 w 1579"/>
                  <a:gd name="T29" fmla="*/ 0 h 768"/>
                  <a:gd name="T30" fmla="*/ 464 w 1579"/>
                  <a:gd name="T31" fmla="*/ 0 h 768"/>
                  <a:gd name="T32" fmla="*/ 399 w 1579"/>
                  <a:gd name="T33" fmla="*/ 0 h 7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79"/>
                  <a:gd name="T52" fmla="*/ 0 h 768"/>
                  <a:gd name="T53" fmla="*/ 1579 w 1579"/>
                  <a:gd name="T54" fmla="*/ 768 h 7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79" h="768">
                    <a:moveTo>
                      <a:pt x="799" y="0"/>
                    </a:moveTo>
                    <a:lnTo>
                      <a:pt x="799" y="447"/>
                    </a:lnTo>
                    <a:lnTo>
                      <a:pt x="0" y="716"/>
                    </a:lnTo>
                    <a:lnTo>
                      <a:pt x="799" y="639"/>
                    </a:lnTo>
                    <a:lnTo>
                      <a:pt x="799" y="768"/>
                    </a:lnTo>
                    <a:lnTo>
                      <a:pt x="928" y="768"/>
                    </a:lnTo>
                    <a:lnTo>
                      <a:pt x="1124" y="768"/>
                    </a:lnTo>
                    <a:lnTo>
                      <a:pt x="1579" y="768"/>
                    </a:lnTo>
                    <a:lnTo>
                      <a:pt x="1579" y="639"/>
                    </a:lnTo>
                    <a:lnTo>
                      <a:pt x="1579" y="447"/>
                    </a:lnTo>
                    <a:lnTo>
                      <a:pt x="1579" y="0"/>
                    </a:lnTo>
                    <a:lnTo>
                      <a:pt x="1124" y="0"/>
                    </a:lnTo>
                    <a:lnTo>
                      <a:pt x="928" y="0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6" name="Freeform 33"/>
              <p:cNvSpPr>
                <a:spLocks noEditPoints="1"/>
              </p:cNvSpPr>
              <p:nvPr/>
            </p:nvSpPr>
            <p:spPr bwMode="auto">
              <a:xfrm>
                <a:off x="3069" y="2537"/>
                <a:ext cx="800" cy="400"/>
              </a:xfrm>
              <a:custGeom>
                <a:avLst/>
                <a:gdLst>
                  <a:gd name="T0" fmla="*/ 394 w 1600"/>
                  <a:gd name="T1" fmla="*/ 231 h 801"/>
                  <a:gd name="T2" fmla="*/ 401 w 1600"/>
                  <a:gd name="T3" fmla="*/ 231 h 801"/>
                  <a:gd name="T4" fmla="*/ 400 w 1600"/>
                  <a:gd name="T5" fmla="*/ 224 h 801"/>
                  <a:gd name="T6" fmla="*/ 0 w 1600"/>
                  <a:gd name="T7" fmla="*/ 358 h 801"/>
                  <a:gd name="T8" fmla="*/ 3 w 1600"/>
                  <a:gd name="T9" fmla="*/ 374 h 801"/>
                  <a:gd name="T10" fmla="*/ 402 w 1600"/>
                  <a:gd name="T11" fmla="*/ 336 h 801"/>
                  <a:gd name="T12" fmla="*/ 401 w 1600"/>
                  <a:gd name="T13" fmla="*/ 327 h 801"/>
                  <a:gd name="T14" fmla="*/ 394 w 1600"/>
                  <a:gd name="T15" fmla="*/ 327 h 801"/>
                  <a:gd name="T16" fmla="*/ 394 w 1600"/>
                  <a:gd name="T17" fmla="*/ 392 h 801"/>
                  <a:gd name="T18" fmla="*/ 394 w 1600"/>
                  <a:gd name="T19" fmla="*/ 399 h 801"/>
                  <a:gd name="T20" fmla="*/ 401 w 1600"/>
                  <a:gd name="T21" fmla="*/ 400 h 801"/>
                  <a:gd name="T22" fmla="*/ 466 w 1600"/>
                  <a:gd name="T23" fmla="*/ 400 h 801"/>
                  <a:gd name="T24" fmla="*/ 564 w 1600"/>
                  <a:gd name="T25" fmla="*/ 400 h 801"/>
                  <a:gd name="T26" fmla="*/ 792 w 1600"/>
                  <a:gd name="T27" fmla="*/ 400 h 801"/>
                  <a:gd name="T28" fmla="*/ 799 w 1600"/>
                  <a:gd name="T29" fmla="*/ 400 h 801"/>
                  <a:gd name="T30" fmla="*/ 800 w 1600"/>
                  <a:gd name="T31" fmla="*/ 392 h 801"/>
                  <a:gd name="T32" fmla="*/ 800 w 1600"/>
                  <a:gd name="T33" fmla="*/ 327 h 801"/>
                  <a:gd name="T34" fmla="*/ 800 w 1600"/>
                  <a:gd name="T35" fmla="*/ 231 h 801"/>
                  <a:gd name="T36" fmla="*/ 800 w 1600"/>
                  <a:gd name="T37" fmla="*/ 8 h 801"/>
                  <a:gd name="T38" fmla="*/ 800 w 1600"/>
                  <a:gd name="T39" fmla="*/ 0 h 801"/>
                  <a:gd name="T40" fmla="*/ 792 w 1600"/>
                  <a:gd name="T41" fmla="*/ 0 h 801"/>
                  <a:gd name="T42" fmla="*/ 564 w 1600"/>
                  <a:gd name="T43" fmla="*/ 0 h 801"/>
                  <a:gd name="T44" fmla="*/ 466 w 1600"/>
                  <a:gd name="T45" fmla="*/ 0 h 801"/>
                  <a:gd name="T46" fmla="*/ 401 w 1600"/>
                  <a:gd name="T47" fmla="*/ 0 h 801"/>
                  <a:gd name="T48" fmla="*/ 394 w 1600"/>
                  <a:gd name="T49" fmla="*/ 0 h 801"/>
                  <a:gd name="T50" fmla="*/ 394 w 1600"/>
                  <a:gd name="T51" fmla="*/ 8 h 801"/>
                  <a:gd name="T52" fmla="*/ 394 w 1600"/>
                  <a:gd name="T53" fmla="*/ 231 h 801"/>
                  <a:gd name="T54" fmla="*/ 410 w 1600"/>
                  <a:gd name="T55" fmla="*/ 8 h 801"/>
                  <a:gd name="T56" fmla="*/ 401 w 1600"/>
                  <a:gd name="T57" fmla="*/ 8 h 801"/>
                  <a:gd name="T58" fmla="*/ 401 w 1600"/>
                  <a:gd name="T59" fmla="*/ 16 h 801"/>
                  <a:gd name="T60" fmla="*/ 466 w 1600"/>
                  <a:gd name="T61" fmla="*/ 16 h 801"/>
                  <a:gd name="T62" fmla="*/ 564 w 1600"/>
                  <a:gd name="T63" fmla="*/ 16 h 801"/>
                  <a:gd name="T64" fmla="*/ 792 w 1600"/>
                  <a:gd name="T65" fmla="*/ 16 h 801"/>
                  <a:gd name="T66" fmla="*/ 792 w 1600"/>
                  <a:gd name="T67" fmla="*/ 8 h 801"/>
                  <a:gd name="T68" fmla="*/ 784 w 1600"/>
                  <a:gd name="T69" fmla="*/ 8 h 801"/>
                  <a:gd name="T70" fmla="*/ 784 w 1600"/>
                  <a:gd name="T71" fmla="*/ 231 h 801"/>
                  <a:gd name="T72" fmla="*/ 784 w 1600"/>
                  <a:gd name="T73" fmla="*/ 327 h 801"/>
                  <a:gd name="T74" fmla="*/ 784 w 1600"/>
                  <a:gd name="T75" fmla="*/ 392 h 801"/>
                  <a:gd name="T76" fmla="*/ 792 w 1600"/>
                  <a:gd name="T77" fmla="*/ 392 h 801"/>
                  <a:gd name="T78" fmla="*/ 792 w 1600"/>
                  <a:gd name="T79" fmla="*/ 384 h 801"/>
                  <a:gd name="T80" fmla="*/ 564 w 1600"/>
                  <a:gd name="T81" fmla="*/ 384 h 801"/>
                  <a:gd name="T82" fmla="*/ 466 w 1600"/>
                  <a:gd name="T83" fmla="*/ 384 h 801"/>
                  <a:gd name="T84" fmla="*/ 401 w 1600"/>
                  <a:gd name="T85" fmla="*/ 384 h 801"/>
                  <a:gd name="T86" fmla="*/ 401 w 1600"/>
                  <a:gd name="T87" fmla="*/ 392 h 801"/>
                  <a:gd name="T88" fmla="*/ 410 w 1600"/>
                  <a:gd name="T89" fmla="*/ 392 h 801"/>
                  <a:gd name="T90" fmla="*/ 410 w 1600"/>
                  <a:gd name="T91" fmla="*/ 327 h 801"/>
                  <a:gd name="T92" fmla="*/ 410 w 1600"/>
                  <a:gd name="T93" fmla="*/ 319 h 801"/>
                  <a:gd name="T94" fmla="*/ 401 w 1600"/>
                  <a:gd name="T95" fmla="*/ 320 h 801"/>
                  <a:gd name="T96" fmla="*/ 2 w 1600"/>
                  <a:gd name="T97" fmla="*/ 358 h 801"/>
                  <a:gd name="T98" fmla="*/ 2 w 1600"/>
                  <a:gd name="T99" fmla="*/ 366 h 801"/>
                  <a:gd name="T100" fmla="*/ 5 w 1600"/>
                  <a:gd name="T101" fmla="*/ 373 h 801"/>
                  <a:gd name="T102" fmla="*/ 404 w 1600"/>
                  <a:gd name="T103" fmla="*/ 239 h 801"/>
                  <a:gd name="T104" fmla="*/ 410 w 1600"/>
                  <a:gd name="T105" fmla="*/ 237 h 801"/>
                  <a:gd name="T106" fmla="*/ 410 w 1600"/>
                  <a:gd name="T107" fmla="*/ 231 h 801"/>
                  <a:gd name="T108" fmla="*/ 410 w 1600"/>
                  <a:gd name="T109" fmla="*/ 8 h 80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600"/>
                  <a:gd name="T166" fmla="*/ 0 h 801"/>
                  <a:gd name="T167" fmla="*/ 1600 w 1600"/>
                  <a:gd name="T168" fmla="*/ 801 h 80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600" h="801">
                    <a:moveTo>
                      <a:pt x="788" y="463"/>
                    </a:moveTo>
                    <a:lnTo>
                      <a:pt x="803" y="463"/>
                    </a:lnTo>
                    <a:lnTo>
                      <a:pt x="799" y="448"/>
                    </a:lnTo>
                    <a:lnTo>
                      <a:pt x="0" y="716"/>
                    </a:lnTo>
                    <a:lnTo>
                      <a:pt x="6" y="749"/>
                    </a:lnTo>
                    <a:lnTo>
                      <a:pt x="805" y="672"/>
                    </a:lnTo>
                    <a:lnTo>
                      <a:pt x="803" y="655"/>
                    </a:lnTo>
                    <a:lnTo>
                      <a:pt x="788" y="655"/>
                    </a:lnTo>
                    <a:lnTo>
                      <a:pt x="788" y="784"/>
                    </a:lnTo>
                    <a:lnTo>
                      <a:pt x="788" y="799"/>
                    </a:lnTo>
                    <a:lnTo>
                      <a:pt x="803" y="801"/>
                    </a:lnTo>
                    <a:lnTo>
                      <a:pt x="932" y="801"/>
                    </a:lnTo>
                    <a:lnTo>
                      <a:pt x="1128" y="801"/>
                    </a:lnTo>
                    <a:lnTo>
                      <a:pt x="1583" y="801"/>
                    </a:lnTo>
                    <a:lnTo>
                      <a:pt x="1598" y="801"/>
                    </a:lnTo>
                    <a:lnTo>
                      <a:pt x="1600" y="784"/>
                    </a:lnTo>
                    <a:lnTo>
                      <a:pt x="1600" y="655"/>
                    </a:lnTo>
                    <a:lnTo>
                      <a:pt x="1600" y="463"/>
                    </a:lnTo>
                    <a:lnTo>
                      <a:pt x="1600" y="16"/>
                    </a:lnTo>
                    <a:lnTo>
                      <a:pt x="1600" y="0"/>
                    </a:lnTo>
                    <a:lnTo>
                      <a:pt x="1583" y="0"/>
                    </a:lnTo>
                    <a:lnTo>
                      <a:pt x="1128" y="0"/>
                    </a:lnTo>
                    <a:lnTo>
                      <a:pt x="932" y="0"/>
                    </a:lnTo>
                    <a:lnTo>
                      <a:pt x="803" y="0"/>
                    </a:lnTo>
                    <a:lnTo>
                      <a:pt x="788" y="0"/>
                    </a:lnTo>
                    <a:lnTo>
                      <a:pt x="788" y="16"/>
                    </a:lnTo>
                    <a:lnTo>
                      <a:pt x="788" y="463"/>
                    </a:lnTo>
                    <a:close/>
                    <a:moveTo>
                      <a:pt x="820" y="16"/>
                    </a:moveTo>
                    <a:lnTo>
                      <a:pt x="803" y="16"/>
                    </a:lnTo>
                    <a:lnTo>
                      <a:pt x="803" y="33"/>
                    </a:lnTo>
                    <a:lnTo>
                      <a:pt x="932" y="33"/>
                    </a:lnTo>
                    <a:lnTo>
                      <a:pt x="1128" y="33"/>
                    </a:lnTo>
                    <a:lnTo>
                      <a:pt x="1583" y="33"/>
                    </a:lnTo>
                    <a:lnTo>
                      <a:pt x="1583" y="16"/>
                    </a:lnTo>
                    <a:lnTo>
                      <a:pt x="1568" y="16"/>
                    </a:lnTo>
                    <a:lnTo>
                      <a:pt x="1568" y="463"/>
                    </a:lnTo>
                    <a:lnTo>
                      <a:pt x="1568" y="655"/>
                    </a:lnTo>
                    <a:lnTo>
                      <a:pt x="1568" y="784"/>
                    </a:lnTo>
                    <a:lnTo>
                      <a:pt x="1583" y="784"/>
                    </a:lnTo>
                    <a:lnTo>
                      <a:pt x="1583" y="768"/>
                    </a:lnTo>
                    <a:lnTo>
                      <a:pt x="1128" y="768"/>
                    </a:lnTo>
                    <a:lnTo>
                      <a:pt x="932" y="768"/>
                    </a:lnTo>
                    <a:lnTo>
                      <a:pt x="803" y="768"/>
                    </a:lnTo>
                    <a:lnTo>
                      <a:pt x="803" y="784"/>
                    </a:lnTo>
                    <a:lnTo>
                      <a:pt x="820" y="784"/>
                    </a:lnTo>
                    <a:lnTo>
                      <a:pt x="820" y="655"/>
                    </a:lnTo>
                    <a:lnTo>
                      <a:pt x="820" y="638"/>
                    </a:lnTo>
                    <a:lnTo>
                      <a:pt x="803" y="640"/>
                    </a:lnTo>
                    <a:lnTo>
                      <a:pt x="4" y="716"/>
                    </a:lnTo>
                    <a:lnTo>
                      <a:pt x="4" y="732"/>
                    </a:lnTo>
                    <a:lnTo>
                      <a:pt x="10" y="747"/>
                    </a:lnTo>
                    <a:lnTo>
                      <a:pt x="809" y="478"/>
                    </a:lnTo>
                    <a:lnTo>
                      <a:pt x="820" y="475"/>
                    </a:lnTo>
                    <a:lnTo>
                      <a:pt x="820" y="463"/>
                    </a:lnTo>
                    <a:lnTo>
                      <a:pt x="82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659" name="Rectangle 35"/>
            <p:cNvSpPr>
              <a:spLocks noChangeArrowheads="1"/>
            </p:cNvSpPr>
            <p:nvPr/>
          </p:nvSpPr>
          <p:spPr bwMode="auto">
            <a:xfrm>
              <a:off x="3560" y="2580"/>
              <a:ext cx="2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D60093"/>
                  </a:solidFill>
                </a:rPr>
                <a:t>CS</a:t>
              </a:r>
            </a:p>
          </p:txBody>
        </p:sp>
        <p:grpSp>
          <p:nvGrpSpPr>
            <p:cNvPr id="69660" name="Group 38"/>
            <p:cNvGrpSpPr>
              <a:grpSpLocks/>
            </p:cNvGrpSpPr>
            <p:nvPr/>
          </p:nvGrpSpPr>
          <p:grpSpPr bwMode="auto">
            <a:xfrm>
              <a:off x="3037" y="2947"/>
              <a:ext cx="1133" cy="400"/>
              <a:chOff x="3037" y="2947"/>
              <a:chExt cx="1133" cy="400"/>
            </a:xfrm>
          </p:grpSpPr>
          <p:sp>
            <p:nvSpPr>
              <p:cNvPr id="69663" name="Freeform 36"/>
              <p:cNvSpPr>
                <a:spLocks/>
              </p:cNvSpPr>
              <p:nvPr/>
            </p:nvSpPr>
            <p:spPr bwMode="auto">
              <a:xfrm>
                <a:off x="3038" y="2955"/>
                <a:ext cx="1123" cy="384"/>
              </a:xfrm>
              <a:custGeom>
                <a:avLst/>
                <a:gdLst>
                  <a:gd name="T0" fmla="*/ 432 w 2247"/>
                  <a:gd name="T1" fmla="*/ 0 h 768"/>
                  <a:gd name="T2" fmla="*/ 432 w 2247"/>
                  <a:gd name="T3" fmla="*/ 63 h 768"/>
                  <a:gd name="T4" fmla="*/ 0 w 2247"/>
                  <a:gd name="T5" fmla="*/ 121 h 768"/>
                  <a:gd name="T6" fmla="*/ 432 w 2247"/>
                  <a:gd name="T7" fmla="*/ 160 h 768"/>
                  <a:gd name="T8" fmla="*/ 432 w 2247"/>
                  <a:gd name="T9" fmla="*/ 384 h 768"/>
                  <a:gd name="T10" fmla="*/ 547 w 2247"/>
                  <a:gd name="T11" fmla="*/ 384 h 768"/>
                  <a:gd name="T12" fmla="*/ 547 w 2247"/>
                  <a:gd name="T13" fmla="*/ 384 h 768"/>
                  <a:gd name="T14" fmla="*/ 720 w 2247"/>
                  <a:gd name="T15" fmla="*/ 384 h 768"/>
                  <a:gd name="T16" fmla="*/ 1123 w 2247"/>
                  <a:gd name="T17" fmla="*/ 384 h 768"/>
                  <a:gd name="T18" fmla="*/ 1123 w 2247"/>
                  <a:gd name="T19" fmla="*/ 160 h 768"/>
                  <a:gd name="T20" fmla="*/ 1123 w 2247"/>
                  <a:gd name="T21" fmla="*/ 63 h 768"/>
                  <a:gd name="T22" fmla="*/ 1123 w 2247"/>
                  <a:gd name="T23" fmla="*/ 63 h 768"/>
                  <a:gd name="T24" fmla="*/ 1123 w 2247"/>
                  <a:gd name="T25" fmla="*/ 0 h 768"/>
                  <a:gd name="T26" fmla="*/ 720 w 2247"/>
                  <a:gd name="T27" fmla="*/ 0 h 768"/>
                  <a:gd name="T28" fmla="*/ 547 w 2247"/>
                  <a:gd name="T29" fmla="*/ 0 h 768"/>
                  <a:gd name="T30" fmla="*/ 547 w 2247"/>
                  <a:gd name="T31" fmla="*/ 0 h 768"/>
                  <a:gd name="T32" fmla="*/ 432 w 2247"/>
                  <a:gd name="T33" fmla="*/ 0 h 7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47"/>
                  <a:gd name="T52" fmla="*/ 0 h 768"/>
                  <a:gd name="T53" fmla="*/ 2247 w 2247"/>
                  <a:gd name="T54" fmla="*/ 768 h 7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47" h="768">
                    <a:moveTo>
                      <a:pt x="864" y="0"/>
                    </a:moveTo>
                    <a:lnTo>
                      <a:pt x="864" y="127"/>
                    </a:lnTo>
                    <a:lnTo>
                      <a:pt x="0" y="242"/>
                    </a:lnTo>
                    <a:lnTo>
                      <a:pt x="864" y="319"/>
                    </a:lnTo>
                    <a:lnTo>
                      <a:pt x="864" y="768"/>
                    </a:lnTo>
                    <a:lnTo>
                      <a:pt x="1095" y="768"/>
                    </a:lnTo>
                    <a:lnTo>
                      <a:pt x="1440" y="768"/>
                    </a:lnTo>
                    <a:lnTo>
                      <a:pt x="2247" y="768"/>
                    </a:lnTo>
                    <a:lnTo>
                      <a:pt x="2247" y="319"/>
                    </a:lnTo>
                    <a:lnTo>
                      <a:pt x="2247" y="127"/>
                    </a:lnTo>
                    <a:lnTo>
                      <a:pt x="2247" y="0"/>
                    </a:lnTo>
                    <a:lnTo>
                      <a:pt x="1440" y="0"/>
                    </a:lnTo>
                    <a:lnTo>
                      <a:pt x="1095" y="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4" name="Freeform 37"/>
              <p:cNvSpPr>
                <a:spLocks noEditPoints="1"/>
              </p:cNvSpPr>
              <p:nvPr/>
            </p:nvSpPr>
            <p:spPr bwMode="auto">
              <a:xfrm>
                <a:off x="3037" y="2947"/>
                <a:ext cx="1133" cy="400"/>
              </a:xfrm>
              <a:custGeom>
                <a:avLst/>
                <a:gdLst>
                  <a:gd name="T0" fmla="*/ 425 w 2266"/>
                  <a:gd name="T1" fmla="*/ 71 h 801"/>
                  <a:gd name="T2" fmla="*/ 433 w 2266"/>
                  <a:gd name="T3" fmla="*/ 71 h 801"/>
                  <a:gd name="T4" fmla="*/ 432 w 2266"/>
                  <a:gd name="T5" fmla="*/ 63 h 801"/>
                  <a:gd name="T6" fmla="*/ 0 w 2266"/>
                  <a:gd name="T7" fmla="*/ 121 h 801"/>
                  <a:gd name="T8" fmla="*/ 1 w 2266"/>
                  <a:gd name="T9" fmla="*/ 137 h 801"/>
                  <a:gd name="T10" fmla="*/ 433 w 2266"/>
                  <a:gd name="T11" fmla="*/ 175 h 801"/>
                  <a:gd name="T12" fmla="*/ 433 w 2266"/>
                  <a:gd name="T13" fmla="*/ 167 h 801"/>
                  <a:gd name="T14" fmla="*/ 425 w 2266"/>
                  <a:gd name="T15" fmla="*/ 167 h 801"/>
                  <a:gd name="T16" fmla="*/ 425 w 2266"/>
                  <a:gd name="T17" fmla="*/ 391 h 801"/>
                  <a:gd name="T18" fmla="*/ 425 w 2266"/>
                  <a:gd name="T19" fmla="*/ 399 h 801"/>
                  <a:gd name="T20" fmla="*/ 433 w 2266"/>
                  <a:gd name="T21" fmla="*/ 400 h 801"/>
                  <a:gd name="T22" fmla="*/ 549 w 2266"/>
                  <a:gd name="T23" fmla="*/ 400 h 801"/>
                  <a:gd name="T24" fmla="*/ 721 w 2266"/>
                  <a:gd name="T25" fmla="*/ 400 h 801"/>
                  <a:gd name="T26" fmla="*/ 1125 w 2266"/>
                  <a:gd name="T27" fmla="*/ 400 h 801"/>
                  <a:gd name="T28" fmla="*/ 1132 w 2266"/>
                  <a:gd name="T29" fmla="*/ 400 h 801"/>
                  <a:gd name="T30" fmla="*/ 1133 w 2266"/>
                  <a:gd name="T31" fmla="*/ 391 h 801"/>
                  <a:gd name="T32" fmla="*/ 1133 w 2266"/>
                  <a:gd name="T33" fmla="*/ 167 h 801"/>
                  <a:gd name="T34" fmla="*/ 1133 w 2266"/>
                  <a:gd name="T35" fmla="*/ 71 h 801"/>
                  <a:gd name="T36" fmla="*/ 1133 w 2266"/>
                  <a:gd name="T37" fmla="*/ 7 h 801"/>
                  <a:gd name="T38" fmla="*/ 1133 w 2266"/>
                  <a:gd name="T39" fmla="*/ 0 h 801"/>
                  <a:gd name="T40" fmla="*/ 1125 w 2266"/>
                  <a:gd name="T41" fmla="*/ 0 h 801"/>
                  <a:gd name="T42" fmla="*/ 721 w 2266"/>
                  <a:gd name="T43" fmla="*/ 0 h 801"/>
                  <a:gd name="T44" fmla="*/ 549 w 2266"/>
                  <a:gd name="T45" fmla="*/ 0 h 801"/>
                  <a:gd name="T46" fmla="*/ 433 w 2266"/>
                  <a:gd name="T47" fmla="*/ 0 h 801"/>
                  <a:gd name="T48" fmla="*/ 425 w 2266"/>
                  <a:gd name="T49" fmla="*/ 0 h 801"/>
                  <a:gd name="T50" fmla="*/ 425 w 2266"/>
                  <a:gd name="T51" fmla="*/ 7 h 801"/>
                  <a:gd name="T52" fmla="*/ 425 w 2266"/>
                  <a:gd name="T53" fmla="*/ 71 h 801"/>
                  <a:gd name="T54" fmla="*/ 441 w 2266"/>
                  <a:gd name="T55" fmla="*/ 7 h 801"/>
                  <a:gd name="T56" fmla="*/ 433 w 2266"/>
                  <a:gd name="T57" fmla="*/ 7 h 801"/>
                  <a:gd name="T58" fmla="*/ 433 w 2266"/>
                  <a:gd name="T59" fmla="*/ 16 h 801"/>
                  <a:gd name="T60" fmla="*/ 549 w 2266"/>
                  <a:gd name="T61" fmla="*/ 16 h 801"/>
                  <a:gd name="T62" fmla="*/ 721 w 2266"/>
                  <a:gd name="T63" fmla="*/ 16 h 801"/>
                  <a:gd name="T64" fmla="*/ 1125 w 2266"/>
                  <a:gd name="T65" fmla="*/ 16 h 801"/>
                  <a:gd name="T66" fmla="*/ 1125 w 2266"/>
                  <a:gd name="T67" fmla="*/ 7 h 801"/>
                  <a:gd name="T68" fmla="*/ 1117 w 2266"/>
                  <a:gd name="T69" fmla="*/ 7 h 801"/>
                  <a:gd name="T70" fmla="*/ 1117 w 2266"/>
                  <a:gd name="T71" fmla="*/ 71 h 801"/>
                  <a:gd name="T72" fmla="*/ 1117 w 2266"/>
                  <a:gd name="T73" fmla="*/ 167 h 801"/>
                  <a:gd name="T74" fmla="*/ 1117 w 2266"/>
                  <a:gd name="T75" fmla="*/ 391 h 801"/>
                  <a:gd name="T76" fmla="*/ 1125 w 2266"/>
                  <a:gd name="T77" fmla="*/ 391 h 801"/>
                  <a:gd name="T78" fmla="*/ 1125 w 2266"/>
                  <a:gd name="T79" fmla="*/ 384 h 801"/>
                  <a:gd name="T80" fmla="*/ 721 w 2266"/>
                  <a:gd name="T81" fmla="*/ 384 h 801"/>
                  <a:gd name="T82" fmla="*/ 549 w 2266"/>
                  <a:gd name="T83" fmla="*/ 384 h 801"/>
                  <a:gd name="T84" fmla="*/ 433 w 2266"/>
                  <a:gd name="T85" fmla="*/ 384 h 801"/>
                  <a:gd name="T86" fmla="*/ 433 w 2266"/>
                  <a:gd name="T87" fmla="*/ 391 h 801"/>
                  <a:gd name="T88" fmla="*/ 441 w 2266"/>
                  <a:gd name="T89" fmla="*/ 391 h 801"/>
                  <a:gd name="T90" fmla="*/ 441 w 2266"/>
                  <a:gd name="T91" fmla="*/ 167 h 801"/>
                  <a:gd name="T92" fmla="*/ 441 w 2266"/>
                  <a:gd name="T93" fmla="*/ 159 h 801"/>
                  <a:gd name="T94" fmla="*/ 434 w 2266"/>
                  <a:gd name="T95" fmla="*/ 159 h 801"/>
                  <a:gd name="T96" fmla="*/ 2 w 2266"/>
                  <a:gd name="T97" fmla="*/ 121 h 801"/>
                  <a:gd name="T98" fmla="*/ 1 w 2266"/>
                  <a:gd name="T99" fmla="*/ 128 h 801"/>
                  <a:gd name="T100" fmla="*/ 2 w 2266"/>
                  <a:gd name="T101" fmla="*/ 137 h 801"/>
                  <a:gd name="T102" fmla="*/ 434 w 2266"/>
                  <a:gd name="T103" fmla="*/ 79 h 801"/>
                  <a:gd name="T104" fmla="*/ 441 w 2266"/>
                  <a:gd name="T105" fmla="*/ 78 h 801"/>
                  <a:gd name="T106" fmla="*/ 441 w 2266"/>
                  <a:gd name="T107" fmla="*/ 71 h 801"/>
                  <a:gd name="T108" fmla="*/ 441 w 2266"/>
                  <a:gd name="T109" fmla="*/ 7 h 80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266"/>
                  <a:gd name="T166" fmla="*/ 0 h 801"/>
                  <a:gd name="T167" fmla="*/ 2266 w 2266"/>
                  <a:gd name="T168" fmla="*/ 801 h 80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266" h="801">
                    <a:moveTo>
                      <a:pt x="851" y="142"/>
                    </a:moveTo>
                    <a:lnTo>
                      <a:pt x="866" y="142"/>
                    </a:lnTo>
                    <a:lnTo>
                      <a:pt x="864" y="127"/>
                    </a:lnTo>
                    <a:lnTo>
                      <a:pt x="0" y="242"/>
                    </a:lnTo>
                    <a:lnTo>
                      <a:pt x="2" y="275"/>
                    </a:lnTo>
                    <a:lnTo>
                      <a:pt x="866" y="351"/>
                    </a:lnTo>
                    <a:lnTo>
                      <a:pt x="866" y="334"/>
                    </a:lnTo>
                    <a:lnTo>
                      <a:pt x="851" y="334"/>
                    </a:lnTo>
                    <a:lnTo>
                      <a:pt x="851" y="783"/>
                    </a:lnTo>
                    <a:lnTo>
                      <a:pt x="851" y="799"/>
                    </a:lnTo>
                    <a:lnTo>
                      <a:pt x="866" y="801"/>
                    </a:lnTo>
                    <a:lnTo>
                      <a:pt x="1097" y="801"/>
                    </a:lnTo>
                    <a:lnTo>
                      <a:pt x="1442" y="801"/>
                    </a:lnTo>
                    <a:lnTo>
                      <a:pt x="2249" y="801"/>
                    </a:lnTo>
                    <a:lnTo>
                      <a:pt x="2264" y="801"/>
                    </a:lnTo>
                    <a:lnTo>
                      <a:pt x="2266" y="783"/>
                    </a:lnTo>
                    <a:lnTo>
                      <a:pt x="2266" y="334"/>
                    </a:lnTo>
                    <a:lnTo>
                      <a:pt x="2266" y="142"/>
                    </a:lnTo>
                    <a:lnTo>
                      <a:pt x="2266" y="15"/>
                    </a:lnTo>
                    <a:lnTo>
                      <a:pt x="2266" y="0"/>
                    </a:lnTo>
                    <a:lnTo>
                      <a:pt x="2249" y="0"/>
                    </a:lnTo>
                    <a:lnTo>
                      <a:pt x="1442" y="0"/>
                    </a:lnTo>
                    <a:lnTo>
                      <a:pt x="1097" y="0"/>
                    </a:lnTo>
                    <a:lnTo>
                      <a:pt x="866" y="0"/>
                    </a:lnTo>
                    <a:lnTo>
                      <a:pt x="851" y="0"/>
                    </a:lnTo>
                    <a:lnTo>
                      <a:pt x="851" y="15"/>
                    </a:lnTo>
                    <a:lnTo>
                      <a:pt x="851" y="142"/>
                    </a:lnTo>
                    <a:close/>
                    <a:moveTo>
                      <a:pt x="883" y="15"/>
                    </a:moveTo>
                    <a:lnTo>
                      <a:pt x="866" y="15"/>
                    </a:lnTo>
                    <a:lnTo>
                      <a:pt x="866" y="33"/>
                    </a:lnTo>
                    <a:lnTo>
                      <a:pt x="1097" y="33"/>
                    </a:lnTo>
                    <a:lnTo>
                      <a:pt x="1442" y="33"/>
                    </a:lnTo>
                    <a:lnTo>
                      <a:pt x="2249" y="33"/>
                    </a:lnTo>
                    <a:lnTo>
                      <a:pt x="2249" y="15"/>
                    </a:lnTo>
                    <a:lnTo>
                      <a:pt x="2234" y="15"/>
                    </a:lnTo>
                    <a:lnTo>
                      <a:pt x="2234" y="142"/>
                    </a:lnTo>
                    <a:lnTo>
                      <a:pt x="2234" y="334"/>
                    </a:lnTo>
                    <a:lnTo>
                      <a:pt x="2234" y="783"/>
                    </a:lnTo>
                    <a:lnTo>
                      <a:pt x="2249" y="783"/>
                    </a:lnTo>
                    <a:lnTo>
                      <a:pt x="2249" y="768"/>
                    </a:lnTo>
                    <a:lnTo>
                      <a:pt x="1442" y="768"/>
                    </a:lnTo>
                    <a:lnTo>
                      <a:pt x="1097" y="768"/>
                    </a:lnTo>
                    <a:lnTo>
                      <a:pt x="866" y="768"/>
                    </a:lnTo>
                    <a:lnTo>
                      <a:pt x="866" y="783"/>
                    </a:lnTo>
                    <a:lnTo>
                      <a:pt x="883" y="783"/>
                    </a:lnTo>
                    <a:lnTo>
                      <a:pt x="883" y="334"/>
                    </a:lnTo>
                    <a:lnTo>
                      <a:pt x="883" y="319"/>
                    </a:lnTo>
                    <a:lnTo>
                      <a:pt x="868" y="319"/>
                    </a:lnTo>
                    <a:lnTo>
                      <a:pt x="4" y="242"/>
                    </a:lnTo>
                    <a:lnTo>
                      <a:pt x="2" y="257"/>
                    </a:lnTo>
                    <a:lnTo>
                      <a:pt x="4" y="275"/>
                    </a:lnTo>
                    <a:lnTo>
                      <a:pt x="868" y="159"/>
                    </a:lnTo>
                    <a:lnTo>
                      <a:pt x="883" y="157"/>
                    </a:lnTo>
                    <a:lnTo>
                      <a:pt x="883" y="142"/>
                    </a:lnTo>
                    <a:lnTo>
                      <a:pt x="88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661" name="Rectangle 39"/>
            <p:cNvSpPr>
              <a:spLocks noChangeArrowheads="1"/>
            </p:cNvSpPr>
            <p:nvPr/>
          </p:nvSpPr>
          <p:spPr bwMode="auto">
            <a:xfrm>
              <a:off x="3641" y="2990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>
                  <a:solidFill>
                    <a:srgbClr val="FF0000"/>
                  </a:solidFill>
                </a:rPr>
                <a:t>WE</a:t>
              </a:r>
              <a:endParaRPr lang="es-ES"/>
            </a:p>
          </p:txBody>
        </p:sp>
        <p:sp>
          <p:nvSpPr>
            <p:cNvPr id="69662" name="AutoShape 5"/>
            <p:cNvSpPr>
              <a:spLocks noChangeArrowheads="1"/>
            </p:cNvSpPr>
            <p:nvPr/>
          </p:nvSpPr>
          <p:spPr bwMode="auto">
            <a:xfrm>
              <a:off x="3484" y="2100"/>
              <a:ext cx="1798" cy="384"/>
            </a:xfrm>
            <a:prstGeom prst="wedgeRectCallout">
              <a:avLst>
                <a:gd name="adj1" fmla="val -111699"/>
                <a:gd name="adj2" fmla="val 73333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>
                  <a:solidFill>
                    <a:srgbClr val="003399"/>
                  </a:solidFill>
                </a:rPr>
                <a:t>Direcciones (A</a:t>
              </a:r>
              <a:r>
                <a:rPr lang="es-ES" baseline="-25000">
                  <a:solidFill>
                    <a:srgbClr val="003399"/>
                  </a:solidFill>
                </a:rPr>
                <a:t>0</a:t>
              </a:r>
              <a:r>
                <a:rPr lang="es-ES">
                  <a:solidFill>
                    <a:srgbClr val="003399"/>
                  </a:solidFill>
                </a:rPr>
                <a:t>,...,A</a:t>
              </a:r>
              <a:r>
                <a:rPr lang="es-ES" baseline="-25000">
                  <a:solidFill>
                    <a:srgbClr val="003399"/>
                  </a:solidFill>
                </a:rPr>
                <a:t>12</a:t>
              </a:r>
              <a:r>
                <a:rPr lang="es-ES">
                  <a:solidFill>
                    <a:srgbClr val="003399"/>
                  </a:solidFill>
                </a:rPr>
                <a:t>)</a:t>
              </a:r>
              <a:endParaRPr lang="es-E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Ampliaciones de memoria</a:t>
            </a:r>
            <a:endParaRPr lang="es-ES_tradnl" dirty="0" smtClean="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60375" y="1036638"/>
            <a:ext cx="917098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rgbClr val="006600"/>
              </a:buClr>
              <a:buFont typeface="+mj-lt"/>
              <a:buAutoNum type="arabicPeriod" startAt="2"/>
              <a:defRPr/>
            </a:pPr>
            <a:r>
              <a:rPr lang="es-ES" sz="280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Ampliación de la capacidad total de memoria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Tx/>
              <a:buChar char="–"/>
              <a:defRPr/>
            </a:pPr>
            <a:r>
              <a:rPr lang="es-E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Ejemplo: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s-E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71683" name="Group 236"/>
          <p:cNvGrpSpPr>
            <a:grpSpLocks/>
          </p:cNvGrpSpPr>
          <p:nvPr/>
        </p:nvGrpSpPr>
        <p:grpSpPr bwMode="auto">
          <a:xfrm>
            <a:off x="4002088" y="1531938"/>
            <a:ext cx="5751512" cy="4957762"/>
            <a:chOff x="2471" y="1088"/>
            <a:chExt cx="3623" cy="3123"/>
          </a:xfrm>
        </p:grpSpPr>
        <p:sp>
          <p:nvSpPr>
            <p:cNvPr id="71685" name="Rectangle 154"/>
            <p:cNvSpPr>
              <a:spLocks noChangeArrowheads="1"/>
            </p:cNvSpPr>
            <p:nvPr/>
          </p:nvSpPr>
          <p:spPr bwMode="auto">
            <a:xfrm>
              <a:off x="2613" y="2681"/>
              <a:ext cx="1323" cy="4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s-ES" sz="1400">
                  <a:solidFill>
                    <a:srgbClr val="D60093"/>
                  </a:solidFill>
                  <a:latin typeface="Verdana" pitchFamily="34" charset="0"/>
                </a:rPr>
                <a:t>CS</a:t>
              </a:r>
            </a:p>
            <a:p>
              <a:pPr algn="r" eaLnBrk="0" hangingPunct="0"/>
              <a:r>
                <a:rPr lang="es-ES" sz="1400">
                  <a:solidFill>
                    <a:srgbClr val="FF0000"/>
                  </a:solidFill>
                  <a:latin typeface="Verdana" pitchFamily="34" charset="0"/>
                </a:rPr>
                <a:t>WE</a:t>
              </a:r>
            </a:p>
          </p:txBody>
        </p:sp>
        <p:sp>
          <p:nvSpPr>
            <p:cNvPr id="71686" name="Line 155"/>
            <p:cNvSpPr>
              <a:spLocks noChangeShapeType="1"/>
            </p:cNvSpPr>
            <p:nvPr/>
          </p:nvSpPr>
          <p:spPr bwMode="auto">
            <a:xfrm>
              <a:off x="2829" y="3149"/>
              <a:ext cx="0" cy="154"/>
            </a:xfrm>
            <a:prstGeom prst="line">
              <a:avLst/>
            </a:prstGeom>
            <a:noFill/>
            <a:ln w="25400">
              <a:solidFill>
                <a:srgbClr val="99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87" name="Line 156"/>
            <p:cNvSpPr>
              <a:spLocks noChangeShapeType="1"/>
            </p:cNvSpPr>
            <p:nvPr/>
          </p:nvSpPr>
          <p:spPr bwMode="auto">
            <a:xfrm>
              <a:off x="2901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88" name="Line 157"/>
            <p:cNvSpPr>
              <a:spLocks noChangeShapeType="1"/>
            </p:cNvSpPr>
            <p:nvPr/>
          </p:nvSpPr>
          <p:spPr bwMode="auto">
            <a:xfrm>
              <a:off x="2901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89" name="Line 158"/>
            <p:cNvSpPr>
              <a:spLocks noChangeShapeType="1"/>
            </p:cNvSpPr>
            <p:nvPr/>
          </p:nvSpPr>
          <p:spPr bwMode="auto">
            <a:xfrm>
              <a:off x="2973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0" name="Line 159"/>
            <p:cNvSpPr>
              <a:spLocks noChangeShapeType="1"/>
            </p:cNvSpPr>
            <p:nvPr/>
          </p:nvSpPr>
          <p:spPr bwMode="auto">
            <a:xfrm>
              <a:off x="2973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1" name="Line 160"/>
            <p:cNvSpPr>
              <a:spLocks noChangeShapeType="1"/>
            </p:cNvSpPr>
            <p:nvPr/>
          </p:nvSpPr>
          <p:spPr bwMode="auto">
            <a:xfrm>
              <a:off x="3045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2" name="Line 161"/>
            <p:cNvSpPr>
              <a:spLocks noChangeShapeType="1"/>
            </p:cNvSpPr>
            <p:nvPr/>
          </p:nvSpPr>
          <p:spPr bwMode="auto">
            <a:xfrm>
              <a:off x="3442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3" name="Line 162"/>
            <p:cNvSpPr>
              <a:spLocks noChangeShapeType="1"/>
            </p:cNvSpPr>
            <p:nvPr/>
          </p:nvSpPr>
          <p:spPr bwMode="auto">
            <a:xfrm>
              <a:off x="3514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4" name="Line 163"/>
            <p:cNvSpPr>
              <a:spLocks noChangeShapeType="1"/>
            </p:cNvSpPr>
            <p:nvPr/>
          </p:nvSpPr>
          <p:spPr bwMode="auto">
            <a:xfrm>
              <a:off x="3514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Line 164"/>
            <p:cNvSpPr>
              <a:spLocks noChangeShapeType="1"/>
            </p:cNvSpPr>
            <p:nvPr/>
          </p:nvSpPr>
          <p:spPr bwMode="auto">
            <a:xfrm>
              <a:off x="3586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6" name="Line 165"/>
            <p:cNvSpPr>
              <a:spLocks noChangeShapeType="1"/>
            </p:cNvSpPr>
            <p:nvPr/>
          </p:nvSpPr>
          <p:spPr bwMode="auto">
            <a:xfrm>
              <a:off x="3586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Line 166"/>
            <p:cNvSpPr>
              <a:spLocks noChangeShapeType="1"/>
            </p:cNvSpPr>
            <p:nvPr/>
          </p:nvSpPr>
          <p:spPr bwMode="auto">
            <a:xfrm>
              <a:off x="3658" y="3149"/>
              <a:ext cx="0" cy="15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8" name="AutoShape 167"/>
            <p:cNvSpPr>
              <a:spLocks noChangeArrowheads="1"/>
            </p:cNvSpPr>
            <p:nvPr/>
          </p:nvSpPr>
          <p:spPr bwMode="auto">
            <a:xfrm>
              <a:off x="3108" y="1311"/>
              <a:ext cx="306" cy="1356"/>
            </a:xfrm>
            <a:prstGeom prst="downArrow">
              <a:avLst>
                <a:gd name="adj1" fmla="val 50000"/>
                <a:gd name="adj2" fmla="val 110784"/>
              </a:avLst>
            </a:prstGeom>
            <a:solidFill>
              <a:srgbClr val="0000F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71699" name="Rectangle 168"/>
            <p:cNvSpPr>
              <a:spLocks noChangeArrowheads="1"/>
            </p:cNvSpPr>
            <p:nvPr/>
          </p:nvSpPr>
          <p:spPr bwMode="auto">
            <a:xfrm>
              <a:off x="4648" y="2681"/>
              <a:ext cx="1323" cy="4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>
                  <a:solidFill>
                    <a:srgbClr val="D60093"/>
                  </a:solidFill>
                  <a:latin typeface="Verdana" pitchFamily="34" charset="0"/>
                </a:rPr>
                <a:t>CS</a:t>
              </a:r>
              <a:endParaRPr lang="es-ES" sz="1400">
                <a:solidFill>
                  <a:schemeClr val="tx1"/>
                </a:solidFill>
                <a:latin typeface="Verdana" pitchFamily="34" charset="0"/>
              </a:endParaRPr>
            </a:p>
            <a:p>
              <a:pPr eaLnBrk="0" hangingPunct="0"/>
              <a:r>
                <a:rPr lang="es-ES" sz="1400">
                  <a:solidFill>
                    <a:srgbClr val="FF0000"/>
                  </a:solidFill>
                  <a:latin typeface="Verdana" pitchFamily="34" charset="0"/>
                </a:rPr>
                <a:t>WE</a:t>
              </a:r>
            </a:p>
          </p:txBody>
        </p:sp>
        <p:sp>
          <p:nvSpPr>
            <p:cNvPr id="71700" name="Line 169"/>
            <p:cNvSpPr>
              <a:spLocks noChangeShapeType="1"/>
            </p:cNvSpPr>
            <p:nvPr/>
          </p:nvSpPr>
          <p:spPr bwMode="auto">
            <a:xfrm>
              <a:off x="4858" y="3149"/>
              <a:ext cx="0" cy="154"/>
            </a:xfrm>
            <a:prstGeom prst="line">
              <a:avLst/>
            </a:prstGeom>
            <a:noFill/>
            <a:ln w="25400">
              <a:solidFill>
                <a:srgbClr val="99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Line 170"/>
            <p:cNvSpPr>
              <a:spLocks noChangeShapeType="1"/>
            </p:cNvSpPr>
            <p:nvPr/>
          </p:nvSpPr>
          <p:spPr bwMode="auto">
            <a:xfrm>
              <a:off x="4930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Line 171"/>
            <p:cNvSpPr>
              <a:spLocks noChangeShapeType="1"/>
            </p:cNvSpPr>
            <p:nvPr/>
          </p:nvSpPr>
          <p:spPr bwMode="auto">
            <a:xfrm>
              <a:off x="4930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Line 172"/>
            <p:cNvSpPr>
              <a:spLocks noChangeShapeType="1"/>
            </p:cNvSpPr>
            <p:nvPr/>
          </p:nvSpPr>
          <p:spPr bwMode="auto">
            <a:xfrm>
              <a:off x="5002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Line 173"/>
            <p:cNvSpPr>
              <a:spLocks noChangeShapeType="1"/>
            </p:cNvSpPr>
            <p:nvPr/>
          </p:nvSpPr>
          <p:spPr bwMode="auto">
            <a:xfrm>
              <a:off x="5002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Line 174"/>
            <p:cNvSpPr>
              <a:spLocks noChangeShapeType="1"/>
            </p:cNvSpPr>
            <p:nvPr/>
          </p:nvSpPr>
          <p:spPr bwMode="auto">
            <a:xfrm>
              <a:off x="5074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175"/>
            <p:cNvSpPr>
              <a:spLocks noChangeShapeType="1"/>
            </p:cNvSpPr>
            <p:nvPr/>
          </p:nvSpPr>
          <p:spPr bwMode="auto">
            <a:xfrm>
              <a:off x="5471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Line 176"/>
            <p:cNvSpPr>
              <a:spLocks noChangeShapeType="1"/>
            </p:cNvSpPr>
            <p:nvPr/>
          </p:nvSpPr>
          <p:spPr bwMode="auto">
            <a:xfrm>
              <a:off x="5543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8" name="Line 177"/>
            <p:cNvSpPr>
              <a:spLocks noChangeShapeType="1"/>
            </p:cNvSpPr>
            <p:nvPr/>
          </p:nvSpPr>
          <p:spPr bwMode="auto">
            <a:xfrm>
              <a:off x="5543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9" name="Line 178"/>
            <p:cNvSpPr>
              <a:spLocks noChangeShapeType="1"/>
            </p:cNvSpPr>
            <p:nvPr/>
          </p:nvSpPr>
          <p:spPr bwMode="auto">
            <a:xfrm>
              <a:off x="5615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0" name="Line 179"/>
            <p:cNvSpPr>
              <a:spLocks noChangeShapeType="1"/>
            </p:cNvSpPr>
            <p:nvPr/>
          </p:nvSpPr>
          <p:spPr bwMode="auto">
            <a:xfrm>
              <a:off x="5615" y="3149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1" name="Line 180"/>
            <p:cNvSpPr>
              <a:spLocks noChangeShapeType="1"/>
            </p:cNvSpPr>
            <p:nvPr/>
          </p:nvSpPr>
          <p:spPr bwMode="auto">
            <a:xfrm>
              <a:off x="5687" y="3149"/>
              <a:ext cx="0" cy="15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2" name="AutoShape 181"/>
            <p:cNvSpPr>
              <a:spLocks noChangeArrowheads="1"/>
            </p:cNvSpPr>
            <p:nvPr/>
          </p:nvSpPr>
          <p:spPr bwMode="auto">
            <a:xfrm>
              <a:off x="5137" y="2130"/>
              <a:ext cx="306" cy="537"/>
            </a:xfrm>
            <a:prstGeom prst="downArrow">
              <a:avLst>
                <a:gd name="adj1" fmla="val 50000"/>
                <a:gd name="adj2" fmla="val 43873"/>
              </a:avLst>
            </a:prstGeom>
            <a:solidFill>
              <a:srgbClr val="0000F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71713" name="Line 182"/>
            <p:cNvSpPr>
              <a:spLocks noChangeShapeType="1"/>
            </p:cNvSpPr>
            <p:nvPr/>
          </p:nvSpPr>
          <p:spPr bwMode="auto">
            <a:xfrm>
              <a:off x="3936" y="2953"/>
              <a:ext cx="58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4" name="Line 183"/>
            <p:cNvSpPr>
              <a:spLocks noChangeShapeType="1"/>
            </p:cNvSpPr>
            <p:nvPr/>
          </p:nvSpPr>
          <p:spPr bwMode="auto">
            <a:xfrm>
              <a:off x="4499" y="2782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184"/>
            <p:cNvSpPr>
              <a:spLocks noChangeShapeType="1"/>
            </p:cNvSpPr>
            <p:nvPr/>
          </p:nvSpPr>
          <p:spPr bwMode="auto">
            <a:xfrm>
              <a:off x="4499" y="2953"/>
              <a:ext cx="15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185"/>
            <p:cNvSpPr>
              <a:spLocks noChangeShapeType="1"/>
            </p:cNvSpPr>
            <p:nvPr/>
          </p:nvSpPr>
          <p:spPr bwMode="auto">
            <a:xfrm flipV="1">
              <a:off x="4569" y="1257"/>
              <a:ext cx="0" cy="16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Rectangle 186"/>
            <p:cNvSpPr>
              <a:spLocks noChangeArrowheads="1"/>
            </p:cNvSpPr>
            <p:nvPr/>
          </p:nvSpPr>
          <p:spPr bwMode="auto">
            <a:xfrm>
              <a:off x="3188" y="2131"/>
              <a:ext cx="2176" cy="153"/>
            </a:xfrm>
            <a:prstGeom prst="rect">
              <a:avLst/>
            </a:prstGeom>
            <a:solidFill>
              <a:srgbClr val="0000F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71718" name="Oval 187"/>
            <p:cNvSpPr>
              <a:spLocks noChangeArrowheads="1"/>
            </p:cNvSpPr>
            <p:nvPr/>
          </p:nvSpPr>
          <p:spPr bwMode="auto">
            <a:xfrm flipV="1">
              <a:off x="3770" y="1482"/>
              <a:ext cx="32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71719" name="Oval 188"/>
            <p:cNvSpPr>
              <a:spLocks noChangeArrowheads="1"/>
            </p:cNvSpPr>
            <p:nvPr/>
          </p:nvSpPr>
          <p:spPr bwMode="auto">
            <a:xfrm flipV="1">
              <a:off x="3066" y="1597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71720" name="Rectangle 189"/>
            <p:cNvSpPr>
              <a:spLocks noChangeArrowheads="1"/>
            </p:cNvSpPr>
            <p:nvPr/>
          </p:nvSpPr>
          <p:spPr bwMode="auto">
            <a:xfrm>
              <a:off x="2471" y="1452"/>
              <a:ext cx="3623" cy="23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71721" name="Text Box 190"/>
            <p:cNvSpPr txBox="1">
              <a:spLocks noChangeArrowheads="1"/>
            </p:cNvSpPr>
            <p:nvPr/>
          </p:nvSpPr>
          <p:spPr bwMode="auto">
            <a:xfrm>
              <a:off x="3750" y="1210"/>
              <a:ext cx="3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>
                  <a:solidFill>
                    <a:srgbClr val="D60093"/>
                  </a:solidFill>
                  <a:latin typeface="Verdana" pitchFamily="34" charset="0"/>
                </a:rPr>
                <a:t>CS</a:t>
              </a:r>
            </a:p>
          </p:txBody>
        </p:sp>
        <p:sp>
          <p:nvSpPr>
            <p:cNvPr id="71722" name="Text Box 191"/>
            <p:cNvSpPr txBox="1">
              <a:spLocks noChangeArrowheads="1"/>
            </p:cNvSpPr>
            <p:nvPr/>
          </p:nvSpPr>
          <p:spPr bwMode="auto">
            <a:xfrm>
              <a:off x="4533" y="1215"/>
              <a:ext cx="44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>
                  <a:solidFill>
                    <a:srgbClr val="FF0000"/>
                  </a:solidFill>
                  <a:latin typeface="Verdana" pitchFamily="34" charset="0"/>
                </a:rPr>
                <a:t>WE</a:t>
              </a:r>
            </a:p>
          </p:txBody>
        </p:sp>
        <p:sp>
          <p:nvSpPr>
            <p:cNvPr id="71723" name="Text Box 192"/>
            <p:cNvSpPr txBox="1">
              <a:spLocks noChangeArrowheads="1"/>
            </p:cNvSpPr>
            <p:nvPr/>
          </p:nvSpPr>
          <p:spPr bwMode="auto">
            <a:xfrm>
              <a:off x="3860" y="3974"/>
              <a:ext cx="813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 sz="1400">
                  <a:solidFill>
                    <a:srgbClr val="008080"/>
                  </a:solidFill>
                  <a:latin typeface="Verdana" pitchFamily="34" charset="0"/>
                </a:rPr>
                <a:t>Datos</a:t>
              </a:r>
            </a:p>
          </p:txBody>
        </p:sp>
        <p:sp>
          <p:nvSpPr>
            <p:cNvPr id="71724" name="Text Box 193"/>
            <p:cNvSpPr txBox="1">
              <a:spLocks noChangeArrowheads="1"/>
            </p:cNvSpPr>
            <p:nvPr/>
          </p:nvSpPr>
          <p:spPr bwMode="auto">
            <a:xfrm>
              <a:off x="2810" y="1088"/>
              <a:ext cx="813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>
                  <a:solidFill>
                    <a:srgbClr val="0000FF"/>
                  </a:solidFill>
                  <a:latin typeface="Verdana" pitchFamily="34" charset="0"/>
                </a:rPr>
                <a:t>Direcciones</a:t>
              </a:r>
              <a:endParaRPr lang="es-ES" sz="14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71725" name="Line 194"/>
            <p:cNvSpPr>
              <a:spLocks noChangeShapeType="1"/>
            </p:cNvSpPr>
            <p:nvPr/>
          </p:nvSpPr>
          <p:spPr bwMode="auto">
            <a:xfrm>
              <a:off x="3072" y="1312"/>
              <a:ext cx="0" cy="4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6" name="Text Box 195"/>
            <p:cNvSpPr txBox="1">
              <a:spLocks noChangeArrowheads="1"/>
            </p:cNvSpPr>
            <p:nvPr/>
          </p:nvSpPr>
          <p:spPr bwMode="auto">
            <a:xfrm>
              <a:off x="2766" y="1446"/>
              <a:ext cx="3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>
                  <a:solidFill>
                    <a:srgbClr val="0000FF"/>
                  </a:solidFill>
                  <a:latin typeface="Verdana" pitchFamily="34" charset="0"/>
                </a:rPr>
                <a:t>A</a:t>
              </a:r>
              <a:r>
                <a:rPr lang="es-ES" sz="1400" baseline="-25000">
                  <a:solidFill>
                    <a:srgbClr val="0000FF"/>
                  </a:solidFill>
                  <a:latin typeface="Verdana" pitchFamily="34" charset="0"/>
                </a:rPr>
                <a:t>13</a:t>
              </a:r>
              <a:endParaRPr lang="es-ES" sz="14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71727" name="Line 197"/>
            <p:cNvSpPr>
              <a:spLocks noChangeShapeType="1"/>
            </p:cNvSpPr>
            <p:nvPr/>
          </p:nvSpPr>
          <p:spPr bwMode="auto">
            <a:xfrm flipH="1">
              <a:off x="3079" y="1610"/>
              <a:ext cx="80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8" name="Freeform 198"/>
            <p:cNvSpPr>
              <a:spLocks/>
            </p:cNvSpPr>
            <p:nvPr/>
          </p:nvSpPr>
          <p:spPr bwMode="auto">
            <a:xfrm>
              <a:off x="3073" y="1772"/>
              <a:ext cx="1104" cy="114"/>
            </a:xfrm>
            <a:custGeom>
              <a:avLst/>
              <a:gdLst>
                <a:gd name="T0" fmla="*/ 0 w 2272"/>
                <a:gd name="T1" fmla="*/ 0 h 288"/>
                <a:gd name="T2" fmla="*/ 0 w 2272"/>
                <a:gd name="T3" fmla="*/ 114 h 288"/>
                <a:gd name="T4" fmla="*/ 1104 w 2272"/>
                <a:gd name="T5" fmla="*/ 114 h 288"/>
                <a:gd name="T6" fmla="*/ 0 60000 65536"/>
                <a:gd name="T7" fmla="*/ 0 60000 65536"/>
                <a:gd name="T8" fmla="*/ 0 60000 65536"/>
                <a:gd name="T9" fmla="*/ 0 w 2272"/>
                <a:gd name="T10" fmla="*/ 0 h 288"/>
                <a:gd name="T11" fmla="*/ 2272 w 227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2" h="288">
                  <a:moveTo>
                    <a:pt x="0" y="0"/>
                  </a:moveTo>
                  <a:lnTo>
                    <a:pt x="0" y="288"/>
                  </a:lnTo>
                  <a:lnTo>
                    <a:pt x="2272" y="288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9" name="Freeform 201"/>
            <p:cNvSpPr>
              <a:spLocks/>
            </p:cNvSpPr>
            <p:nvPr/>
          </p:nvSpPr>
          <p:spPr bwMode="auto">
            <a:xfrm>
              <a:off x="3937" y="1855"/>
              <a:ext cx="499" cy="915"/>
            </a:xfrm>
            <a:custGeom>
              <a:avLst/>
              <a:gdLst>
                <a:gd name="T0" fmla="*/ 467 w 1248"/>
                <a:gd name="T1" fmla="*/ 0 h 2288"/>
                <a:gd name="T2" fmla="*/ 499 w 1248"/>
                <a:gd name="T3" fmla="*/ 0 h 2288"/>
                <a:gd name="T4" fmla="*/ 499 w 1248"/>
                <a:gd name="T5" fmla="*/ 915 h 2288"/>
                <a:gd name="T6" fmla="*/ 0 w 1248"/>
                <a:gd name="T7" fmla="*/ 915 h 2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2288"/>
                <a:gd name="T14" fmla="*/ 1248 w 1248"/>
                <a:gd name="T15" fmla="*/ 2288 h 2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2288">
                  <a:moveTo>
                    <a:pt x="1168" y="0"/>
                  </a:moveTo>
                  <a:lnTo>
                    <a:pt x="1248" y="0"/>
                  </a:lnTo>
                  <a:lnTo>
                    <a:pt x="1248" y="2288"/>
                  </a:lnTo>
                  <a:lnTo>
                    <a:pt x="0" y="2288"/>
                  </a:lnTo>
                </a:path>
              </a:pathLst>
            </a:custGeom>
            <a:noFill/>
            <a:ln w="25400" cap="flat" cmpd="sng">
              <a:solidFill>
                <a:srgbClr val="D6009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0" name="Freeform 202"/>
            <p:cNvSpPr>
              <a:spLocks/>
            </p:cNvSpPr>
            <p:nvPr/>
          </p:nvSpPr>
          <p:spPr bwMode="auto">
            <a:xfrm>
              <a:off x="4468" y="1586"/>
              <a:ext cx="173" cy="1191"/>
            </a:xfrm>
            <a:custGeom>
              <a:avLst/>
              <a:gdLst>
                <a:gd name="T0" fmla="*/ 0 w 432"/>
                <a:gd name="T1" fmla="*/ 0 h 2976"/>
                <a:gd name="T2" fmla="*/ 32 w 432"/>
                <a:gd name="T3" fmla="*/ 0 h 2976"/>
                <a:gd name="T4" fmla="*/ 32 w 432"/>
                <a:gd name="T5" fmla="*/ 1191 h 2976"/>
                <a:gd name="T6" fmla="*/ 173 w 432"/>
                <a:gd name="T7" fmla="*/ 1191 h 29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2976"/>
                <a:gd name="T14" fmla="*/ 432 w 432"/>
                <a:gd name="T15" fmla="*/ 2976 h 29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2976">
                  <a:moveTo>
                    <a:pt x="0" y="0"/>
                  </a:moveTo>
                  <a:lnTo>
                    <a:pt x="80" y="0"/>
                  </a:lnTo>
                  <a:lnTo>
                    <a:pt x="80" y="2976"/>
                  </a:lnTo>
                  <a:lnTo>
                    <a:pt x="432" y="2976"/>
                  </a:lnTo>
                </a:path>
              </a:pathLst>
            </a:custGeom>
            <a:noFill/>
            <a:ln w="25400" cap="flat" cmpd="sng">
              <a:solidFill>
                <a:srgbClr val="D6009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1" name="Freeform 203"/>
            <p:cNvSpPr>
              <a:spLocks/>
            </p:cNvSpPr>
            <p:nvPr/>
          </p:nvSpPr>
          <p:spPr bwMode="auto">
            <a:xfrm>
              <a:off x="3783" y="1330"/>
              <a:ext cx="455" cy="186"/>
            </a:xfrm>
            <a:custGeom>
              <a:avLst/>
              <a:gdLst>
                <a:gd name="T0" fmla="*/ 0 w 1136"/>
                <a:gd name="T1" fmla="*/ 0 h 464"/>
                <a:gd name="T2" fmla="*/ 0 w 1136"/>
                <a:gd name="T3" fmla="*/ 186 h 464"/>
                <a:gd name="T4" fmla="*/ 455 w 1136"/>
                <a:gd name="T5" fmla="*/ 186 h 464"/>
                <a:gd name="T6" fmla="*/ 0 60000 65536"/>
                <a:gd name="T7" fmla="*/ 0 60000 65536"/>
                <a:gd name="T8" fmla="*/ 0 60000 65536"/>
                <a:gd name="T9" fmla="*/ 0 w 1136"/>
                <a:gd name="T10" fmla="*/ 0 h 464"/>
                <a:gd name="T11" fmla="*/ 1136 w 1136"/>
                <a:gd name="T12" fmla="*/ 464 h 4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6" h="464">
                  <a:moveTo>
                    <a:pt x="0" y="0"/>
                  </a:moveTo>
                  <a:lnTo>
                    <a:pt x="0" y="464"/>
                  </a:lnTo>
                  <a:lnTo>
                    <a:pt x="1136" y="464"/>
                  </a:lnTo>
                </a:path>
              </a:pathLst>
            </a:custGeom>
            <a:noFill/>
            <a:ln w="25400" cap="flat" cmpd="sng">
              <a:solidFill>
                <a:srgbClr val="D6009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2" name="Freeform 204"/>
            <p:cNvSpPr>
              <a:spLocks/>
            </p:cNvSpPr>
            <p:nvPr/>
          </p:nvSpPr>
          <p:spPr bwMode="auto">
            <a:xfrm>
              <a:off x="3783" y="1503"/>
              <a:ext cx="384" cy="301"/>
            </a:xfrm>
            <a:custGeom>
              <a:avLst/>
              <a:gdLst>
                <a:gd name="T0" fmla="*/ 0 w 960"/>
                <a:gd name="T1" fmla="*/ 0 h 752"/>
                <a:gd name="T2" fmla="*/ 0 w 960"/>
                <a:gd name="T3" fmla="*/ 301 h 752"/>
                <a:gd name="T4" fmla="*/ 384 w 960"/>
                <a:gd name="T5" fmla="*/ 301 h 752"/>
                <a:gd name="T6" fmla="*/ 0 60000 65536"/>
                <a:gd name="T7" fmla="*/ 0 60000 65536"/>
                <a:gd name="T8" fmla="*/ 0 60000 65536"/>
                <a:gd name="T9" fmla="*/ 0 w 960"/>
                <a:gd name="T10" fmla="*/ 0 h 752"/>
                <a:gd name="T11" fmla="*/ 960 w 960"/>
                <a:gd name="T12" fmla="*/ 752 h 7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752">
                  <a:moveTo>
                    <a:pt x="0" y="0"/>
                  </a:moveTo>
                  <a:lnTo>
                    <a:pt x="0" y="752"/>
                  </a:lnTo>
                  <a:lnTo>
                    <a:pt x="960" y="752"/>
                  </a:lnTo>
                </a:path>
              </a:pathLst>
            </a:custGeom>
            <a:noFill/>
            <a:ln w="25400" cap="flat" cmpd="sng">
              <a:solidFill>
                <a:srgbClr val="D6009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3" name="Oval 205"/>
            <p:cNvSpPr>
              <a:spLocks noChangeArrowheads="1"/>
            </p:cNvSpPr>
            <p:nvPr/>
          </p:nvSpPr>
          <p:spPr bwMode="auto">
            <a:xfrm flipV="1">
              <a:off x="4544" y="2935"/>
              <a:ext cx="33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71734" name="Line 206"/>
            <p:cNvSpPr>
              <a:spLocks noChangeShapeType="1"/>
            </p:cNvSpPr>
            <p:nvPr/>
          </p:nvSpPr>
          <p:spPr bwMode="auto">
            <a:xfrm>
              <a:off x="3866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5" name="Line 207"/>
            <p:cNvSpPr>
              <a:spLocks noChangeShapeType="1"/>
            </p:cNvSpPr>
            <p:nvPr/>
          </p:nvSpPr>
          <p:spPr bwMode="auto">
            <a:xfrm>
              <a:off x="3938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6" name="Line 208"/>
            <p:cNvSpPr>
              <a:spLocks noChangeShapeType="1"/>
            </p:cNvSpPr>
            <p:nvPr/>
          </p:nvSpPr>
          <p:spPr bwMode="auto">
            <a:xfrm>
              <a:off x="3938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7" name="Line 209"/>
            <p:cNvSpPr>
              <a:spLocks noChangeShapeType="1"/>
            </p:cNvSpPr>
            <p:nvPr/>
          </p:nvSpPr>
          <p:spPr bwMode="auto">
            <a:xfrm>
              <a:off x="4010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8" name="Line 210"/>
            <p:cNvSpPr>
              <a:spLocks noChangeShapeType="1"/>
            </p:cNvSpPr>
            <p:nvPr/>
          </p:nvSpPr>
          <p:spPr bwMode="auto">
            <a:xfrm>
              <a:off x="4010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9" name="Line 211"/>
            <p:cNvSpPr>
              <a:spLocks noChangeShapeType="1"/>
            </p:cNvSpPr>
            <p:nvPr/>
          </p:nvSpPr>
          <p:spPr bwMode="auto">
            <a:xfrm>
              <a:off x="4082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0" name="Line 212"/>
            <p:cNvSpPr>
              <a:spLocks noChangeShapeType="1"/>
            </p:cNvSpPr>
            <p:nvPr/>
          </p:nvSpPr>
          <p:spPr bwMode="auto">
            <a:xfrm>
              <a:off x="4479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1" name="Line 213"/>
            <p:cNvSpPr>
              <a:spLocks noChangeShapeType="1"/>
            </p:cNvSpPr>
            <p:nvPr/>
          </p:nvSpPr>
          <p:spPr bwMode="auto">
            <a:xfrm>
              <a:off x="4551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2" name="Line 214"/>
            <p:cNvSpPr>
              <a:spLocks noChangeShapeType="1"/>
            </p:cNvSpPr>
            <p:nvPr/>
          </p:nvSpPr>
          <p:spPr bwMode="auto">
            <a:xfrm>
              <a:off x="4551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3" name="Line 215"/>
            <p:cNvSpPr>
              <a:spLocks noChangeShapeType="1"/>
            </p:cNvSpPr>
            <p:nvPr/>
          </p:nvSpPr>
          <p:spPr bwMode="auto">
            <a:xfrm>
              <a:off x="4623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4" name="Line 216"/>
            <p:cNvSpPr>
              <a:spLocks noChangeShapeType="1"/>
            </p:cNvSpPr>
            <p:nvPr/>
          </p:nvSpPr>
          <p:spPr bwMode="auto">
            <a:xfrm>
              <a:off x="4623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5" name="Line 217"/>
            <p:cNvSpPr>
              <a:spLocks noChangeShapeType="1"/>
            </p:cNvSpPr>
            <p:nvPr/>
          </p:nvSpPr>
          <p:spPr bwMode="auto">
            <a:xfrm>
              <a:off x="4695" y="3770"/>
              <a:ext cx="0" cy="15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6" name="Freeform 219"/>
            <p:cNvSpPr>
              <a:spLocks/>
            </p:cNvSpPr>
            <p:nvPr/>
          </p:nvSpPr>
          <p:spPr bwMode="auto">
            <a:xfrm>
              <a:off x="2823" y="3282"/>
              <a:ext cx="1037" cy="480"/>
            </a:xfrm>
            <a:custGeom>
              <a:avLst/>
              <a:gdLst>
                <a:gd name="T0" fmla="*/ 0 w 2592"/>
                <a:gd name="T1" fmla="*/ 0 h 1200"/>
                <a:gd name="T2" fmla="*/ 77 w 2592"/>
                <a:gd name="T3" fmla="*/ 230 h 1200"/>
                <a:gd name="T4" fmla="*/ 288 w 2592"/>
                <a:gd name="T5" fmla="*/ 301 h 1200"/>
                <a:gd name="T6" fmla="*/ 832 w 2592"/>
                <a:gd name="T7" fmla="*/ 326 h 1200"/>
                <a:gd name="T8" fmla="*/ 1037 w 2592"/>
                <a:gd name="T9" fmla="*/ 48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92"/>
                <a:gd name="T16" fmla="*/ 0 h 1200"/>
                <a:gd name="T17" fmla="*/ 2592 w 2592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92" h="1200">
                  <a:moveTo>
                    <a:pt x="0" y="0"/>
                  </a:moveTo>
                  <a:cubicBezTo>
                    <a:pt x="36" y="225"/>
                    <a:pt x="72" y="451"/>
                    <a:pt x="192" y="576"/>
                  </a:cubicBezTo>
                  <a:cubicBezTo>
                    <a:pt x="312" y="701"/>
                    <a:pt x="405" y="712"/>
                    <a:pt x="720" y="752"/>
                  </a:cubicBezTo>
                  <a:cubicBezTo>
                    <a:pt x="1035" y="792"/>
                    <a:pt x="1768" y="741"/>
                    <a:pt x="2080" y="816"/>
                  </a:cubicBezTo>
                  <a:cubicBezTo>
                    <a:pt x="2392" y="891"/>
                    <a:pt x="2492" y="1045"/>
                    <a:pt x="2592" y="1200"/>
                  </a:cubicBezTo>
                </a:path>
              </a:pathLst>
            </a:custGeom>
            <a:noFill/>
            <a:ln w="25400" cap="flat" cmpd="sng">
              <a:solidFill>
                <a:srgbClr val="99FF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7" name="Freeform 220"/>
            <p:cNvSpPr>
              <a:spLocks/>
            </p:cNvSpPr>
            <p:nvPr/>
          </p:nvSpPr>
          <p:spPr bwMode="auto">
            <a:xfrm>
              <a:off x="3662" y="3282"/>
              <a:ext cx="1037" cy="480"/>
            </a:xfrm>
            <a:custGeom>
              <a:avLst/>
              <a:gdLst>
                <a:gd name="T0" fmla="*/ 0 w 2592"/>
                <a:gd name="T1" fmla="*/ 0 h 1200"/>
                <a:gd name="T2" fmla="*/ 77 w 2592"/>
                <a:gd name="T3" fmla="*/ 230 h 1200"/>
                <a:gd name="T4" fmla="*/ 288 w 2592"/>
                <a:gd name="T5" fmla="*/ 301 h 1200"/>
                <a:gd name="T6" fmla="*/ 832 w 2592"/>
                <a:gd name="T7" fmla="*/ 326 h 1200"/>
                <a:gd name="T8" fmla="*/ 1037 w 2592"/>
                <a:gd name="T9" fmla="*/ 48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92"/>
                <a:gd name="T16" fmla="*/ 0 h 1200"/>
                <a:gd name="T17" fmla="*/ 2592 w 2592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92" h="1200">
                  <a:moveTo>
                    <a:pt x="0" y="0"/>
                  </a:moveTo>
                  <a:cubicBezTo>
                    <a:pt x="36" y="225"/>
                    <a:pt x="72" y="451"/>
                    <a:pt x="192" y="576"/>
                  </a:cubicBezTo>
                  <a:cubicBezTo>
                    <a:pt x="312" y="701"/>
                    <a:pt x="405" y="712"/>
                    <a:pt x="720" y="752"/>
                  </a:cubicBezTo>
                  <a:cubicBezTo>
                    <a:pt x="1035" y="792"/>
                    <a:pt x="1768" y="741"/>
                    <a:pt x="2080" y="816"/>
                  </a:cubicBezTo>
                  <a:cubicBezTo>
                    <a:pt x="2392" y="891"/>
                    <a:pt x="2492" y="1045"/>
                    <a:pt x="2592" y="1200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8" name="Freeform 221"/>
            <p:cNvSpPr>
              <a:spLocks/>
            </p:cNvSpPr>
            <p:nvPr/>
          </p:nvSpPr>
          <p:spPr bwMode="auto">
            <a:xfrm>
              <a:off x="4692" y="3301"/>
              <a:ext cx="999" cy="468"/>
            </a:xfrm>
            <a:custGeom>
              <a:avLst/>
              <a:gdLst>
                <a:gd name="T0" fmla="*/ 999 w 2496"/>
                <a:gd name="T1" fmla="*/ 0 h 1168"/>
                <a:gd name="T2" fmla="*/ 922 w 2496"/>
                <a:gd name="T3" fmla="*/ 231 h 1168"/>
                <a:gd name="T4" fmla="*/ 711 w 2496"/>
                <a:gd name="T5" fmla="*/ 301 h 1168"/>
                <a:gd name="T6" fmla="*/ 166 w 2496"/>
                <a:gd name="T7" fmla="*/ 327 h 1168"/>
                <a:gd name="T8" fmla="*/ 0 w 2496"/>
                <a:gd name="T9" fmla="*/ 468 h 1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6"/>
                <a:gd name="T16" fmla="*/ 0 h 1168"/>
                <a:gd name="T17" fmla="*/ 2496 w 2496"/>
                <a:gd name="T18" fmla="*/ 1168 h 1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6" h="1168">
                  <a:moveTo>
                    <a:pt x="2496" y="0"/>
                  </a:moveTo>
                  <a:cubicBezTo>
                    <a:pt x="2460" y="225"/>
                    <a:pt x="2424" y="451"/>
                    <a:pt x="2304" y="576"/>
                  </a:cubicBezTo>
                  <a:cubicBezTo>
                    <a:pt x="2184" y="701"/>
                    <a:pt x="2091" y="712"/>
                    <a:pt x="1776" y="752"/>
                  </a:cubicBezTo>
                  <a:cubicBezTo>
                    <a:pt x="1461" y="792"/>
                    <a:pt x="712" y="747"/>
                    <a:pt x="416" y="816"/>
                  </a:cubicBezTo>
                  <a:cubicBezTo>
                    <a:pt x="120" y="885"/>
                    <a:pt x="87" y="1095"/>
                    <a:pt x="0" y="1168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9" name="Freeform 222"/>
            <p:cNvSpPr>
              <a:spLocks/>
            </p:cNvSpPr>
            <p:nvPr/>
          </p:nvSpPr>
          <p:spPr bwMode="auto">
            <a:xfrm>
              <a:off x="3860" y="3301"/>
              <a:ext cx="992" cy="474"/>
            </a:xfrm>
            <a:custGeom>
              <a:avLst/>
              <a:gdLst>
                <a:gd name="T0" fmla="*/ 992 w 2480"/>
                <a:gd name="T1" fmla="*/ 0 h 1184"/>
                <a:gd name="T2" fmla="*/ 915 w 2480"/>
                <a:gd name="T3" fmla="*/ 231 h 1184"/>
                <a:gd name="T4" fmla="*/ 704 w 2480"/>
                <a:gd name="T5" fmla="*/ 301 h 1184"/>
                <a:gd name="T6" fmla="*/ 160 w 2480"/>
                <a:gd name="T7" fmla="*/ 327 h 1184"/>
                <a:gd name="T8" fmla="*/ 0 w 2480"/>
                <a:gd name="T9" fmla="*/ 47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0"/>
                <a:gd name="T16" fmla="*/ 0 h 1184"/>
                <a:gd name="T17" fmla="*/ 2480 w 2480"/>
                <a:gd name="T18" fmla="*/ 1184 h 1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0" h="1184">
                  <a:moveTo>
                    <a:pt x="2480" y="0"/>
                  </a:moveTo>
                  <a:cubicBezTo>
                    <a:pt x="2444" y="225"/>
                    <a:pt x="2408" y="451"/>
                    <a:pt x="2288" y="576"/>
                  </a:cubicBezTo>
                  <a:cubicBezTo>
                    <a:pt x="2168" y="701"/>
                    <a:pt x="2075" y="712"/>
                    <a:pt x="1760" y="752"/>
                  </a:cubicBezTo>
                  <a:cubicBezTo>
                    <a:pt x="1445" y="792"/>
                    <a:pt x="693" y="744"/>
                    <a:pt x="400" y="816"/>
                  </a:cubicBezTo>
                  <a:cubicBezTo>
                    <a:pt x="107" y="888"/>
                    <a:pt x="83" y="1107"/>
                    <a:pt x="0" y="1184"/>
                  </a:cubicBezTo>
                </a:path>
              </a:pathLst>
            </a:custGeom>
            <a:noFill/>
            <a:ln w="25400" cap="flat" cmpd="sng">
              <a:solidFill>
                <a:srgbClr val="99FF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0" name="AutoShape 228"/>
            <p:cNvSpPr>
              <a:spLocks noChangeArrowheads="1"/>
            </p:cNvSpPr>
            <p:nvPr/>
          </p:nvSpPr>
          <p:spPr bwMode="auto">
            <a:xfrm>
              <a:off x="4242" y="1484"/>
              <a:ext cx="217" cy="175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sp>
          <p:nvSpPr>
            <p:cNvPr id="71751" name="AutoShape 229"/>
            <p:cNvSpPr>
              <a:spLocks noChangeArrowheads="1"/>
            </p:cNvSpPr>
            <p:nvPr/>
          </p:nvSpPr>
          <p:spPr bwMode="auto">
            <a:xfrm>
              <a:off x="4172" y="1764"/>
              <a:ext cx="217" cy="175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>
                <a:latin typeface="Verdana" pitchFamily="34" charset="0"/>
              </a:endParaRPr>
            </a:p>
          </p:txBody>
        </p:sp>
        <p:grpSp>
          <p:nvGrpSpPr>
            <p:cNvPr id="71752" name="Group 232"/>
            <p:cNvGrpSpPr>
              <a:grpSpLocks/>
            </p:cNvGrpSpPr>
            <p:nvPr/>
          </p:nvGrpSpPr>
          <p:grpSpPr bwMode="auto">
            <a:xfrm>
              <a:off x="3901" y="1541"/>
              <a:ext cx="197" cy="133"/>
              <a:chOff x="642" y="2150"/>
              <a:chExt cx="197" cy="133"/>
            </a:xfrm>
          </p:grpSpPr>
          <p:sp>
            <p:nvSpPr>
              <p:cNvPr id="71754" name="AutoShape 230"/>
              <p:cNvSpPr>
                <a:spLocks noChangeArrowheads="1"/>
              </p:cNvSpPr>
              <p:nvPr/>
            </p:nvSpPr>
            <p:spPr bwMode="auto">
              <a:xfrm rot="-5400000">
                <a:off x="642" y="2150"/>
                <a:ext cx="133" cy="134"/>
              </a:xfrm>
              <a:prstGeom prst="flowChartMerg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s-ES">
                  <a:latin typeface="Verdana" pitchFamily="34" charset="0"/>
                </a:endParaRPr>
              </a:p>
            </p:txBody>
          </p:sp>
          <p:sp>
            <p:nvSpPr>
              <p:cNvPr id="71755" name="AutoShape 231"/>
              <p:cNvSpPr>
                <a:spLocks noChangeArrowheads="1"/>
              </p:cNvSpPr>
              <p:nvPr/>
            </p:nvSpPr>
            <p:spPr bwMode="auto">
              <a:xfrm>
                <a:off x="792" y="2201"/>
                <a:ext cx="47" cy="47"/>
              </a:xfrm>
              <a:prstGeom prst="flowChartConnector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s-ES">
                  <a:latin typeface="Verdana" pitchFamily="34" charset="0"/>
                </a:endParaRPr>
              </a:p>
            </p:txBody>
          </p:sp>
        </p:grpSp>
        <p:sp>
          <p:nvSpPr>
            <p:cNvPr id="71753" name="Line 233"/>
            <p:cNvSpPr>
              <a:spLocks noChangeShapeType="1"/>
            </p:cNvSpPr>
            <p:nvPr/>
          </p:nvSpPr>
          <p:spPr bwMode="auto">
            <a:xfrm flipH="1">
              <a:off x="4091" y="1614"/>
              <a:ext cx="14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84" name="Rectangle 235"/>
          <p:cNvSpPr>
            <a:spLocks noChangeArrowheads="1"/>
          </p:cNvSpPr>
          <p:nvPr/>
        </p:nvSpPr>
        <p:spPr bwMode="auto">
          <a:xfrm>
            <a:off x="496888" y="2230438"/>
            <a:ext cx="3673475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es-ES">
                <a:solidFill>
                  <a:schemeClr val="tx1"/>
                </a:solidFill>
                <a:latin typeface="Verdana" pitchFamily="34" charset="0"/>
              </a:rPr>
              <a:t>Se amplían direcciones (A</a:t>
            </a:r>
            <a:r>
              <a:rPr lang="es-ES" baseline="-25000">
                <a:solidFill>
                  <a:schemeClr val="tx1"/>
                </a:solidFill>
                <a:latin typeface="Verdana" pitchFamily="34" charset="0"/>
              </a:rPr>
              <a:t>13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). </a:t>
            </a:r>
          </a:p>
          <a:p>
            <a:pPr marL="268288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es-ES">
                <a:solidFill>
                  <a:srgbClr val="0000FF"/>
                </a:solidFill>
                <a:latin typeface="Verdana" pitchFamily="34" charset="0"/>
              </a:rPr>
              <a:t>A</a:t>
            </a:r>
            <a:r>
              <a:rPr lang="es-ES" baseline="-25000">
                <a:solidFill>
                  <a:srgbClr val="0000FF"/>
                </a:solidFill>
                <a:latin typeface="Verdana" pitchFamily="34" charset="0"/>
              </a:rPr>
              <a:t>13</a:t>
            </a:r>
            <a:r>
              <a:rPr lang="es-ES">
                <a:solidFill>
                  <a:srgbClr val="0000FF"/>
                </a:solidFill>
                <a:latin typeface="Verdana" pitchFamily="34" charset="0"/>
              </a:rPr>
              <a:t>=0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 se activa la pastilla de la derecha</a:t>
            </a:r>
          </a:p>
          <a:p>
            <a:pPr marL="268288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es-ES">
                <a:solidFill>
                  <a:srgbClr val="0000FF"/>
                </a:solidFill>
                <a:latin typeface="Verdana" pitchFamily="34" charset="0"/>
              </a:rPr>
              <a:t>A</a:t>
            </a:r>
            <a:r>
              <a:rPr lang="es-ES" baseline="-25000">
                <a:solidFill>
                  <a:srgbClr val="0000FF"/>
                </a:solidFill>
                <a:latin typeface="Verdana" pitchFamily="34" charset="0"/>
              </a:rPr>
              <a:t>13</a:t>
            </a:r>
            <a:r>
              <a:rPr lang="es-ES">
                <a:solidFill>
                  <a:srgbClr val="0000FF"/>
                </a:solidFill>
                <a:latin typeface="Verdana" pitchFamily="34" charset="0"/>
              </a:rPr>
              <a:t>=1</a:t>
            </a:r>
            <a:r>
              <a:rPr lang="es-ES">
                <a:solidFill>
                  <a:schemeClr val="tx1"/>
                </a:solidFill>
                <a:latin typeface="Verdana" pitchFamily="34" charset="0"/>
              </a:rPr>
              <a:t> se activa la pastilla de la izquierda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149225"/>
            <a:ext cx="8420100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Dispositivos de almacenamiento </a:t>
            </a:r>
            <a:br>
              <a:rPr lang="es-ES" dirty="0" smtClean="0"/>
            </a:br>
            <a:r>
              <a:rPr lang="es-ES" dirty="0" smtClean="0"/>
              <a:t>del ordenador</a:t>
            </a:r>
            <a:endParaRPr lang="es-ES_tradnl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7850" y="1506538"/>
            <a:ext cx="9027789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600" kern="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 central o principal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Rápida, de pequeña capacidad y alto precio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 contener datos y </a:t>
            </a:r>
            <a:r>
              <a:rPr lang="es-ES" sz="24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programas en ejecución</a:t>
            </a:r>
            <a:endParaRPr lang="es-ES" sz="24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Objeto de esta unidad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600" kern="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 secundaria, auxiliar o de almacenamiento masivo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Más barata, con mayor capacidad pero más lenta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sz="24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 contener datos y programas en espera de ejecución o que no caben en memoria principal</a:t>
            </a:r>
            <a:endParaRPr lang="es-ES" sz="24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se trata en esta unidad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0"/>
            <a:ext cx="88026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Características de las memorias (I) </a:t>
            </a:r>
            <a:endParaRPr lang="es-ES_tradnl" dirty="0" smtClean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79425" y="1054100"/>
            <a:ext cx="8993188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 </a:t>
            </a:r>
            <a:r>
              <a:rPr lang="es-ES" sz="24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 se </a:t>
            </a: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caracteriza por:</a:t>
            </a:r>
          </a:p>
          <a:p>
            <a:pPr marL="357188" lvl="1" indent="-1778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Volatilidad: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Tiempo durante el que la memoria es capaz de retener datos de forma legible en ausencia de la alimentación eléctrica</a:t>
            </a:r>
          </a:p>
          <a:p>
            <a:pPr marL="893763" lvl="3" indent="-177800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tabLst>
                <a:tab pos="893763" algn="l"/>
              </a:tabLst>
              <a:defRPr/>
            </a:pPr>
            <a:r>
              <a:rPr lang="es-ES" kern="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Volátil</a:t>
            </a: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La información se pierde</a:t>
            </a:r>
          </a:p>
          <a:p>
            <a:pPr marL="893763" lvl="3" indent="-177800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tabLst>
                <a:tab pos="893763" algn="l"/>
              </a:tabLst>
              <a:defRPr/>
            </a:pPr>
            <a:r>
              <a:rPr lang="es-ES" kern="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volátil</a:t>
            </a: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La información se mantiene</a:t>
            </a:r>
          </a:p>
          <a:p>
            <a:pPr marL="357188" lvl="1" indent="-1778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Tamaño (capacidad):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Cantidad de información que puede almacenar (en bytes)</a:t>
            </a:r>
          </a:p>
          <a:p>
            <a:pPr marL="357188" lvl="1" indent="-1778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Tiempo de acceso: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Tiempo necesario para localizar y acceder en la memoria al dato deseado</a:t>
            </a:r>
          </a:p>
          <a:p>
            <a:pPr marL="357188" lvl="1" indent="-1778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Tiempo de transferencia: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 suma del tiempo de acceso más el necesario para mover la palabra entre la CPU y la memoria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endParaRPr lang="es-ES" sz="2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endParaRPr lang="es-ES" sz="2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0"/>
            <a:ext cx="87264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Características de las memorias (II)</a:t>
            </a:r>
            <a:endParaRPr lang="es-ES_tradnl" dirty="0" smtClean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466725" y="1147763"/>
            <a:ext cx="8955088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lvl="1" indent="-1778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>
                <a:solidFill>
                  <a:srgbClr val="FF0000"/>
                </a:solidFill>
                <a:latin typeface="Verdana" pitchFamily="34" charset="0"/>
              </a:rPr>
              <a:t>Tipo de acceso: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es-ES" dirty="0">
                <a:solidFill>
                  <a:srgbClr val="003399"/>
                </a:solidFill>
                <a:latin typeface="Verdana" pitchFamily="34" charset="0"/>
              </a:rPr>
              <a:t>Secuencial: 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</a:rPr>
              <a:t>El tiempo de acceso depende del lugar de almacenamiento (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</a:rPr>
              <a:t> cinta magnética) 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es-ES" dirty="0">
                <a:solidFill>
                  <a:srgbClr val="003399"/>
                </a:solidFill>
                <a:latin typeface="Verdana" pitchFamily="34" charset="0"/>
              </a:rPr>
              <a:t>Aleatorio: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</a:rPr>
              <a:t> El tiempo de acceso es independiente del lugar de almacenamiento (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</a:rPr>
              <a:t> memoria RAM)</a:t>
            </a:r>
          </a:p>
          <a:p>
            <a:pPr marL="357188" lvl="1" indent="-1778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>
                <a:solidFill>
                  <a:srgbClr val="FF0000"/>
                </a:solidFill>
                <a:latin typeface="Verdana" pitchFamily="34" charset="0"/>
              </a:rPr>
              <a:t>Coste: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es-ES" dirty="0">
                <a:solidFill>
                  <a:schemeClr val="tx1"/>
                </a:solidFill>
                <a:latin typeface="Verdana" pitchFamily="34" charset="0"/>
              </a:rPr>
              <a:t>Se mide en </a:t>
            </a:r>
            <a:r>
              <a:rPr lang="es-ES" dirty="0">
                <a:solidFill>
                  <a:srgbClr val="003399"/>
                </a:solidFill>
                <a:latin typeface="Verdana" pitchFamily="34" charset="0"/>
              </a:rPr>
              <a:t>$ por bit</a:t>
            </a:r>
            <a:endParaRPr lang="es-E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228600" indent="-228600" algn="just" eaLnBrk="0" hangingPunct="0">
              <a:spcBef>
                <a:spcPct val="20000"/>
              </a:spcBef>
              <a:buClr>
                <a:srgbClr val="000099"/>
              </a:buClr>
            </a:pPr>
            <a:r>
              <a:rPr lang="es-ES" dirty="0">
                <a:solidFill>
                  <a:srgbClr val="FF0000"/>
                </a:solidFill>
                <a:latin typeface="Verdana" pitchFamily="34" charset="0"/>
              </a:rPr>
              <a:t>El concepto de palabra y su tamaño en procesadores: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es-ES" dirty="0">
                <a:solidFill>
                  <a:srgbClr val="003399"/>
                </a:solidFill>
                <a:latin typeface="Verdana" pitchFamily="34" charset="0"/>
              </a:rPr>
              <a:t>Byte: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</a:rPr>
              <a:t> cantidad de información almacenada en una celda o posición de memoria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es-ES" dirty="0">
                <a:solidFill>
                  <a:schemeClr val="tx1"/>
                </a:solidFill>
                <a:latin typeface="Verdana" pitchFamily="34" charset="0"/>
              </a:rPr>
              <a:t>Cada </a:t>
            </a:r>
            <a:r>
              <a:rPr lang="es-ES" dirty="0" smtClean="0">
                <a:solidFill>
                  <a:srgbClr val="003399"/>
                </a:solidFill>
                <a:latin typeface="Verdana" pitchFamily="34" charset="0"/>
              </a:rPr>
              <a:t>byte</a:t>
            </a:r>
            <a:r>
              <a:rPr lang="es-ES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</a:rPr>
              <a:t>se identifica por una </a:t>
            </a:r>
            <a:r>
              <a:rPr lang="es-ES" dirty="0">
                <a:solidFill>
                  <a:srgbClr val="003399"/>
                </a:solidFill>
                <a:latin typeface="Verdana" pitchFamily="34" charset="0"/>
              </a:rPr>
              <a:t>dirección</a:t>
            </a:r>
          </a:p>
          <a:p>
            <a:pPr marL="625475" lvl="2" indent="-268288" algn="just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r>
              <a:rPr lang="es-ES" dirty="0">
                <a:solidFill>
                  <a:srgbClr val="003399"/>
                </a:solidFill>
                <a:latin typeface="Verdana" pitchFamily="34" charset="0"/>
              </a:rPr>
              <a:t>Palabra:</a:t>
            </a:r>
            <a:r>
              <a:rPr lang="es-ES" dirty="0">
                <a:solidFill>
                  <a:schemeClr val="tx1"/>
                </a:solidFill>
                <a:latin typeface="Verdana" pitchFamily="34" charset="0"/>
              </a:rPr>
              <a:t> cantidad de información que puede manejar la ALU en una sola operación. Suele coincidir con la cantidad de bytes que se pueden transferir entre la CPU y la memoria en una sola operación.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8" y="319088"/>
            <a:ext cx="8904287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Características de los dispositivos </a:t>
            </a:r>
            <a:br>
              <a:rPr lang="es-ES" dirty="0" smtClean="0"/>
            </a:br>
            <a:r>
              <a:rPr lang="es-ES" dirty="0" smtClean="0"/>
              <a:t>de almacenamiento</a:t>
            </a:r>
            <a:endParaRPr lang="es-ES_tradnl" dirty="0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22300" y="1619250"/>
          <a:ext cx="9115425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o" r:id="rId4" imgW="4842440" imgH="1751338" progId="Word.Document.8">
                  <p:embed/>
                </p:oleObj>
              </mc:Choice>
              <mc:Fallback>
                <p:oleObj name="Documento" r:id="rId4" imgW="4842440" imgH="175133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619250"/>
                        <a:ext cx="9115425" cy="323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CC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lectura y escritura</a:t>
            </a:r>
            <a:endParaRPr lang="es-ES_tradnl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7713" y="1309688"/>
            <a:ext cx="8793162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400" kern="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Memorias RAM</a:t>
            </a: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s-ES" sz="2400" kern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s-ES" sz="2400" kern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amdom</a:t>
            </a: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ccess </a:t>
            </a:r>
            <a:r>
              <a:rPr lang="es-ES" sz="2400" kern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s-ES" sz="2400" kern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emory</a:t>
            </a:r>
            <a:endParaRPr lang="es-ES" sz="24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Memorias semiconductoras de acceso aleatorio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Memorias volátiles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4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Posible lectura y escritura</a:t>
            </a:r>
          </a:p>
        </p:txBody>
      </p:sp>
      <p:grpSp>
        <p:nvGrpSpPr>
          <p:cNvPr id="28675" name="38 Grupo"/>
          <p:cNvGrpSpPr>
            <a:grpSpLocks/>
          </p:cNvGrpSpPr>
          <p:nvPr/>
        </p:nvGrpSpPr>
        <p:grpSpPr bwMode="auto">
          <a:xfrm>
            <a:off x="889000" y="3662363"/>
            <a:ext cx="3727450" cy="2503487"/>
            <a:chOff x="888400" y="3662856"/>
            <a:chExt cx="3727449" cy="2503087"/>
          </a:xfrm>
        </p:grpSpPr>
        <p:grpSp>
          <p:nvGrpSpPr>
            <p:cNvPr id="28700" name="Group 4"/>
            <p:cNvGrpSpPr>
              <a:grpSpLocks/>
            </p:cNvGrpSpPr>
            <p:nvPr/>
          </p:nvGrpSpPr>
          <p:grpSpPr bwMode="auto">
            <a:xfrm>
              <a:off x="888400" y="4324442"/>
              <a:ext cx="3727449" cy="1841501"/>
              <a:chOff x="295" y="1117"/>
              <a:chExt cx="2348" cy="1160"/>
            </a:xfrm>
          </p:grpSpPr>
          <p:sp>
            <p:nvSpPr>
              <p:cNvPr id="28702" name="Rectangle 5"/>
              <p:cNvSpPr>
                <a:spLocks noChangeArrowheads="1"/>
              </p:cNvSpPr>
              <p:nvPr/>
            </p:nvSpPr>
            <p:spPr bwMode="auto">
              <a:xfrm>
                <a:off x="975" y="1117"/>
                <a:ext cx="952" cy="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3600" tIns="46800" rIns="93600" bIns="46800" anchor="ctr"/>
              <a:lstStyle/>
              <a:p>
                <a:pPr eaLnBrk="0" hangingPunct="0"/>
                <a:endParaRPr lang="es-ES"/>
              </a:p>
            </p:txBody>
          </p:sp>
          <p:sp>
            <p:nvSpPr>
              <p:cNvPr id="28703" name="Text Box 6"/>
              <p:cNvSpPr txBox="1">
                <a:spLocks noChangeArrowheads="1"/>
              </p:cNvSpPr>
              <p:nvPr/>
            </p:nvSpPr>
            <p:spPr bwMode="auto">
              <a:xfrm>
                <a:off x="1020" y="1246"/>
                <a:ext cx="871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algn="ctr"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CIRCUITO</a:t>
                </a:r>
              </a:p>
              <a:p>
                <a:pPr algn="ctr"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BIESTABLE</a:t>
                </a:r>
              </a:p>
              <a:p>
                <a:pPr algn="ctr"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DE MEMORIA</a:t>
                </a:r>
              </a:p>
            </p:txBody>
          </p:sp>
          <p:sp>
            <p:nvSpPr>
              <p:cNvPr id="28704" name="Line 7"/>
              <p:cNvSpPr>
                <a:spLocks noChangeShapeType="1"/>
              </p:cNvSpPr>
              <p:nvPr/>
            </p:nvSpPr>
            <p:spPr bwMode="auto">
              <a:xfrm>
                <a:off x="1927" y="1298"/>
                <a:ext cx="5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705" name="Line 8"/>
              <p:cNvSpPr>
                <a:spLocks noChangeShapeType="1"/>
              </p:cNvSpPr>
              <p:nvPr/>
            </p:nvSpPr>
            <p:spPr bwMode="auto">
              <a:xfrm>
                <a:off x="1202" y="184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706" name="Line 9"/>
              <p:cNvSpPr>
                <a:spLocks noChangeShapeType="1"/>
              </p:cNvSpPr>
              <p:nvPr/>
            </p:nvSpPr>
            <p:spPr bwMode="auto">
              <a:xfrm flipH="1">
                <a:off x="476" y="1298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707" name="Text Box 10"/>
              <p:cNvSpPr txBox="1">
                <a:spLocks noChangeArrowheads="1"/>
              </p:cNvSpPr>
              <p:nvPr/>
            </p:nvSpPr>
            <p:spPr bwMode="auto">
              <a:xfrm>
                <a:off x="1186" y="2024"/>
                <a:ext cx="725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000">
                    <a:solidFill>
                      <a:schemeClr val="tx1"/>
                    </a:solidFill>
                    <a:latin typeface="Verdana" pitchFamily="34" charset="0"/>
                  </a:rPr>
                  <a:t>LÍNEA DE</a:t>
                </a:r>
              </a:p>
              <a:p>
                <a:pPr eaLnBrk="0" hangingPunct="0"/>
                <a:r>
                  <a:rPr lang="es-ES" sz="1000">
                    <a:solidFill>
                      <a:schemeClr val="tx1"/>
                    </a:solidFill>
                    <a:latin typeface="Verdana" pitchFamily="34" charset="0"/>
                  </a:rPr>
                  <a:t>HABILITACIÓN</a:t>
                </a:r>
              </a:p>
            </p:txBody>
          </p:sp>
          <p:sp>
            <p:nvSpPr>
              <p:cNvPr id="28708" name="Text Box 11"/>
              <p:cNvSpPr txBox="1">
                <a:spLocks noChangeArrowheads="1"/>
              </p:cNvSpPr>
              <p:nvPr/>
            </p:nvSpPr>
            <p:spPr bwMode="auto">
              <a:xfrm>
                <a:off x="2127" y="1298"/>
                <a:ext cx="516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000">
                    <a:solidFill>
                      <a:schemeClr val="tx1"/>
                    </a:solidFill>
                    <a:latin typeface="Verdana" pitchFamily="34" charset="0"/>
                  </a:rPr>
                  <a:t>LÍNEA DE</a:t>
                </a:r>
              </a:p>
              <a:p>
                <a:pPr eaLnBrk="0" hangingPunct="0"/>
                <a:r>
                  <a:rPr lang="es-ES" sz="1000">
                    <a:solidFill>
                      <a:schemeClr val="tx1"/>
                    </a:solidFill>
                    <a:latin typeface="Verdana" pitchFamily="34" charset="0"/>
                  </a:rPr>
                  <a:t>SALIDA</a:t>
                </a:r>
              </a:p>
            </p:txBody>
          </p:sp>
          <p:sp>
            <p:nvSpPr>
              <p:cNvPr id="28709" name="Text Box 12"/>
              <p:cNvSpPr txBox="1">
                <a:spLocks noChangeArrowheads="1"/>
              </p:cNvSpPr>
              <p:nvPr/>
            </p:nvSpPr>
            <p:spPr bwMode="auto">
              <a:xfrm>
                <a:off x="295" y="1298"/>
                <a:ext cx="511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000">
                    <a:solidFill>
                      <a:schemeClr val="tx1"/>
                    </a:solidFill>
                    <a:latin typeface="Verdana" pitchFamily="34" charset="0"/>
                  </a:rPr>
                  <a:t>LÍNEA DE</a:t>
                </a:r>
              </a:p>
              <a:p>
                <a:pPr eaLnBrk="0" hangingPunct="0"/>
                <a:r>
                  <a:rPr lang="es-ES" sz="1000">
                    <a:solidFill>
                      <a:schemeClr val="tx1"/>
                    </a:solidFill>
                    <a:latin typeface="Verdana" pitchFamily="34" charset="0"/>
                  </a:rPr>
                  <a:t>ENTRADA</a:t>
                </a:r>
              </a:p>
            </p:txBody>
          </p:sp>
        </p:grpSp>
        <p:sp>
          <p:nvSpPr>
            <p:cNvPr id="28701" name="Text Box 13"/>
            <p:cNvSpPr txBox="1">
              <a:spLocks noChangeArrowheads="1"/>
            </p:cNvSpPr>
            <p:nvPr/>
          </p:nvSpPr>
          <p:spPr bwMode="auto">
            <a:xfrm>
              <a:off x="1187851" y="3662856"/>
              <a:ext cx="1931493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800">
                  <a:solidFill>
                    <a:srgbClr val="FF0000"/>
                  </a:solidFill>
                  <a:latin typeface="Verdana" pitchFamily="34" charset="0"/>
                </a:rPr>
                <a:t>CELDA BÁSICA</a:t>
              </a:r>
            </a:p>
          </p:txBody>
        </p:sp>
      </p:grpSp>
      <p:grpSp>
        <p:nvGrpSpPr>
          <p:cNvPr id="28676" name="39 Grupo"/>
          <p:cNvGrpSpPr>
            <a:grpSpLocks/>
          </p:cNvGrpSpPr>
          <p:nvPr/>
        </p:nvGrpSpPr>
        <p:grpSpPr bwMode="auto">
          <a:xfrm>
            <a:off x="5278438" y="3621088"/>
            <a:ext cx="3794125" cy="3028950"/>
            <a:chOff x="5277839" y="3621349"/>
            <a:chExt cx="3795140" cy="3028779"/>
          </a:xfrm>
        </p:grpSpPr>
        <p:sp>
          <p:nvSpPr>
            <p:cNvPr id="28677" name="Text Box 14"/>
            <p:cNvSpPr txBox="1">
              <a:spLocks noChangeArrowheads="1"/>
            </p:cNvSpPr>
            <p:nvPr/>
          </p:nvSpPr>
          <p:spPr bwMode="auto">
            <a:xfrm>
              <a:off x="5365798" y="3621349"/>
              <a:ext cx="3351753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00" tIns="46800" rIns="93600" bIns="46800">
              <a:spAutoFit/>
            </a:bodyPr>
            <a:lstStyle/>
            <a:p>
              <a:pPr eaLnBrk="0" hangingPunct="0"/>
              <a:r>
                <a:rPr lang="es-ES" sz="1800">
                  <a:solidFill>
                    <a:srgbClr val="FF0000"/>
                  </a:solidFill>
                  <a:latin typeface="Verdana" pitchFamily="34" charset="0"/>
                </a:rPr>
                <a:t>UNIDAD DE MEMORIA RAM</a:t>
              </a:r>
            </a:p>
          </p:txBody>
        </p:sp>
        <p:grpSp>
          <p:nvGrpSpPr>
            <p:cNvPr id="28678" name="Group 15"/>
            <p:cNvGrpSpPr>
              <a:grpSpLocks/>
            </p:cNvGrpSpPr>
            <p:nvPr/>
          </p:nvGrpSpPr>
          <p:grpSpPr bwMode="auto">
            <a:xfrm>
              <a:off x="5277839" y="4049804"/>
              <a:ext cx="3795140" cy="2600324"/>
              <a:chOff x="3196" y="2305"/>
              <a:chExt cx="2237" cy="1638"/>
            </a:xfrm>
          </p:grpSpPr>
          <p:sp>
            <p:nvSpPr>
              <p:cNvPr id="28679" name="Rectangle 16"/>
              <p:cNvSpPr>
                <a:spLocks noChangeArrowheads="1"/>
              </p:cNvSpPr>
              <p:nvPr/>
            </p:nvSpPr>
            <p:spPr bwMode="auto">
              <a:xfrm>
                <a:off x="3818" y="2599"/>
                <a:ext cx="816" cy="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3600" tIns="46800" rIns="93600" bIns="46800" anchor="ctr"/>
              <a:lstStyle/>
              <a:p>
                <a:pPr eaLnBrk="0" hangingPunct="0"/>
                <a:endParaRPr lang="es-ES"/>
              </a:p>
            </p:txBody>
          </p:sp>
          <p:sp>
            <p:nvSpPr>
              <p:cNvPr id="28680" name="Line 17"/>
              <p:cNvSpPr>
                <a:spLocks noChangeShapeType="1"/>
              </p:cNvSpPr>
              <p:nvPr/>
            </p:nvSpPr>
            <p:spPr bwMode="auto">
              <a:xfrm>
                <a:off x="3591" y="2825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681" name="Line 18"/>
              <p:cNvSpPr>
                <a:spLocks noChangeShapeType="1"/>
              </p:cNvSpPr>
              <p:nvPr/>
            </p:nvSpPr>
            <p:spPr bwMode="auto">
              <a:xfrm>
                <a:off x="3591" y="305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682" name="Line 19"/>
              <p:cNvSpPr>
                <a:spLocks noChangeShapeType="1"/>
              </p:cNvSpPr>
              <p:nvPr/>
            </p:nvSpPr>
            <p:spPr bwMode="auto">
              <a:xfrm>
                <a:off x="4634" y="2825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683" name="Line 20"/>
              <p:cNvSpPr>
                <a:spLocks noChangeShapeType="1"/>
              </p:cNvSpPr>
              <p:nvPr/>
            </p:nvSpPr>
            <p:spPr bwMode="auto">
              <a:xfrm>
                <a:off x="4634" y="305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684" name="Line 21"/>
              <p:cNvSpPr>
                <a:spLocks noChangeShapeType="1"/>
              </p:cNvSpPr>
              <p:nvPr/>
            </p:nvSpPr>
            <p:spPr bwMode="auto">
              <a:xfrm flipV="1">
                <a:off x="3983" y="332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685" name="Line 22"/>
              <p:cNvSpPr>
                <a:spLocks noChangeShapeType="1"/>
              </p:cNvSpPr>
              <p:nvPr/>
            </p:nvSpPr>
            <p:spPr bwMode="auto">
              <a:xfrm flipV="1">
                <a:off x="4135" y="332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686" name="Line 23"/>
              <p:cNvSpPr>
                <a:spLocks noChangeShapeType="1"/>
              </p:cNvSpPr>
              <p:nvPr/>
            </p:nvSpPr>
            <p:spPr bwMode="auto">
              <a:xfrm flipV="1">
                <a:off x="4295" y="332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687" name="Line 24"/>
              <p:cNvSpPr>
                <a:spLocks noChangeShapeType="1"/>
              </p:cNvSpPr>
              <p:nvPr/>
            </p:nvSpPr>
            <p:spPr bwMode="auto">
              <a:xfrm flipV="1">
                <a:off x="4453" y="332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93600" tIns="46800" rIns="93600" bIns="46800"/>
              <a:lstStyle/>
              <a:p>
                <a:endParaRPr lang="en-US"/>
              </a:p>
            </p:txBody>
          </p:sp>
          <p:sp>
            <p:nvSpPr>
              <p:cNvPr id="28688" name="Text Box 25"/>
              <p:cNvSpPr txBox="1">
                <a:spLocks noChangeArrowheads="1"/>
              </p:cNvSpPr>
              <p:nvPr/>
            </p:nvSpPr>
            <p:spPr bwMode="auto">
              <a:xfrm>
                <a:off x="3847" y="3506"/>
                <a:ext cx="278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D3</a:t>
                </a:r>
              </a:p>
            </p:txBody>
          </p:sp>
          <p:sp>
            <p:nvSpPr>
              <p:cNvPr id="28689" name="Text Box 26"/>
              <p:cNvSpPr txBox="1">
                <a:spLocks noChangeArrowheads="1"/>
              </p:cNvSpPr>
              <p:nvPr/>
            </p:nvSpPr>
            <p:spPr bwMode="auto">
              <a:xfrm>
                <a:off x="4007" y="3506"/>
                <a:ext cx="278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D2</a:t>
                </a:r>
              </a:p>
            </p:txBody>
          </p:sp>
          <p:sp>
            <p:nvSpPr>
              <p:cNvPr id="28690" name="Text Box 27"/>
              <p:cNvSpPr txBox="1">
                <a:spLocks noChangeArrowheads="1"/>
              </p:cNvSpPr>
              <p:nvPr/>
            </p:nvSpPr>
            <p:spPr bwMode="auto">
              <a:xfrm>
                <a:off x="4176" y="3506"/>
                <a:ext cx="278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D1</a:t>
                </a:r>
              </a:p>
            </p:txBody>
          </p:sp>
          <p:sp>
            <p:nvSpPr>
              <p:cNvPr id="28691" name="Text Box 28"/>
              <p:cNvSpPr txBox="1">
                <a:spLocks noChangeArrowheads="1"/>
              </p:cNvSpPr>
              <p:nvPr/>
            </p:nvSpPr>
            <p:spPr bwMode="auto">
              <a:xfrm>
                <a:off x="4328" y="3506"/>
                <a:ext cx="278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D0</a:t>
                </a:r>
              </a:p>
            </p:txBody>
          </p:sp>
          <p:sp>
            <p:nvSpPr>
              <p:cNvPr id="28692" name="Text Box 29"/>
              <p:cNvSpPr txBox="1">
                <a:spLocks noChangeArrowheads="1"/>
              </p:cNvSpPr>
              <p:nvPr/>
            </p:nvSpPr>
            <p:spPr bwMode="auto">
              <a:xfrm>
                <a:off x="4821" y="2727"/>
                <a:ext cx="276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CS</a:t>
                </a:r>
              </a:p>
            </p:txBody>
          </p:sp>
          <p:sp>
            <p:nvSpPr>
              <p:cNvPr id="28693" name="Text Box 30"/>
              <p:cNvSpPr txBox="1">
                <a:spLocks noChangeArrowheads="1"/>
              </p:cNvSpPr>
              <p:nvPr/>
            </p:nvSpPr>
            <p:spPr bwMode="auto">
              <a:xfrm>
                <a:off x="4829" y="2951"/>
                <a:ext cx="28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WE</a:t>
                </a:r>
              </a:p>
            </p:txBody>
          </p:sp>
          <p:sp>
            <p:nvSpPr>
              <p:cNvPr id="28694" name="Text Box 31"/>
              <p:cNvSpPr txBox="1">
                <a:spLocks noChangeArrowheads="1"/>
              </p:cNvSpPr>
              <p:nvPr/>
            </p:nvSpPr>
            <p:spPr bwMode="auto">
              <a:xfrm>
                <a:off x="3380" y="2705"/>
                <a:ext cx="269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A1</a:t>
                </a:r>
              </a:p>
            </p:txBody>
          </p:sp>
          <p:sp>
            <p:nvSpPr>
              <p:cNvPr id="28695" name="Text Box 32"/>
              <p:cNvSpPr txBox="1">
                <a:spLocks noChangeArrowheads="1"/>
              </p:cNvSpPr>
              <p:nvPr/>
            </p:nvSpPr>
            <p:spPr bwMode="auto">
              <a:xfrm>
                <a:off x="3380" y="2948"/>
                <a:ext cx="269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>
                    <a:solidFill>
                      <a:schemeClr val="tx1"/>
                    </a:solidFill>
                    <a:latin typeface="Verdana" pitchFamily="34" charset="0"/>
                  </a:rPr>
                  <a:t>A0</a:t>
                </a:r>
              </a:p>
            </p:txBody>
          </p:sp>
          <p:sp>
            <p:nvSpPr>
              <p:cNvPr id="28696" name="Text Box 33"/>
              <p:cNvSpPr txBox="1">
                <a:spLocks noChangeArrowheads="1"/>
              </p:cNvSpPr>
              <p:nvPr/>
            </p:nvSpPr>
            <p:spPr bwMode="auto">
              <a:xfrm>
                <a:off x="3788" y="3748"/>
                <a:ext cx="1061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 b="1">
                    <a:solidFill>
                      <a:schemeClr val="tx1"/>
                    </a:solidFill>
                    <a:latin typeface="Verdana" pitchFamily="34" charset="0"/>
                  </a:rPr>
                  <a:t>BUS DE DATOS</a:t>
                </a:r>
              </a:p>
            </p:txBody>
          </p:sp>
          <p:sp>
            <p:nvSpPr>
              <p:cNvPr id="28697" name="Text Box 34"/>
              <p:cNvSpPr txBox="1">
                <a:spLocks noChangeArrowheads="1"/>
              </p:cNvSpPr>
              <p:nvPr/>
            </p:nvSpPr>
            <p:spPr bwMode="auto">
              <a:xfrm rot="-5400000">
                <a:off x="2611" y="2890"/>
                <a:ext cx="1365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 b="1">
                    <a:solidFill>
                      <a:schemeClr val="tx1"/>
                    </a:solidFill>
                    <a:latin typeface="Verdana" pitchFamily="34" charset="0"/>
                  </a:rPr>
                  <a:t>BUS DE DIRECCIÓN</a:t>
                </a:r>
              </a:p>
            </p:txBody>
          </p:sp>
          <p:sp>
            <p:nvSpPr>
              <p:cNvPr id="28698" name="Text Box 35"/>
              <p:cNvSpPr txBox="1">
                <a:spLocks noChangeArrowheads="1"/>
              </p:cNvSpPr>
              <p:nvPr/>
            </p:nvSpPr>
            <p:spPr bwMode="auto">
              <a:xfrm rot="5400000">
                <a:off x="4719" y="2852"/>
                <a:ext cx="1233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eaLnBrk="0" hangingPunct="0"/>
                <a:r>
                  <a:rPr lang="es-ES" sz="1400" b="1">
                    <a:solidFill>
                      <a:schemeClr val="tx1"/>
                    </a:solidFill>
                    <a:latin typeface="Verdana" pitchFamily="34" charset="0"/>
                  </a:rPr>
                  <a:t>BUS DE CONTROL</a:t>
                </a:r>
              </a:p>
            </p:txBody>
          </p:sp>
          <p:sp>
            <p:nvSpPr>
              <p:cNvPr id="28699" name="Text Box 36"/>
              <p:cNvSpPr txBox="1">
                <a:spLocks noChangeArrowheads="1"/>
              </p:cNvSpPr>
              <p:nvPr/>
            </p:nvSpPr>
            <p:spPr bwMode="auto">
              <a:xfrm>
                <a:off x="3860" y="2787"/>
                <a:ext cx="6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3600" tIns="46800" rIns="93600" bIns="46800">
                <a:spAutoFit/>
              </a:bodyPr>
              <a:lstStyle/>
              <a:p>
                <a:pPr algn="ctr" eaLnBrk="0" hangingPunct="0"/>
                <a:r>
                  <a:rPr lang="es-ES" sz="1400" b="1">
                    <a:solidFill>
                      <a:schemeClr val="tx1"/>
                    </a:solidFill>
                    <a:latin typeface="Verdana" pitchFamily="34" charset="0"/>
                  </a:rPr>
                  <a:t>MEMORIA</a:t>
                </a:r>
              </a:p>
              <a:p>
                <a:pPr algn="ctr" eaLnBrk="0" hangingPunct="0"/>
                <a:r>
                  <a:rPr lang="es-ES" sz="1400" b="1">
                    <a:solidFill>
                      <a:schemeClr val="tx1"/>
                    </a:solidFill>
                    <a:latin typeface="Verdana" pitchFamily="34" charset="0"/>
                  </a:rPr>
                  <a:t>RAM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lectura y escritura</a:t>
            </a:r>
            <a:endParaRPr lang="es-ES_tradnl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1838" y="1146175"/>
            <a:ext cx="917416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800" kern="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Descripción lógica de memoria RAM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s-ES" sz="24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endParaRPr lang="es-ES" sz="2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935038" y="2001838"/>
          <a:ext cx="8421687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4" imgW="7769094" imgH="3836402" progId="Word.Document.8">
                  <p:embed/>
                </p:oleObj>
              </mc:Choice>
              <mc:Fallback>
                <p:oleObj name="Document" r:id="rId4" imgW="7769094" imgH="38364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001838"/>
                        <a:ext cx="8421687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CC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8904288" cy="11430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Memorias de lectura y escritura</a:t>
            </a:r>
            <a:endParaRPr lang="es-ES_tradnl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4025" y="1203325"/>
            <a:ext cx="9315450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r>
              <a:rPr lang="es-ES" sz="2800" kern="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Funcionamiento:</a:t>
            </a:r>
          </a:p>
          <a:p>
            <a:pPr marL="447675" lvl="1" indent="-268288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Escritura:</a:t>
            </a:r>
          </a:p>
          <a:p>
            <a:pPr marL="804863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Colocar la dirección de memoria en el bus de direcciones</a:t>
            </a:r>
          </a:p>
          <a:p>
            <a:pPr marL="804863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Colocar los datos en el bus de datos</a:t>
            </a:r>
          </a:p>
          <a:p>
            <a:pPr marL="804863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Seleccionar el chip activando CS</a:t>
            </a:r>
          </a:p>
          <a:p>
            <a:pPr marL="804863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Activar el comando de escritura (WE) (control de escritura)</a:t>
            </a:r>
          </a:p>
          <a:p>
            <a:pPr marL="447675" lvl="1" indent="-268288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ES" sz="24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Lectura:</a:t>
            </a:r>
          </a:p>
          <a:p>
            <a:pPr marL="804863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Colocar la dirección de memoria en el bus de direcciones</a:t>
            </a:r>
          </a:p>
          <a:p>
            <a:pPr marL="804863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Seleccionar el chip activando CS</a:t>
            </a:r>
          </a:p>
          <a:p>
            <a:pPr marL="804863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Leer los datos del bus de datos </a:t>
            </a:r>
          </a:p>
          <a:p>
            <a:pPr marL="804863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es necesario activar ninguna señal de control (lectura no controlada)</a:t>
            </a:r>
          </a:p>
          <a:p>
            <a:pPr marL="804863" lvl="2" indent="-268288" eaLnBrk="0" hangingPunct="0">
              <a:spcBef>
                <a:spcPct val="20000"/>
              </a:spcBef>
              <a:buClr>
                <a:srgbClr val="000099"/>
              </a:buClr>
              <a:buFontTx/>
              <a:buChar char="•"/>
              <a:defRPr/>
            </a:pPr>
            <a:endParaRPr lang="es-ES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6600"/>
              </a:buClr>
              <a:buFontTx/>
              <a:buChar char="•"/>
              <a:defRPr/>
            </a:pPr>
            <a:endParaRPr lang="es-ES" sz="2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CCFECC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CCFECC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16221</TotalTime>
  <Words>1998</Words>
  <Application>Microsoft Office PowerPoint</Application>
  <PresentationFormat>A4 (210 x 297 mm)</PresentationFormat>
  <Paragraphs>945</Paragraphs>
  <Slides>28</Slides>
  <Notes>27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Presentación en blanco</vt:lpstr>
      <vt:lpstr>Documento</vt:lpstr>
      <vt:lpstr>Document</vt:lpstr>
      <vt:lpstr>Presentación de PowerPoint</vt:lpstr>
      <vt:lpstr>Índice de la Unidad 5</vt:lpstr>
      <vt:lpstr>Dispositivos de almacenamiento  del ordenador</vt:lpstr>
      <vt:lpstr>Características de las memorias (I) </vt:lpstr>
      <vt:lpstr>Características de las memorias (II)</vt:lpstr>
      <vt:lpstr>Características de los dispositivos  de almacenamiento</vt:lpstr>
      <vt:lpstr>Memorias de lectura y escritura</vt:lpstr>
      <vt:lpstr>Memorias de lectura y escritura</vt:lpstr>
      <vt:lpstr>Memorias de lectura y escritura</vt:lpstr>
      <vt:lpstr>Memorias de lectura y escritura</vt:lpstr>
      <vt:lpstr>Memorias de lectura y escritura</vt:lpstr>
      <vt:lpstr>Memorias de lectura y escritura</vt:lpstr>
      <vt:lpstr>Memorias de solo lectura</vt:lpstr>
      <vt:lpstr>Memorias de solo lectura</vt:lpstr>
      <vt:lpstr>Memorias de solo lectura</vt:lpstr>
      <vt:lpstr>Memorias de solo lectura</vt:lpstr>
      <vt:lpstr>Memorias de solo lectura</vt:lpstr>
      <vt:lpstr>Memorias de solo lectura</vt:lpstr>
      <vt:lpstr>Memorias de solo lectura</vt:lpstr>
      <vt:lpstr>Memorias de solo lectura</vt:lpstr>
      <vt:lpstr>Memorias de solo lectura</vt:lpstr>
      <vt:lpstr>Memorias de solo lectura</vt:lpstr>
      <vt:lpstr>Capacidad de memoria Longitud de palabra</vt:lpstr>
      <vt:lpstr>Ampliaciones de memoria</vt:lpstr>
      <vt:lpstr>Ampliaciones de memoria</vt:lpstr>
      <vt:lpstr>Ampliaciones de memoria</vt:lpstr>
      <vt:lpstr>Ampliaciones de memoria</vt:lpstr>
      <vt:lpstr>Ampliaciones de memoria</vt:lpstr>
    </vt:vector>
  </TitlesOfParts>
  <Company>UAM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</dc:title>
  <dc:creator>Ingenieria Informatica</dc:creator>
  <cp:lastModifiedBy>GdRivera</cp:lastModifiedBy>
  <cp:revision>561</cp:revision>
  <cp:lastPrinted>2015-11-02T17:11:05Z</cp:lastPrinted>
  <dcterms:created xsi:type="dcterms:W3CDTF">2000-10-03T16:11:50Z</dcterms:created>
  <dcterms:modified xsi:type="dcterms:W3CDTF">2016-11-22T16:20:27Z</dcterms:modified>
</cp:coreProperties>
</file>