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df2103ab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9df2103ab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df2103a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df2103a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9df2103a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9df2103a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df2103ab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df2103a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df2103a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df2103a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Diffie-Hellman_key_exchange" TargetMode="External"/><Relationship Id="rId4" Type="http://schemas.openxmlformats.org/officeDocument/2006/relationships/hyperlink" Target="https://pycryptodome.readthedocs.io/en/latest/src/api.html" TargetMode="External"/><Relationship Id="rId5" Type="http://schemas.openxmlformats.org/officeDocument/2006/relationships/hyperlink" Target="https://github.com/AlejandroSantorum/Terma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23250" y="179300"/>
            <a:ext cx="8729400" cy="20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06666"/>
                </a:solidFill>
              </a:rPr>
              <a:t>PROTOCOLO DE ESTABLECIMIENTO    DE CLAVES DIFFIE-HELLMAN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9800" y="1609600"/>
            <a:ext cx="8563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E69138"/>
                </a:solidFill>
              </a:rPr>
              <a:t>Un modelo robusto de cifrado para mensajería instantánea</a:t>
            </a:r>
            <a:endParaRPr b="1" sz="1800">
              <a:solidFill>
                <a:srgbClr val="E69138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683400" y="4101350"/>
            <a:ext cx="32496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Alejandro Santorum, grupo 320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25" y="2347900"/>
            <a:ext cx="4341149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4908175" y="49754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35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FUNDAMENTOS DEL PROTOCOLO DH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2200" y="1658475"/>
            <a:ext cx="84402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00" y="1658475"/>
            <a:ext cx="8160651" cy="27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4314275" y="2751900"/>
            <a:ext cx="6454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75" y="152400"/>
            <a:ext cx="8375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3440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GENERALIZACIONES DEL PROTOCOLO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00" y="1333500"/>
            <a:ext cx="7754476" cy="370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9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MODELO CRIPTOGRÁFICO</a:t>
            </a:r>
            <a:endParaRPr>
              <a:solidFill>
                <a:srgbClr val="E06666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99" y="1353975"/>
            <a:ext cx="7664351" cy="36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44500" y="3216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BIBLIOGRAFÍA Y DOCUMENTACIÓN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36175" y="1418425"/>
            <a:ext cx="8337300" cy="3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&gt; </a:t>
            </a:r>
            <a:r>
              <a:rPr lang="es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Diffie-Hellman Key Exchange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Understanding Cryptography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, Christof Paar &amp; Jan Pelzl, 2010.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Modern Cryptography and Elliptic Curves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, Thomas Shemanske, 2017.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i="1" lang="es" sz="1700">
                <a:latin typeface="Roboto"/>
                <a:ea typeface="Roboto"/>
                <a:cs typeface="Roboto"/>
                <a:sym typeface="Roboto"/>
              </a:rPr>
              <a:t>An Introduction to Mathematical Cryptography</a:t>
            </a:r>
            <a:r>
              <a:rPr lang="es" sz="1700">
                <a:latin typeface="Roboto"/>
                <a:ea typeface="Roboto"/>
                <a:cs typeface="Roboto"/>
                <a:sym typeface="Roboto"/>
              </a:rPr>
              <a:t>, Hoffstein, Pipher &amp; Silverman, 2008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</a:t>
            </a:r>
            <a:r>
              <a:rPr lang="es" sz="17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PyCryptodome library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Material educativo del curso de Redes de Comunicación II.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Roboto"/>
                <a:ea typeface="Roboto"/>
                <a:cs typeface="Roboto"/>
                <a:sym typeface="Roboto"/>
              </a:rPr>
              <a:t>&gt; Código fuente &amp; memoria: </a:t>
            </a:r>
            <a:r>
              <a:rPr lang="es" sz="1700" u="sng">
                <a:solidFill>
                  <a:schemeClr val="hlink"/>
                </a:solidFill>
                <a:hlinkClick r:id="rId5"/>
              </a:rPr>
              <a:t>https://github.com/AlejandroSantorum/Termail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