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Corbel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/5AxP16xor1vZTR3obuU28LKd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italic.fntdata"/><Relationship Id="rId10" Type="http://schemas.openxmlformats.org/officeDocument/2006/relationships/font" Target="fonts/Corbel-bold.fntdata"/><Relationship Id="rId13" Type="http://customschemas.google.com/relationships/presentationmetadata" Target="metadata"/><Relationship Id="rId12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orbe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6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6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5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5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US"/>
              <a:t>Hospital Optimisation Using Emulation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MLMI Group 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Assessing Performance of Different Models</a:t>
            </a:r>
            <a:endParaRPr/>
          </a:p>
        </p:txBody>
      </p:sp>
      <p:pic>
        <p:nvPicPr>
          <p:cNvPr descr="Chart&#10;&#10;Description automatically generated" id="95" name="Google Shape;9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8738" y="762075"/>
            <a:ext cx="7315200" cy="20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>
            <p:ph idx="1" type="body"/>
          </p:nvPr>
        </p:nvSpPr>
        <p:spPr>
          <a:xfrm>
            <a:off x="3869275" y="3209604"/>
            <a:ext cx="73152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Ensemble model </a:t>
            </a:r>
            <a:r>
              <a:rPr lang="en-US"/>
              <a:t>automatically weighted based on </a:t>
            </a:r>
            <a:r>
              <a:rPr lang="en-US"/>
              <a:t>correlations</a:t>
            </a:r>
            <a:endParaRPr/>
          </a:p>
          <a:p>
            <a:pPr indent="-19558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Condorcet’s Theorem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Occupancy </a:t>
            </a:r>
            <a:r>
              <a:rPr lang="en-US"/>
              <a:t>showed a linear trend</a:t>
            </a:r>
            <a:endParaRPr/>
          </a:p>
          <a:p>
            <a:pPr indent="-170180" lvl="0" marL="18288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Queue Length demonstrated exponential decay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Optimisation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Optimal inputs: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14 beds, 1 resources, and 1 staff</a:t>
            </a:r>
            <a:endParaRPr/>
          </a:p>
          <a:p>
            <a:pPr indent="-685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Average daily queue length of 0.874</a:t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Average daily percentage occupancy of 52%</a:t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Cost with this configuration is $5, 900 per day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Sensitivity Analysis</a:t>
            </a:r>
            <a:endParaRPr/>
          </a:p>
        </p:txBody>
      </p:sp>
      <p:pic>
        <p:nvPicPr>
          <p:cNvPr descr="Chart, bar chart&#10;&#10;Description automatically generated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5033" y="3168203"/>
            <a:ext cx="6867306" cy="34336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7534" y="214422"/>
            <a:ext cx="6864805" cy="2953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2022-02-18T14:16:07Z</dcterms:created>
  <dc:creator>Sotirios Vavaroutas</dc:creator>
</cp:coreProperties>
</file>