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5BB68-02C4-444F-A1E1-81211E47D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AEEA20-78C3-4289-A700-5EB2BD072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883E2C-1DEA-4CD0-8752-915E6E551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3CF9-C2BD-477D-909B-9223ED825D72}" type="datetimeFigureOut">
              <a:rPr lang="es-CO" smtClean="0"/>
              <a:t>21/02/2024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392B8D-A816-4925-A703-CA15BC734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F5AD46-436E-47A2-AD29-38986B560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225D-4A20-466E-A63B-8B2B6C809A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130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F3FEC-691E-4A83-93C2-78CA361D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311D95-645E-42FB-AFE1-234F1881C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DBDA6A-1104-42C1-A600-B3FF9098B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3CF9-C2BD-477D-909B-9223ED825D72}" type="datetimeFigureOut">
              <a:rPr lang="es-CO" smtClean="0"/>
              <a:t>21/02/2024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FE7EDE-0522-4A02-8589-D081D747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A363E1-B7A3-4454-96AE-4C685F5F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225D-4A20-466E-A63B-8B2B6C809A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223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7745F4D-144B-4705-A7CF-E6343BA7E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717F64-09A6-423E-91D4-F3F710CB8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B327F7-2997-494A-AC42-D4EFDE6F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3CF9-C2BD-477D-909B-9223ED825D72}" type="datetimeFigureOut">
              <a:rPr lang="es-CO" smtClean="0"/>
              <a:t>21/02/2024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77CD80-8930-44C3-A270-5A6C7A8DC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58329-5568-4AED-B191-DCB7FC8B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225D-4A20-466E-A63B-8B2B6C809A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532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FA434-E567-4213-9652-33C692D7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E24605-D600-4421-9960-9122957A4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D62676-A738-4025-A802-7C0867855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3CF9-C2BD-477D-909B-9223ED825D72}" type="datetimeFigureOut">
              <a:rPr lang="es-CO" smtClean="0"/>
              <a:t>21/02/2024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EAED9D-6523-4FA6-9164-EB423B337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6C0938-A434-48CF-A1F5-A3624E39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225D-4A20-466E-A63B-8B2B6C809A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796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FDF26-B6B5-4FEC-97D2-5C1A570C3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138426-708B-4D9C-A328-3EBAF65CA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AB6FEF-4FFE-435A-8C23-AA6C97CD0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3CF9-C2BD-477D-909B-9223ED825D72}" type="datetimeFigureOut">
              <a:rPr lang="es-CO" smtClean="0"/>
              <a:t>21/02/2024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01D4E9-FFA3-46DF-85DB-638DC8F57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22834A-D821-4DFF-B214-CB9EECC0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225D-4A20-466E-A63B-8B2B6C809A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345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A7BB8-007F-459A-9D24-364A9CF6B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EA3750-9426-47FD-B64C-3FDE66D84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819846-22BC-49A9-9A59-2731D9841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04E9B3-3919-49D4-9055-3BFC6B5C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3CF9-C2BD-477D-909B-9223ED825D72}" type="datetimeFigureOut">
              <a:rPr lang="es-CO" smtClean="0"/>
              <a:t>21/02/2024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BBDF36-9859-4A27-ADC8-A0902641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2D4945-04B8-43AC-A588-E3DA4B26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225D-4A20-466E-A63B-8B2B6C809A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546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7732D-00AA-4051-80D2-98605602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DB572F-FC3B-47CA-B4C2-6F1D6FD03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6EB1D2-7990-4777-9EFB-59CF14B3B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DC7E523-252D-44CF-B13D-E73FE7E85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6FA9B74-0B3D-4451-A03C-164B60E7E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098390-2696-451F-B24E-2BFB53A5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3CF9-C2BD-477D-909B-9223ED825D72}" type="datetimeFigureOut">
              <a:rPr lang="es-CO" smtClean="0"/>
              <a:t>21/02/2024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6669CB0-6BCC-4BEF-B47A-0E44DA0B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B683C1D-73A9-4FE9-BEE9-80CDCEB0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225D-4A20-466E-A63B-8B2B6C809A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076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31AD6-9870-44C0-B15F-346CCE8B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016E864-4F8D-4AAC-85FA-876BBDC4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3CF9-C2BD-477D-909B-9223ED825D72}" type="datetimeFigureOut">
              <a:rPr lang="es-CO" smtClean="0"/>
              <a:t>21/02/2024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6596C1A-EE21-4480-A155-A2AF9F51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E050A0C-FE36-4046-BB5F-D6BABE44B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225D-4A20-466E-A63B-8B2B6C809A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61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6C9B02-7A2C-402D-9093-98BD1B9FB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3CF9-C2BD-477D-909B-9223ED825D72}" type="datetimeFigureOut">
              <a:rPr lang="es-CO" smtClean="0"/>
              <a:t>21/02/2024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82D9515-C205-427A-ADFB-4142D210F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149B62-774B-4BF7-8416-2EA29087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225D-4A20-466E-A63B-8B2B6C809A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258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D8EBB-2E0D-4755-8E39-37F618D4C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2C24B1-65CC-44ED-8258-BBB508792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2023F4-616B-4505-8AF3-7D0643F74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D0DDE5-07B1-47D6-AD52-199E2335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3CF9-C2BD-477D-909B-9223ED825D72}" type="datetimeFigureOut">
              <a:rPr lang="es-CO" smtClean="0"/>
              <a:t>21/02/2024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8B5E9D-CADB-4E61-8A4E-1120FD79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A6BC17-9957-4F15-938C-9B2CE1DB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225D-4A20-466E-A63B-8B2B6C809A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270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5D1AC-EAA7-49AE-AF52-CDA50A76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4EAD10-1AB2-4ED7-8509-8D02A99FD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D5788A-15AC-4496-A47A-4271CDC91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849E81-EF07-465D-A8B2-F03F71A6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3CF9-C2BD-477D-909B-9223ED825D72}" type="datetimeFigureOut">
              <a:rPr lang="es-CO" smtClean="0"/>
              <a:t>21/02/2024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A08A9F-E4B8-425D-8F38-A9854827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D01DE2-E246-425A-9D7C-2FD0D469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225D-4A20-466E-A63B-8B2B6C809A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166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75F4D7B-231C-417F-9F4F-7417D2CB1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02272F-D65F-4F02-8F8D-11BB9BF20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F3681D-696D-4BFD-99E4-4A1964539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03CF9-C2BD-477D-909B-9223ED825D72}" type="datetimeFigureOut">
              <a:rPr lang="es-CO" smtClean="0"/>
              <a:t>21/02/2024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6D1DF5-F5A5-4AF6-83F8-A506FA905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83932C-6950-43EC-8F48-5F4089850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9225D-4A20-466E-A63B-8B2B6C809A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564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E9D41BD-E1E5-4425-B2F1-DDD4434231EE}"/>
              </a:ext>
            </a:extLst>
          </p:cNvPr>
          <p:cNvSpPr txBox="1"/>
          <p:nvPr/>
        </p:nvSpPr>
        <p:spPr>
          <a:xfrm>
            <a:off x="932155" y="3994952"/>
            <a:ext cx="105289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Bahnschrift Light Condensed" panose="020B0502040204020203" pitchFamily="34" charset="0"/>
              </a:rPr>
              <a:t>Alejandro Sierra Betancourt</a:t>
            </a:r>
          </a:p>
          <a:p>
            <a:r>
              <a:rPr lang="es-CO" sz="2800" dirty="0">
                <a:latin typeface="Bahnschrift Light Condensed" panose="020B0502040204020203" pitchFamily="34" charset="0"/>
              </a:rPr>
              <a:t>Estudiante de Ingeniería de Sistemas V</a:t>
            </a:r>
          </a:p>
          <a:p>
            <a:r>
              <a:rPr lang="es-CO" sz="2800" dirty="0">
                <a:latin typeface="Bahnschrift Light Condensed" panose="020B0502040204020203" pitchFamily="34" charset="0"/>
              </a:rPr>
              <a:t>Calima el Darién (Valle del Cauca)</a:t>
            </a:r>
            <a:br>
              <a:rPr lang="es-CO" sz="2800" dirty="0">
                <a:latin typeface="Bahnschrift Light Condensed" panose="020B0502040204020203" pitchFamily="34" charset="0"/>
              </a:rPr>
            </a:br>
            <a:endParaRPr lang="es-CO" sz="2800" dirty="0">
              <a:latin typeface="Bahnschrift Light Condensed" panose="020B0502040204020203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D92933A-0F43-4175-83FA-74276D1AA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10" y="95173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5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BC86184-F5D7-40E6-B56D-C983EEC6F470}"/>
              </a:ext>
            </a:extLst>
          </p:cNvPr>
          <p:cNvSpPr txBox="1"/>
          <p:nvPr/>
        </p:nvSpPr>
        <p:spPr>
          <a:xfrm>
            <a:off x="831541" y="727970"/>
            <a:ext cx="105289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¿Qué es la lógica?</a:t>
            </a:r>
            <a:endParaRPr lang="es-CO" sz="4000" dirty="0"/>
          </a:p>
          <a:p>
            <a:endParaRPr lang="es-ES" sz="4000" dirty="0">
              <a:latin typeface="Bahnschrift Light Condensed" panose="020B0502040204020203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60E264-162E-4C27-9C71-BADB24E9A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135" y="2414726"/>
            <a:ext cx="5289323" cy="320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0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BC86184-F5D7-40E6-B56D-C983EEC6F470}"/>
              </a:ext>
            </a:extLst>
          </p:cNvPr>
          <p:cNvSpPr txBox="1"/>
          <p:nvPr/>
        </p:nvSpPr>
        <p:spPr>
          <a:xfrm>
            <a:off x="831541" y="727970"/>
            <a:ext cx="10528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Bahnschrift Light Condensed" panose="020B0502040204020203" pitchFamily="34" charset="0"/>
              </a:rPr>
              <a:t>Programación Imperativa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F6EB49D-241E-4346-8DB7-327F39DDC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098" y="1311568"/>
            <a:ext cx="4198151" cy="236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8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6B5FA8F-DC91-4D9B-A4E7-65877DA55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1257393"/>
            <a:ext cx="5410200" cy="51244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C6D2E15-88E3-49CB-848E-3AC35AED7374}"/>
              </a:ext>
            </a:extLst>
          </p:cNvPr>
          <p:cNvSpPr txBox="1"/>
          <p:nvPr/>
        </p:nvSpPr>
        <p:spPr>
          <a:xfrm>
            <a:off x="4374560" y="310719"/>
            <a:ext cx="3442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latin typeface="Bahnschrift Light Condensed" panose="020B0502040204020203" pitchFamily="34" charset="0"/>
              </a:rPr>
              <a:t>Algoritmo</a:t>
            </a:r>
          </a:p>
        </p:txBody>
      </p:sp>
    </p:spTree>
    <p:extLst>
      <p:ext uri="{BB962C8B-B14F-4D97-AF65-F5344CB8AC3E}">
        <p14:creationId xmlns:p14="http://schemas.microsoft.com/office/powerpoint/2010/main" val="54002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27</Words>
  <Application>Microsoft Office PowerPoint</Application>
  <PresentationFormat>Panorámica</PresentationFormat>
  <Paragraphs>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Bahnschrift Light Condensed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Tatiana Rengifo</dc:creator>
  <cp:lastModifiedBy>Tatiana Rengifo</cp:lastModifiedBy>
  <cp:revision>5</cp:revision>
  <dcterms:created xsi:type="dcterms:W3CDTF">2024-02-21T03:55:12Z</dcterms:created>
  <dcterms:modified xsi:type="dcterms:W3CDTF">2024-02-21T17:08:47Z</dcterms:modified>
</cp:coreProperties>
</file>