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78" r:id="rId4"/>
    <p:sldId id="279" r:id="rId5"/>
    <p:sldId id="262" r:id="rId6"/>
    <p:sldId id="277" r:id="rId7"/>
  </p:sldIdLst>
  <p:sldSz cx="9144000" cy="5143500" type="screen16x9"/>
  <p:notesSz cx="6858000" cy="9144000"/>
  <p:embeddedFontLst>
    <p:embeddedFont>
      <p:font typeface="Fira Code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2DA9F-A724-4717-B56E-0210DB258145}">
  <a:tblStyle styleId="{D2E2DA9F-A724-4717-B56E-0210DB2581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444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47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712087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Fundamentos de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Programación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s-CO" dirty="0">
                <a:solidFill>
                  <a:schemeClr val="accent1"/>
                </a:solidFill>
              </a:rPr>
              <a:t>Imperativa </a:t>
            </a:r>
            <a:r>
              <a:rPr lang="es-CO" dirty="0">
                <a:solidFill>
                  <a:schemeClr val="lt2"/>
                </a:solidFill>
              </a:rPr>
              <a:t>Monitoria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92D050"/>
                </a:solidFill>
              </a:rPr>
              <a:t>01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477450" y="1561975"/>
            <a:ext cx="5928325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s-CO" dirty="0">
                <a:solidFill>
                  <a:schemeClr val="accent6"/>
                </a:solidFill>
              </a:rPr>
              <a:t>Análisis del Problema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127376" y="2448125"/>
            <a:ext cx="655450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&lt;</a:t>
            </a:r>
            <a:r>
              <a:rPr lang="es-CO" dirty="0">
                <a:solidFill>
                  <a:srgbClr val="00B050"/>
                </a:solidFill>
              </a:rPr>
              <a:t>Entrada</a:t>
            </a:r>
            <a:r>
              <a:rPr lang="es-CO" dirty="0"/>
              <a:t>, </a:t>
            </a:r>
            <a:r>
              <a:rPr lang="es-CO" dirty="0">
                <a:solidFill>
                  <a:srgbClr val="FFFF00"/>
                </a:solidFill>
              </a:rPr>
              <a:t>Proceso</a:t>
            </a:r>
            <a:r>
              <a:rPr lang="es-CO" dirty="0"/>
              <a:t> y </a:t>
            </a:r>
            <a:r>
              <a:rPr lang="es-CO" dirty="0">
                <a:solidFill>
                  <a:schemeClr val="bg1"/>
                </a:solidFill>
              </a:rPr>
              <a:t>Salida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477450" y="1561975"/>
            <a:ext cx="6204428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s-CO" dirty="0">
                <a:solidFill>
                  <a:schemeClr val="accent1"/>
                </a:solidFill>
              </a:rPr>
              <a:t>Realización Pseudocodigo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675092" y="2532525"/>
            <a:ext cx="655450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&lt;</a:t>
            </a:r>
            <a:r>
              <a:rPr lang="es-CO" dirty="0"/>
              <a:t>Secuencia de pasos que debe tomar la maquina para obtener un resultado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bg2">
                    <a:lumMod val="75000"/>
                  </a:schemeClr>
                </a:solidFill>
              </a:rPr>
              <a:t>03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477450" y="1561975"/>
            <a:ext cx="6204428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s-CO" dirty="0">
                <a:solidFill>
                  <a:srgbClr val="00B050"/>
                </a:solidFill>
              </a:rPr>
              <a:t>Prueba de escritorio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380425" y="2613100"/>
            <a:ext cx="5869851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r>
              <a:rPr lang="en" dirty="0">
                <a:solidFill>
                  <a:srgbClr val="92D050"/>
                </a:solidFill>
              </a:rPr>
              <a:t>&lt;</a:t>
            </a:r>
            <a:r>
              <a:rPr lang="es-CO" dirty="0">
                <a:solidFill>
                  <a:srgbClr val="92D050"/>
                </a:solidFill>
              </a:rPr>
              <a:t>Para demostrar que la maquina hace correctamente su trabajo debemos demostralo</a:t>
            </a:r>
            <a:r>
              <a:rPr lang="en" dirty="0">
                <a:solidFill>
                  <a:srgbClr val="92D050"/>
                </a:solidFill>
              </a:rPr>
              <a:t>&gt;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2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916853" y="536976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612F6F-2496-4020-9C3E-70FE5950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65" y="3171346"/>
            <a:ext cx="1048362" cy="10483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9077EF-20D1-4901-B3E0-99B3594A0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619" y="3606522"/>
            <a:ext cx="1242531" cy="5669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8DE197-71B7-4DC6-8299-D06B63C4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562" y="1757943"/>
            <a:ext cx="652846" cy="7336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BA7E5B-728A-4880-BE1E-2B80DFA04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425" y="3346206"/>
            <a:ext cx="740835" cy="8118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6122F5-41F2-4E40-8293-09E8BA83C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517" y="2128157"/>
            <a:ext cx="863200" cy="863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DAA38A-DFEA-4281-BBB8-6C998F489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619" y="2229636"/>
            <a:ext cx="1411320" cy="76211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1FF773B5-A8B2-414D-BA31-7784A67A4EAE}"/>
              </a:ext>
            </a:extLst>
          </p:cNvPr>
          <p:cNvSpPr/>
          <p:nvPr/>
        </p:nvSpPr>
        <p:spPr>
          <a:xfrm>
            <a:off x="1203411" y="524567"/>
            <a:ext cx="1194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05</a:t>
            </a:r>
            <a:endParaRPr lang="es-CO" sz="3600" dirty="0">
              <a:solidFill>
                <a:schemeClr val="bg1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E79B-2C10-4A97-8597-32C3DEC16FFF}"/>
              </a:ext>
            </a:extLst>
          </p:cNvPr>
          <p:cNvSpPr/>
          <p:nvPr/>
        </p:nvSpPr>
        <p:spPr>
          <a:xfrm>
            <a:off x="1575285" y="124664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800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Codificar </a:t>
            </a:r>
            <a:r>
              <a:rPr lang="en" sz="2800" dirty="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el Algoritmo </a:t>
            </a:r>
            <a:endParaRPr lang="es-CO" dirty="0"/>
          </a:p>
        </p:txBody>
      </p:sp>
      <p:sp>
        <p:nvSpPr>
          <p:cNvPr id="76" name="Google Shape;583;p33">
            <a:extLst>
              <a:ext uri="{FF2B5EF4-FFF2-40B4-BE49-F238E27FC236}">
                <a16:creationId xmlns:a16="http://schemas.microsoft.com/office/drawing/2014/main" id="{84D229F7-C1AD-4AFC-A7E5-4B3FF002FCE1}"/>
              </a:ext>
            </a:extLst>
          </p:cNvPr>
          <p:cNvSpPr txBox="1"/>
          <p:nvPr/>
        </p:nvSpPr>
        <p:spPr>
          <a:xfrm>
            <a:off x="4891893" y="78613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Programming 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554873" y="112380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Prueba</a:t>
            </a:r>
            <a:r>
              <a:rPr lang="es-CO" dirty="0">
                <a:solidFill>
                  <a:schemeClr val="lt1"/>
                </a:solidFill>
              </a:rPr>
              <a:t> del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s-CO" dirty="0">
                <a:solidFill>
                  <a:schemeClr val="accent2"/>
                </a:solidFill>
              </a:rPr>
              <a:t>Programa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5" y="2355825"/>
            <a:ext cx="3173479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Combinar el paso 3 y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526" name="Google Shape;2526;p48"/>
          <p:cNvPicPr preferRelativeResize="0"/>
          <p:nvPr/>
        </p:nvPicPr>
        <p:blipFill rotWithShape="1">
          <a:blip r:embed="rId3">
            <a:alphaModFix/>
          </a:blip>
          <a:srcRect l="1295" r="1305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BE9027B-CDCA-4B36-BCEB-F27526BD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03" y="1344359"/>
            <a:ext cx="3106439" cy="1745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Presentación en pantalla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Fira Code</vt:lpstr>
      <vt:lpstr>Programming Language Workshop for Beginners by Slidesgo</vt:lpstr>
      <vt:lpstr>Fundamentos de Programación {</vt:lpstr>
      <vt:lpstr>01 {</vt:lpstr>
      <vt:lpstr>02 {</vt:lpstr>
      <vt:lpstr>03 {</vt:lpstr>
      <vt:lpstr>{</vt:lpstr>
      <vt:lpstr>Prueba del Programa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{</dc:title>
  <dc:creator>Alejandro Sierra Betancourt</dc:creator>
  <cp:lastModifiedBy>Alejandro Sierra Betancourt</cp:lastModifiedBy>
  <cp:revision>1</cp:revision>
  <dcterms:modified xsi:type="dcterms:W3CDTF">2023-08-28T01:51:12Z</dcterms:modified>
</cp:coreProperties>
</file>