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D5D6-D800-464A-94C0-1C0EA35C7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4E678-0DAD-4F38-8DA4-F6C903016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8B6C7-1CDB-4F6D-97CE-340D256C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1E859-C7FB-4344-A59A-B7624C16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80163-AC0A-4426-B261-38A94B45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1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12D6C-65D8-48CA-B3F7-EC4546BE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676D78-D0EE-4B35-A793-75BC1B9D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A9744-D945-4A3A-AA15-2293D4A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66754-E5B1-4E89-A0C8-94E00F18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150BA-4DF9-443E-B8F2-33107CE8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3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C47E9A-06ED-4EE2-B3B5-57C2D17C8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B0B060-C664-427B-92FD-DBC14059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2CE43C-850F-426A-8FCF-EC4826FB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EDBBD-DA8B-4857-B63C-49505D6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49DA7-99D1-4752-89F7-501400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9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A56F9-4207-4055-9FE9-AF9BF7A2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4851E-661E-4B32-8C26-9F8E72E3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0D79E-EDD2-4B52-A730-1D50075D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73820F-39DB-4EA1-8248-17087058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D522B-2455-4A60-BC79-63E1FE38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1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36DE5-993E-4B91-A136-CE3F57E5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E742B-DE61-4E30-98FA-18C39C9B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11D80-289D-465F-8E81-2569C7C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D3225-7711-4B36-AEFC-38DC5BF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298A1-9941-4957-A861-5074A45D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3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0C284-1309-444B-BDAA-9EA970D3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19468-FA68-4230-87FF-08DAD0E48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AF7A93-EBA8-4DE6-9374-F51CF861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5D282-F2AD-453B-BF21-716CB61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E77B9C-B049-409E-B019-AA134C2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7B7051-2C98-44DE-9B2B-33DF0579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83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0DA1B-D3CD-4FD8-8B5E-126AD534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C0610-19FB-40DC-AFE5-41D60996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9EE167-4F0A-4AB4-A945-DDE1BED3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C189F2-01DB-4D37-87C2-0019DE33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58B840-4685-4CA5-9EB4-99DBDBC0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8FEA4E-4445-4FEC-8DE8-656793E3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80066F-B3CD-4655-AF53-8038CC14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CD31C-7BA4-42ED-961E-951F849F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62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982C3-357F-4BCB-8CF4-6182982A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530757-CB5E-4856-99EB-E8DA4226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DFDCB0-C809-4173-9FE7-71D27842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B1CEFF-3720-49AA-BB50-4A3ED6C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2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4D1C11-035E-492D-BA13-E23B211B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B30485-736C-4E93-A3D8-7697804C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DC0EF-4986-4A1C-9D7E-A4D0FCD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73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55347-2CDA-4197-BDE0-706997A1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0A964-118E-41C2-B5C1-F31C86ED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178047-5877-452A-ABE8-C3BF185C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3979D-29AF-4181-BF13-958B1654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6C413-502C-4524-8D1A-C2B36EA5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8BD5A1-72D7-4B29-A6EA-D1485D9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27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959F5-35B2-41C9-B567-03451103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269035-8CE0-42D8-9278-AA9C11DD0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C8DB3B-7776-48DF-86D1-7AD961420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818512-0069-424A-A55D-2CD8737C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9B17EF-5D79-4741-859B-2524579B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1C927-046A-4F26-85A1-1C4CB1A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67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61F55F-9CCF-4386-82F1-12F52E4F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3288E-5BE3-4C3A-9725-86FE94CE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D14E3-D0AB-4872-B6D3-822A7AA8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7907-AEA6-47CD-8050-C3BC19CD6951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3A8E2-406F-42A9-8AAC-9DC724431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C9995-BAE0-4136-92A8-B9A21E3CF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43B9-2CD2-4BA1-952A-693118A58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58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6D541D-97CC-4BE3-884E-6431533FA6A1}"/>
              </a:ext>
            </a:extLst>
          </p:cNvPr>
          <p:cNvSpPr/>
          <p:nvPr/>
        </p:nvSpPr>
        <p:spPr>
          <a:xfrm>
            <a:off x="482600" y="101600"/>
            <a:ext cx="21717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 : 10011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: 11001</a:t>
            </a:r>
          </a:p>
          <a:p>
            <a:endParaRPr lang="es-CO" dirty="0"/>
          </a:p>
          <a:p>
            <a:r>
              <a:rPr lang="es-CO" dirty="0"/>
              <a:t>  : 101</a:t>
            </a:r>
          </a:p>
          <a:p>
            <a:r>
              <a:rPr lang="es-CO" dirty="0"/>
              <a:t>  : 1100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10101</a:t>
            </a:r>
          </a:p>
          <a:p>
            <a:r>
              <a:rPr lang="es-CO" dirty="0"/>
              <a:t>  : 1100</a:t>
            </a:r>
          </a:p>
          <a:p>
            <a:r>
              <a:rPr lang="es-CO" dirty="0"/>
              <a:t>  : 10100</a:t>
            </a:r>
          </a:p>
          <a:p>
            <a:r>
              <a:rPr lang="es-CO" dirty="0"/>
              <a:t>  : 1001</a:t>
            </a:r>
          </a:p>
          <a:p>
            <a:r>
              <a:rPr lang="es-CO" dirty="0"/>
              <a:t>  : 1101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101</a:t>
            </a:r>
          </a:p>
          <a:p>
            <a:r>
              <a:rPr lang="es-CO" dirty="0"/>
              <a:t>  : 11000</a:t>
            </a:r>
          </a:p>
          <a:p>
            <a:r>
              <a:rPr lang="es-CO" dirty="0"/>
              <a:t>  : 10000</a:t>
            </a:r>
          </a:p>
          <a:p>
            <a:r>
              <a:rPr lang="es-CO" dirty="0"/>
              <a:t>  : 1100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: 10010</a:t>
            </a:r>
          </a:p>
          <a:p>
            <a:r>
              <a:rPr lang="es-CO" dirty="0"/>
              <a:t>  : 1</a:t>
            </a:r>
          </a:p>
          <a:p>
            <a:r>
              <a:rPr lang="es-CO" dirty="0"/>
              <a:t>  : 100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: 10010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04DD32-B070-4A59-AC9C-3755EF902B87}"/>
              </a:ext>
            </a:extLst>
          </p:cNvPr>
          <p:cNvSpPr txBox="1"/>
          <p:nvPr/>
        </p:nvSpPr>
        <p:spPr>
          <a:xfrm>
            <a:off x="3703766" y="117693"/>
            <a:ext cx="34269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: 10001</a:t>
            </a:r>
          </a:p>
          <a:p>
            <a:r>
              <a:rPr lang="es-CO" dirty="0"/>
              <a:t>  : 10101</a:t>
            </a:r>
          </a:p>
          <a:p>
            <a:r>
              <a:rPr lang="es-CO" dirty="0"/>
              <a:t>  : 101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10001</a:t>
            </a:r>
          </a:p>
          <a:p>
            <a:r>
              <a:rPr lang="es-CO" dirty="0"/>
              <a:t>  : 10101</a:t>
            </a:r>
          </a:p>
          <a:p>
            <a:r>
              <a:rPr lang="es-CO" dirty="0"/>
              <a:t>  : 101</a:t>
            </a:r>
          </a:p>
          <a:p>
            <a:r>
              <a:rPr lang="es-CO" dirty="0"/>
              <a:t>  : 100</a:t>
            </a:r>
          </a:p>
          <a:p>
            <a:r>
              <a:rPr lang="es-CO" dirty="0"/>
              <a:t>  : 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10110</a:t>
            </a:r>
          </a:p>
          <a:p>
            <a:r>
              <a:rPr lang="es-CO" dirty="0"/>
              <a:t>  : 1001</a:t>
            </a:r>
          </a:p>
          <a:p>
            <a:r>
              <a:rPr lang="es-CO" dirty="0"/>
              <a:t>  : 10110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1000</a:t>
            </a:r>
          </a:p>
          <a:p>
            <a:r>
              <a:rPr lang="es-CO" dirty="0"/>
              <a:t>  : 101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1000</a:t>
            </a:r>
          </a:p>
          <a:p>
            <a:r>
              <a:rPr lang="es-CO" dirty="0"/>
              <a:t>  : 101</a:t>
            </a:r>
          </a:p>
          <a:p>
            <a:r>
              <a:rPr lang="es-CO" dirty="0"/>
              <a:t>  : 11</a:t>
            </a:r>
          </a:p>
          <a:p>
            <a:r>
              <a:rPr lang="es-CO" dirty="0"/>
              <a:t>  : 1000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C0D862-61C4-4785-8C8E-7C7B82AA1779}"/>
              </a:ext>
            </a:extLst>
          </p:cNvPr>
          <p:cNvSpPr txBox="1"/>
          <p:nvPr/>
        </p:nvSpPr>
        <p:spPr>
          <a:xfrm>
            <a:off x="7444517" y="117693"/>
            <a:ext cx="2171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  : 11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: 10011</a:t>
            </a:r>
          </a:p>
          <a:p>
            <a:r>
              <a:rPr lang="es-CO" dirty="0"/>
              <a:t>  : 1</a:t>
            </a:r>
          </a:p>
          <a:p>
            <a:r>
              <a:rPr lang="es-CO" dirty="0"/>
              <a:t>  : 10011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100</a:t>
            </a:r>
          </a:p>
          <a:p>
            <a:r>
              <a:rPr lang="es-CO" dirty="0"/>
              <a:t>  : 101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1100</a:t>
            </a:r>
          </a:p>
          <a:p>
            <a:r>
              <a:rPr lang="es-CO" dirty="0"/>
              <a:t>  : 1</a:t>
            </a:r>
          </a:p>
          <a:p>
            <a:r>
              <a:rPr lang="es-CO" dirty="0"/>
              <a:t>  : 10011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10001</a:t>
            </a:r>
          </a:p>
          <a:p>
            <a:r>
              <a:rPr lang="es-CO" dirty="0"/>
              <a:t>  : 10101</a:t>
            </a:r>
          </a:p>
          <a:p>
            <a:r>
              <a:rPr lang="es-CO" dirty="0"/>
              <a:t>  : 101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1110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FAE2D0-F351-42FB-B14B-F2298A179ADF}"/>
              </a:ext>
            </a:extLst>
          </p:cNvPr>
          <p:cNvSpPr txBox="1"/>
          <p:nvPr/>
        </p:nvSpPr>
        <p:spPr>
          <a:xfrm>
            <a:off x="9930027" y="624016"/>
            <a:ext cx="3558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: 101</a:t>
            </a:r>
          </a:p>
          <a:p>
            <a:r>
              <a:rPr lang="es-CO" dirty="0"/>
              <a:t>  : 10011</a:t>
            </a:r>
          </a:p>
          <a:p>
            <a:r>
              <a:rPr lang="es-CO" dirty="0"/>
              <a:t>  : 10100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: 11001</a:t>
            </a:r>
          </a:p>
          <a:p>
            <a:r>
              <a:rPr lang="es-CO" dirty="0"/>
              <a:t>  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: 10010</a:t>
            </a:r>
          </a:p>
          <a:p>
            <a:r>
              <a:rPr lang="es-CO" dirty="0"/>
              <a:t>  : 111</a:t>
            </a:r>
          </a:p>
          <a:p>
            <a:r>
              <a:rPr lang="es-CO" dirty="0"/>
              <a:t>  : 10101</a:t>
            </a:r>
          </a:p>
          <a:p>
            <a:r>
              <a:rPr lang="es-CO" dirty="0"/>
              <a:t>  : 1100</a:t>
            </a:r>
          </a:p>
          <a:p>
            <a:r>
              <a:rPr lang="es-CO" dirty="0"/>
              <a:t>  : 1100</a:t>
            </a:r>
          </a:p>
          <a:p>
            <a:r>
              <a:rPr lang="es-CO" dirty="0"/>
              <a:t>  : 1111</a:t>
            </a:r>
          </a:p>
          <a:p>
            <a:r>
              <a:rPr lang="es-CO" dirty="0"/>
              <a:t>  : 10011</a:t>
            </a:r>
          </a:p>
          <a:p>
            <a:r>
              <a:rPr lang="es-CO" dirty="0"/>
              <a:t>  : 1111</a:t>
            </a:r>
          </a:p>
        </p:txBody>
      </p:sp>
    </p:spTree>
    <p:extLst>
      <p:ext uri="{BB962C8B-B14F-4D97-AF65-F5344CB8AC3E}">
        <p14:creationId xmlns:p14="http://schemas.microsoft.com/office/powerpoint/2010/main" val="36784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5DBA1E-21BC-499E-9C70-5BCD5A08DB1D}"/>
              </a:ext>
            </a:extLst>
          </p:cNvPr>
          <p:cNvSpPr txBox="1"/>
          <p:nvPr/>
        </p:nvSpPr>
        <p:spPr>
          <a:xfrm>
            <a:off x="778476" y="335845"/>
            <a:ext cx="32992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/>
              <a:t>A -&gt;1</a:t>
            </a:r>
          </a:p>
          <a:p>
            <a:r>
              <a:rPr lang="es-CO" sz="6600" dirty="0"/>
              <a:t>B -&gt; 10</a:t>
            </a:r>
          </a:p>
          <a:p>
            <a:r>
              <a:rPr lang="es-CO" sz="6600" dirty="0"/>
              <a:t>C- &gt;11</a:t>
            </a:r>
          </a:p>
          <a:p>
            <a:r>
              <a:rPr lang="es-CO" sz="6600" dirty="0"/>
              <a:t>D- &gt;100</a:t>
            </a:r>
          </a:p>
          <a:p>
            <a:r>
              <a:rPr lang="es-CO" sz="6600" dirty="0"/>
              <a:t>E-&gt;101</a:t>
            </a:r>
          </a:p>
          <a:p>
            <a:r>
              <a:rPr lang="es-CO" sz="6600" dirty="0"/>
              <a:t>F-&gt;110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FBC68C-C2B3-4CDE-A7FC-31341CCC3A1C}"/>
              </a:ext>
            </a:extLst>
          </p:cNvPr>
          <p:cNvSpPr txBox="1"/>
          <p:nvPr/>
        </p:nvSpPr>
        <p:spPr>
          <a:xfrm>
            <a:off x="4617307" y="335845"/>
            <a:ext cx="47367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/>
              <a:t>G -&gt; 111</a:t>
            </a:r>
          </a:p>
          <a:p>
            <a:r>
              <a:rPr lang="es-CO" sz="6600" dirty="0"/>
              <a:t>H -&gt; 1000</a:t>
            </a:r>
          </a:p>
        </p:txBody>
      </p:sp>
    </p:spTree>
    <p:extLst>
      <p:ext uri="{BB962C8B-B14F-4D97-AF65-F5344CB8AC3E}">
        <p14:creationId xmlns:p14="http://schemas.microsoft.com/office/powerpoint/2010/main" val="283882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247</Words>
  <Application>Microsoft Office PowerPoint</Application>
  <PresentationFormat>Panorámica</PresentationFormat>
  <Paragraphs>95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Sierra Betancourt</dc:creator>
  <cp:lastModifiedBy>Alejandro Sierra Betancourt</cp:lastModifiedBy>
  <cp:revision>3</cp:revision>
  <dcterms:created xsi:type="dcterms:W3CDTF">2024-02-27T02:23:19Z</dcterms:created>
  <dcterms:modified xsi:type="dcterms:W3CDTF">2024-02-28T17:11:58Z</dcterms:modified>
</cp:coreProperties>
</file>