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Sierra Betancourt" initials="ASB" lastIdx="1" clrIdx="0">
    <p:extLst>
      <p:ext uri="{19B8F6BF-5375-455C-9EA6-DF929625EA0E}">
        <p15:presenceInfo xmlns:p15="http://schemas.microsoft.com/office/powerpoint/2012/main" userId="6fbac5069eb117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>
        <p:scale>
          <a:sx n="75" d="100"/>
          <a:sy n="75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678C1-B181-4F4C-A9AB-C829E2F78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E0AF2-6B43-435D-A5C4-C9E485F7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B3E2B7-8C97-4BC8-8E7B-4910ACEA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6D386-DF64-4CB3-AE5C-F736BADF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3EE006-433E-4752-BCBA-D8D31A62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42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1CA2C-341E-4256-8DCD-F78D665B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28B684-1C79-4B82-B556-D385D98ED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4AF728-1B24-4DEA-945B-110B4541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F204A1-FB28-4A91-AFD4-1EF32005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B7763-8DE1-4E01-A9EC-0B52E504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6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04B8E-C887-4ADC-9093-87E540FFE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FA3E52-6450-4A09-92BB-246F34B39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1A92A-5733-4CF8-8446-E54B7A95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0554D-3543-46AF-B1FE-75E72700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A1D79-CBF5-4F67-9D39-F4124880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2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325B4-01BB-4601-9995-2C01129C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019DC-96F1-4097-BF67-B519EC26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29CAB-18CE-4376-A63E-BF19902D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98DA8-BFE1-4C2F-8451-DC238DDD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AC9F2-9A5E-4FF3-9F0C-B0D2AA92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0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169E-C4A0-42B2-A067-87649CEE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3EDF8B-9C1F-41E0-A34F-DD640A866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6D2C7-1672-4FBB-937A-C7E13288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7F882-2FAC-4612-9D04-52811A5F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A84B7-BD17-411B-B8F0-C294CC90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82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24EF9-50E9-443B-B76F-198ACCAD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2E035-DC53-4A83-9932-79F4A78AD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2C52E6-3360-4B5F-A107-76909AD8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D09F63-FF96-4C90-A94D-E087496F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76E652-BB67-480C-B36A-EA877DBD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092DED-88E5-4A57-A37C-3AE2343D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12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1743B-6D21-42F0-A36A-50E8E36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CAC88-18B4-4006-A31E-505FA02B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33A23F-1334-41B6-A78D-1B3D68ED0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C7EA39-6A34-41F6-B3F7-54BCF95E5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3086BD-01C4-4BB0-B30F-764F44EFC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C6F147-A44F-4B1A-B4DA-CA655202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D870AC-2AB2-4FED-9F7D-92646100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16F1EF-35E1-4B25-874C-57AD0FD2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45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2903C-AB22-4F51-A9A0-84720FAA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21061C-3B22-47C1-B353-AC8FC83F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A9E77E-2450-40C5-B8C7-521A0A8A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48572-143B-4502-BAA5-3F4C22BE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43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3095C5-D251-475D-868A-289F4471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D20A7C-5C6D-4B1E-B345-BCD2BD67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DAAA71-E5EA-4DD3-A720-D8721E78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90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68DAE-EF6B-4630-AAB3-52806332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D8E3F-B8DE-4A3C-86E6-0B4277FC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BE0F8E-7550-4017-9432-ADEB39399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6F789-9372-421A-87A7-957B8826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D072B-64DB-446D-8767-645D6C66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A3D19-3409-4859-ABBB-01836802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03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320C4-9EA7-465D-9446-EA77388D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3A5FF8-6F7E-4E45-B5EC-2F2A5316B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834E8-825D-42DA-8271-1B4367C98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33FB62-98D9-4170-BC18-7E3D482F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62B5E3-1B53-467B-8608-B1C491A2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BDACC-846D-411D-B3DF-D4949EEB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04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D9A81B-F950-4854-8B6C-344A84A1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E10AF9-CA01-4052-8938-92E5D1A1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CD446-1D99-4DC9-B1B2-07728DF6D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6DE6-F831-4A90-9853-EE9492830FB8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39C8E-BCED-495E-A9D4-09C3423F4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27803-1C0D-41F5-9ABB-367C706DE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8509-5431-40B1-A73B-3627159D9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67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07F1AE6-350A-456B-AC07-D3BB7F5C0CE1}"/>
              </a:ext>
            </a:extLst>
          </p:cNvPr>
          <p:cNvSpPr txBox="1"/>
          <p:nvPr/>
        </p:nvSpPr>
        <p:spPr>
          <a:xfrm>
            <a:off x="1285103" y="5103341"/>
            <a:ext cx="5585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Programación en Python</a:t>
            </a:r>
          </a:p>
          <a:p>
            <a:endParaRPr lang="es-CO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77FF06-D1C5-4C22-93FC-0449FF163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53" y="963828"/>
            <a:ext cx="3247385" cy="35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68BD3C-5B29-44D3-9D90-A12F59D7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20" y="1944914"/>
            <a:ext cx="10101359" cy="11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954AA67-7B01-44A9-99EA-C03F39D38A5A}"/>
              </a:ext>
            </a:extLst>
          </p:cNvPr>
          <p:cNvSpPr txBox="1"/>
          <p:nvPr/>
        </p:nvSpPr>
        <p:spPr>
          <a:xfrm>
            <a:off x="1000898" y="333633"/>
            <a:ext cx="537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Tipos de variables</a:t>
            </a:r>
          </a:p>
          <a:p>
            <a:endParaRPr lang="es-CO" sz="36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4A1309-E670-463A-8A41-3A9BD4AD4B32}"/>
              </a:ext>
            </a:extLst>
          </p:cNvPr>
          <p:cNvSpPr txBox="1"/>
          <p:nvPr/>
        </p:nvSpPr>
        <p:spPr>
          <a:xfrm>
            <a:off x="1668162" y="1791729"/>
            <a:ext cx="23354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Entero (</a:t>
            </a:r>
            <a:r>
              <a:rPr lang="es-CO" dirty="0" err="1"/>
              <a:t>Int</a:t>
            </a:r>
            <a:r>
              <a:rPr lang="es-CO" dirty="0"/>
              <a:t>)</a:t>
            </a:r>
          </a:p>
          <a:p>
            <a:endParaRPr lang="es-CO" dirty="0"/>
          </a:p>
          <a:p>
            <a:r>
              <a:rPr lang="es-CO" dirty="0"/>
              <a:t>Decimal (Float)</a:t>
            </a:r>
          </a:p>
          <a:p>
            <a:endParaRPr lang="es-CO" dirty="0"/>
          </a:p>
          <a:p>
            <a:r>
              <a:rPr lang="es-CO" dirty="0"/>
              <a:t>Booleano (</a:t>
            </a:r>
            <a:r>
              <a:rPr lang="es-CO" dirty="0" err="1"/>
              <a:t>Bool</a:t>
            </a:r>
            <a:r>
              <a:rPr lang="es-CO" dirty="0"/>
              <a:t>)</a:t>
            </a:r>
          </a:p>
          <a:p>
            <a:endParaRPr lang="es-CO" dirty="0"/>
          </a:p>
          <a:p>
            <a:r>
              <a:rPr lang="es-CO" dirty="0"/>
              <a:t>Cadena (</a:t>
            </a:r>
            <a:r>
              <a:rPr lang="es-CO" dirty="0" err="1"/>
              <a:t>Str</a:t>
            </a:r>
            <a:r>
              <a:rPr lang="es-CO" dirty="0"/>
              <a:t>)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24C4ACB-0658-4562-9A17-B7B0A8C29D28}"/>
              </a:ext>
            </a:extLst>
          </p:cNvPr>
          <p:cNvSpPr/>
          <p:nvPr/>
        </p:nvSpPr>
        <p:spPr>
          <a:xfrm>
            <a:off x="5140413" y="1645973"/>
            <a:ext cx="6096000" cy="286035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s-CO" dirty="0" err="1">
                <a:solidFill>
                  <a:srgbClr val="F8F8F2"/>
                </a:solidFill>
                <a:latin typeface="Consolas" panose="020B0609020204030204" pitchFamily="49" charset="0"/>
              </a:rPr>
              <a:t>numero_entero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s-CO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s-CO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s-CO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s-CO" dirty="0" err="1">
                <a:solidFill>
                  <a:srgbClr val="F8F8F2"/>
                </a:solidFill>
                <a:latin typeface="Consolas" panose="020B0609020204030204" pitchFamily="49" charset="0"/>
              </a:rPr>
              <a:t>numero_flotante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s-CO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s-CO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float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s-CO" dirty="0">
                <a:solidFill>
                  <a:srgbClr val="AE81FF"/>
                </a:solidFill>
                <a:latin typeface="Consolas" panose="020B0609020204030204" pitchFamily="49" charset="0"/>
              </a:rPr>
              <a:t>10.5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s-CO" dirty="0" err="1">
                <a:solidFill>
                  <a:srgbClr val="F8F8F2"/>
                </a:solidFill>
                <a:latin typeface="Consolas" panose="020B0609020204030204" pitchFamily="49" charset="0"/>
              </a:rPr>
              <a:t>boleana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s-CO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s-CO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bool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s-CO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cadena </a:t>
            </a:r>
            <a:r>
              <a:rPr lang="es-CO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s-CO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str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s-CO" dirty="0">
                <a:solidFill>
                  <a:srgbClr val="E6DB74"/>
                </a:solidFill>
                <a:latin typeface="Consolas" panose="020B0609020204030204" pitchFamily="49" charset="0"/>
              </a:rPr>
              <a:t>"Hola Mundo"</a:t>
            </a:r>
            <a:r>
              <a:rPr lang="es-CO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89F9E23-0AC7-4A44-BE41-0B16B06387A8}"/>
              </a:ext>
            </a:extLst>
          </p:cNvPr>
          <p:cNvCxnSpPr/>
          <p:nvPr/>
        </p:nvCxnSpPr>
        <p:spPr>
          <a:xfrm>
            <a:off x="3027405" y="2014151"/>
            <a:ext cx="19894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E31B234-DB81-4447-BAC5-786078944A77}"/>
              </a:ext>
            </a:extLst>
          </p:cNvPr>
          <p:cNvCxnSpPr/>
          <p:nvPr/>
        </p:nvCxnSpPr>
        <p:spPr>
          <a:xfrm>
            <a:off x="3262184" y="2533135"/>
            <a:ext cx="16599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12C1BB5-B2F3-4FC7-B587-C8597E3CA966}"/>
              </a:ext>
            </a:extLst>
          </p:cNvPr>
          <p:cNvCxnSpPr/>
          <p:nvPr/>
        </p:nvCxnSpPr>
        <p:spPr>
          <a:xfrm>
            <a:off x="3262184" y="3076152"/>
            <a:ext cx="180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779BF84-F6CB-4CE8-9229-0660EA722413}"/>
              </a:ext>
            </a:extLst>
          </p:cNvPr>
          <p:cNvCxnSpPr/>
          <p:nvPr/>
        </p:nvCxnSpPr>
        <p:spPr>
          <a:xfrm>
            <a:off x="3097427" y="3661719"/>
            <a:ext cx="19894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F7774F-BD66-47C8-87E4-EB758CAA53A3}"/>
              </a:ext>
            </a:extLst>
          </p:cNvPr>
          <p:cNvSpPr txBox="1"/>
          <p:nvPr/>
        </p:nvSpPr>
        <p:spPr>
          <a:xfrm>
            <a:off x="1000898" y="333633"/>
            <a:ext cx="537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Tipos de variables</a:t>
            </a:r>
          </a:p>
          <a:p>
            <a:endParaRPr lang="es-CO" sz="36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51D23-385D-4FA9-94EC-B47D99611BC1}"/>
              </a:ext>
            </a:extLst>
          </p:cNvPr>
          <p:cNvSpPr txBox="1"/>
          <p:nvPr/>
        </p:nvSpPr>
        <p:spPr>
          <a:xfrm>
            <a:off x="1186249" y="1705232"/>
            <a:ext cx="9971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Definir variables nos permite tener un código mas legible y de manera clara también para su proceso durante la ejecución.</a:t>
            </a:r>
            <a:br>
              <a:rPr lang="es-CO" dirty="0"/>
            </a:br>
            <a:br>
              <a:rPr lang="es-CO" dirty="0"/>
            </a:br>
            <a:r>
              <a:rPr lang="es-CO" dirty="0"/>
              <a:t>Un ejemplo de esto</a:t>
            </a:r>
          </a:p>
          <a:p>
            <a:endParaRPr lang="es-CO" dirty="0"/>
          </a:p>
          <a:p>
            <a:r>
              <a:rPr lang="es-CO" dirty="0"/>
              <a:t>	- ¿Qué dará el resultado de sumar el siguiente fragmento de código?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EA8ADEA-F861-4B29-9122-044496DA5190}"/>
              </a:ext>
            </a:extLst>
          </p:cNvPr>
          <p:cNvSpPr/>
          <p:nvPr/>
        </p:nvSpPr>
        <p:spPr>
          <a:xfrm>
            <a:off x="2825578" y="3710120"/>
            <a:ext cx="6096000" cy="16344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palabra1 </a:t>
            </a:r>
            <a:r>
              <a:rPr lang="es-E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"Hola"</a:t>
            </a:r>
            <a:endParaRPr lang="es-E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 </a:t>
            </a:r>
            <a:r>
              <a:rPr lang="es-E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endParaRPr lang="es-E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(palabra1 </a:t>
            </a:r>
            <a:r>
              <a:rPr lang="es-E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numero)</a:t>
            </a:r>
          </a:p>
        </p:txBody>
      </p:sp>
    </p:spTree>
    <p:extLst>
      <p:ext uri="{BB962C8B-B14F-4D97-AF65-F5344CB8AC3E}">
        <p14:creationId xmlns:p14="http://schemas.microsoft.com/office/powerpoint/2010/main" val="208653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236FD61-0623-4B04-A10D-B4A0E37BA413}"/>
              </a:ext>
            </a:extLst>
          </p:cNvPr>
          <p:cNvSpPr txBox="1"/>
          <p:nvPr/>
        </p:nvSpPr>
        <p:spPr>
          <a:xfrm>
            <a:off x="1000898" y="333633"/>
            <a:ext cx="537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Tipos de variables</a:t>
            </a:r>
          </a:p>
          <a:p>
            <a:endParaRPr lang="es-CO" sz="36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9FC4E9-096A-41B9-AE04-94B3B4CDA68A}"/>
              </a:ext>
            </a:extLst>
          </p:cNvPr>
          <p:cNvSpPr txBox="1"/>
          <p:nvPr/>
        </p:nvSpPr>
        <p:spPr>
          <a:xfrm>
            <a:off x="1248033" y="1841157"/>
            <a:ext cx="9312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Al trabajar en Python, este al ser un lenguaje de programación interpretado, maneja de </a:t>
            </a:r>
          </a:p>
          <a:p>
            <a:r>
              <a:rPr lang="es-CO" dirty="0"/>
              <a:t>manera eficiente en diferentes casos, pero al iniciar un estudiante y por buenas practicas </a:t>
            </a:r>
          </a:p>
          <a:p>
            <a:r>
              <a:rPr lang="es-CO" dirty="0"/>
              <a:t>es muy importante definir el tipo de variables.</a:t>
            </a:r>
            <a:br>
              <a:rPr lang="es-CO" dirty="0"/>
            </a:br>
            <a:br>
              <a:rPr lang="es-CO" dirty="0"/>
            </a:br>
            <a:r>
              <a:rPr lang="es-CO" dirty="0"/>
              <a:t>Tener en cuenta que hay algunas formas de cambiar el tipo de variables posibles en los lenguajes </a:t>
            </a:r>
          </a:p>
          <a:p>
            <a:r>
              <a:rPr lang="es-CO" dirty="0"/>
              <a:t>de programación, pero hay tipos que están estrictamente prohibidos, generan errores.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4C027F1-A4C2-48EE-8ED8-B179627AD55D}"/>
              </a:ext>
            </a:extLst>
          </p:cNvPr>
          <p:cNvSpPr/>
          <p:nvPr/>
        </p:nvSpPr>
        <p:spPr>
          <a:xfrm>
            <a:off x="2726725" y="3766754"/>
            <a:ext cx="6096000" cy="25538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it-I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 </a:t>
            </a:r>
            <a:r>
              <a:rPr lang="it-I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20.2</a:t>
            </a:r>
            <a:endParaRPr lang="it-IT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(numero)</a:t>
            </a:r>
          </a:p>
          <a:p>
            <a:br>
              <a:rPr lang="it-I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it-I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20.2</a:t>
            </a:r>
            <a:endParaRPr lang="it-IT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(numero))</a:t>
            </a:r>
          </a:p>
          <a:p>
            <a:r>
              <a:rPr lang="it-IT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it-I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endParaRPr lang="it-IT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152725C-4F2D-4392-BD28-1CB50150E2DF}"/>
              </a:ext>
            </a:extLst>
          </p:cNvPr>
          <p:cNvSpPr txBox="1"/>
          <p:nvPr/>
        </p:nvSpPr>
        <p:spPr>
          <a:xfrm>
            <a:off x="1000898" y="333633"/>
            <a:ext cx="537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Entrada de datos</a:t>
            </a:r>
          </a:p>
          <a:p>
            <a:endParaRPr lang="es-CO" sz="36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733B5F-86BD-443E-82A2-DBC3395A7AEA}"/>
              </a:ext>
            </a:extLst>
          </p:cNvPr>
          <p:cNvSpPr txBox="1"/>
          <p:nvPr/>
        </p:nvSpPr>
        <p:spPr>
          <a:xfrm>
            <a:off x="630194" y="2014152"/>
            <a:ext cx="11287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La entrada de datos en Python, nos permite interactuar con el usuario que este manejando el programa.</a:t>
            </a:r>
          </a:p>
          <a:p>
            <a:r>
              <a:rPr lang="es-CO" dirty="0"/>
              <a:t>Las utilidades de este pueden variar dependiendo el caso, podría estar haciendo un calculo, haciendo pruebas, etc.</a:t>
            </a:r>
          </a:p>
          <a:p>
            <a:endParaRPr lang="es-CO" dirty="0"/>
          </a:p>
          <a:p>
            <a:r>
              <a:rPr lang="es-CO" dirty="0"/>
              <a:t>Muy importante entrada de datos mostrara un mensaje y recibirá un valor esperado. (No confundir con salida de datos)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DD1C61-4DC4-4EFE-AD9B-631289CD2630}"/>
              </a:ext>
            </a:extLst>
          </p:cNvPr>
          <p:cNvSpPr/>
          <p:nvPr/>
        </p:nvSpPr>
        <p:spPr>
          <a:xfrm>
            <a:off x="2664941" y="3429000"/>
            <a:ext cx="6096000" cy="286035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nombre </a:t>
            </a:r>
            <a:r>
              <a:rPr lang="es-E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"Ingrese su nombre: "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"Hola "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nombre)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edad </a:t>
            </a:r>
            <a:r>
              <a:rPr lang="es-E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"Ingrese su edad: "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 edad es: "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(edad))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6A964A3-176D-4ECC-B663-D4213B725430}"/>
              </a:ext>
            </a:extLst>
          </p:cNvPr>
          <p:cNvSpPr txBox="1"/>
          <p:nvPr/>
        </p:nvSpPr>
        <p:spPr>
          <a:xfrm>
            <a:off x="1000898" y="333633"/>
            <a:ext cx="537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Salida de datos</a:t>
            </a:r>
          </a:p>
          <a:p>
            <a:endParaRPr lang="es-CO" sz="36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73B70B-1CB3-41B4-B2C8-37B228DE4011}"/>
              </a:ext>
            </a:extLst>
          </p:cNvPr>
          <p:cNvSpPr txBox="1"/>
          <p:nvPr/>
        </p:nvSpPr>
        <p:spPr>
          <a:xfrm>
            <a:off x="778476" y="1371600"/>
            <a:ext cx="10602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la salida de datos en la programación nos interesa saber el resultado de nuestro proceso, para eso debemos indicarle a la maquina que nos muestre aquello que necesitamos.</a:t>
            </a:r>
            <a:br>
              <a:rPr lang="es-CO" dirty="0"/>
            </a:br>
            <a:br>
              <a:rPr lang="es-CO" dirty="0"/>
            </a:br>
            <a:r>
              <a:rPr lang="es-CO" dirty="0"/>
              <a:t>En nuestro caso es para ver los procesos realizados, en otras ocasiones también se usa para probar parte de un</a:t>
            </a:r>
          </a:p>
          <a:p>
            <a:r>
              <a:rPr lang="es-CO" dirty="0"/>
              <a:t>Algoritmo como termino de prueba para conocer el valor esperado.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10A9E2A-5733-49B1-B159-1F7EC449A08E}"/>
              </a:ext>
            </a:extLst>
          </p:cNvPr>
          <p:cNvSpPr/>
          <p:nvPr/>
        </p:nvSpPr>
        <p:spPr>
          <a:xfrm>
            <a:off x="2404419" y="3158391"/>
            <a:ext cx="7383162" cy="32008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"Hola Mundo"</a:t>
            </a:r>
            <a:r>
              <a:rPr lang="es-E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"""</a:t>
            </a:r>
            <a:endParaRPr lang="es-E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     Un print especial que nos permite </a:t>
            </a:r>
            <a:endParaRPr lang="es-E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     el lenguaje de </a:t>
            </a:r>
            <a:r>
              <a:rPr lang="es-ES" sz="1400" dirty="0">
                <a:solidFill>
                  <a:srgbClr val="E6DB74"/>
                </a:solidFill>
                <a:latin typeface="Consolas" panose="020B0609020204030204" pitchFamily="49" charset="0"/>
              </a:rPr>
              <a:t>P</a:t>
            </a:r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ython</a:t>
            </a:r>
            <a:endParaRPr lang="es-E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     este debe ser indicado con</a:t>
            </a:r>
            <a:endParaRPr lang="es-E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     los 3 comillas dobles</a:t>
            </a:r>
            <a:endParaRPr lang="es-E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     al inicio y al final</a:t>
            </a:r>
            <a:endParaRPr lang="es-E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     para obtener un print tal cual lo tenemos</a:t>
            </a:r>
            <a:endParaRPr lang="es-E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     en nuestro código</a:t>
            </a:r>
            <a:endParaRPr lang="es-E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es-E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es-E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     """</a:t>
            </a:r>
            <a:r>
              <a:rPr lang="es-E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288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01C1E76-A871-4E01-9A37-1A53BBF63D90}"/>
              </a:ext>
            </a:extLst>
          </p:cNvPr>
          <p:cNvSpPr txBox="1"/>
          <p:nvPr/>
        </p:nvSpPr>
        <p:spPr>
          <a:xfrm>
            <a:off x="1000898" y="333633"/>
            <a:ext cx="537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Concatenación</a:t>
            </a:r>
          </a:p>
          <a:p>
            <a:endParaRPr lang="es-CO" sz="36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EA93AF-9C4F-4975-B14A-1E8D1B66D7AE}"/>
              </a:ext>
            </a:extLst>
          </p:cNvPr>
          <p:cNvSpPr txBox="1"/>
          <p:nvPr/>
        </p:nvSpPr>
        <p:spPr>
          <a:xfrm>
            <a:off x="1000898" y="1155700"/>
            <a:ext cx="10190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Cuando tenemos algunos elementos por separados y requerimos que estos estén dentro de nuestro proceso juntos, usamos la concatenación. </a:t>
            </a:r>
            <a:br>
              <a:rPr lang="es-CO" dirty="0"/>
            </a:br>
            <a:endParaRPr lang="es-CO" dirty="0"/>
          </a:p>
          <a:p>
            <a:r>
              <a:rPr lang="es-CO" dirty="0"/>
              <a:t>A continuación un ejemplo que nos permite conocer como hacerlo: </a:t>
            </a:r>
            <a:br>
              <a:rPr lang="es-CO" dirty="0"/>
            </a:br>
            <a:br>
              <a:rPr lang="es-CO" dirty="0"/>
            </a:br>
            <a:r>
              <a:rPr lang="es-CO" dirty="0"/>
              <a:t>	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9E96FAB-9DB3-4B76-9D0C-AC1F89D7C67B}"/>
              </a:ext>
            </a:extLst>
          </p:cNvPr>
          <p:cNvSpPr/>
          <p:nvPr/>
        </p:nvSpPr>
        <p:spPr>
          <a:xfrm>
            <a:off x="0" y="2708463"/>
            <a:ext cx="6096000" cy="34222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b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nombre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"Alejandro"</a:t>
            </a:r>
            <a:endParaRPr lang="es-E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apellido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"Sierra"</a:t>
            </a:r>
            <a:endParaRPr lang="es-E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edad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"19"</a:t>
            </a:r>
            <a:endParaRPr lang="es-E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mensaje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"Hola mi nombre es "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nombre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apellido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y tengo "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edad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años"</a:t>
            </a:r>
            <a:endParaRPr lang="es-E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(mensaje)</a:t>
            </a:r>
          </a:p>
          <a:p>
            <a:b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Hola mi nombre es Alejandro Sierra y tengo </a:t>
            </a:r>
            <a:r>
              <a:rPr lang="es-ES" sz="1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años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0E47449-7ABE-4421-A194-8C567E9C004B}"/>
              </a:ext>
            </a:extLst>
          </p:cNvPr>
          <p:cNvSpPr/>
          <p:nvPr/>
        </p:nvSpPr>
        <p:spPr>
          <a:xfrm>
            <a:off x="6096000" y="2836157"/>
            <a:ext cx="6096000" cy="31668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nombre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"Alejandro"</a:t>
            </a:r>
            <a:endParaRPr lang="es-E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apellido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"Sierra"</a:t>
            </a:r>
            <a:endParaRPr lang="es-E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edad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"19"</a:t>
            </a:r>
            <a:endParaRPr lang="es-E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mensaje </a:t>
            </a: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ES" sz="1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"Hola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mi nombre es </a:t>
            </a:r>
            <a:r>
              <a:rPr lang="es-ES" sz="1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ES" sz="1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y tengo </a:t>
            </a:r>
            <a:r>
              <a:rPr lang="es-ES" sz="1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ES" sz="1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años"</a:t>
            </a:r>
            <a:endParaRPr lang="es-E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(mensaje)</a:t>
            </a:r>
          </a:p>
          <a:p>
            <a:b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Hola mi nombre es Alejandro Sierra y tengo </a:t>
            </a:r>
            <a:r>
              <a:rPr lang="es-ES" sz="1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s-E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años</a:t>
            </a:r>
          </a:p>
        </p:txBody>
      </p:sp>
    </p:spTree>
    <p:extLst>
      <p:ext uri="{BB962C8B-B14F-4D97-AF65-F5344CB8AC3E}">
        <p14:creationId xmlns:p14="http://schemas.microsoft.com/office/powerpoint/2010/main" val="102288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61C69BC-7EA4-46CE-9D2A-59ED5C738305}"/>
              </a:ext>
            </a:extLst>
          </p:cNvPr>
          <p:cNvSpPr txBox="1"/>
          <p:nvPr/>
        </p:nvSpPr>
        <p:spPr>
          <a:xfrm>
            <a:off x="1000898" y="333633"/>
            <a:ext cx="537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Operadores Aritméticos </a:t>
            </a:r>
          </a:p>
          <a:p>
            <a:endParaRPr lang="es-CO" sz="36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B84129-7755-4994-AC88-57C69958080F}"/>
              </a:ext>
            </a:extLst>
          </p:cNvPr>
          <p:cNvSpPr txBox="1"/>
          <p:nvPr/>
        </p:nvSpPr>
        <p:spPr>
          <a:xfrm>
            <a:off x="381000" y="1161892"/>
            <a:ext cx="970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¿Ustedes creen que en la programación se necesita la matemática?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C716D1-78AC-4E92-8949-1480A52645ED}"/>
              </a:ext>
            </a:extLst>
          </p:cNvPr>
          <p:cNvSpPr txBox="1"/>
          <p:nvPr/>
        </p:nvSpPr>
        <p:spPr>
          <a:xfrm>
            <a:off x="584200" y="2463800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respuesta es : Depende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96DD39-47D3-4083-BE09-63670C7CAB6B}"/>
              </a:ext>
            </a:extLst>
          </p:cNvPr>
          <p:cNvSpPr txBox="1"/>
          <p:nvPr/>
        </p:nvSpPr>
        <p:spPr>
          <a:xfrm>
            <a:off x="584200" y="3669773"/>
            <a:ext cx="5603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 mentira, donde ustedes se sitúen en la programación siempre verán la matemática, así sea en cálculos básicos</a:t>
            </a:r>
          </a:p>
          <a:p>
            <a:r>
              <a:rPr lang="es-CO" dirty="0"/>
              <a:t>Para eso aprenderemos a como usar los diferentes operadores matemáticos dentro de Python.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07C1B1-EAFB-4721-BF3A-60CD0929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29" y="1533962"/>
            <a:ext cx="4896071" cy="51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4FC8BD-0851-4050-9AEB-0EF808CD8174}"/>
              </a:ext>
            </a:extLst>
          </p:cNvPr>
          <p:cNvSpPr txBox="1"/>
          <p:nvPr/>
        </p:nvSpPr>
        <p:spPr>
          <a:xfrm>
            <a:off x="1000898" y="333633"/>
            <a:ext cx="537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Operadores Comparativos </a:t>
            </a:r>
          </a:p>
          <a:p>
            <a:endParaRPr lang="es-CO" sz="36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1591E7F-FD51-422F-80B1-DFF946FAFD78}"/>
              </a:ext>
            </a:extLst>
          </p:cNvPr>
          <p:cNvSpPr txBox="1"/>
          <p:nvPr/>
        </p:nvSpPr>
        <p:spPr>
          <a:xfrm>
            <a:off x="1562100" y="1295400"/>
            <a:ext cx="947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Para finalizar esta bienvenida conoceremos otros operadores que son mas usados en la </a:t>
            </a:r>
          </a:p>
          <a:p>
            <a:r>
              <a:rPr lang="es-CO" dirty="0"/>
              <a:t>Ciencia de la computación, la mayoría de los casos para realizar algoritmos y programas en la </a:t>
            </a:r>
          </a:p>
          <a:p>
            <a:r>
              <a:rPr lang="es-CO" dirty="0"/>
              <a:t>Programación requerimos de estados que son a partir de comparaciones entre dos o varios elementos.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21306C-53DD-425B-81E1-62BFA52D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21287"/>
            <a:ext cx="5946845" cy="38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52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748</Words>
  <Application>Microsoft Office PowerPoint</Application>
  <PresentationFormat>Panorámica</PresentationFormat>
  <Paragraphs>80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Sierra Betancourt</dc:creator>
  <cp:lastModifiedBy>Alejandro Sierra Betancourt</cp:lastModifiedBy>
  <cp:revision>2</cp:revision>
  <dcterms:created xsi:type="dcterms:W3CDTF">2024-02-28T02:30:17Z</dcterms:created>
  <dcterms:modified xsi:type="dcterms:W3CDTF">2024-02-28T17:11:54Z</dcterms:modified>
</cp:coreProperties>
</file>