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09:33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16729 7895 24575,'-63'-7'0,"-1"0"0,31 2 0,-3-1 0,-18-1 0,-10 0 0,10 1 0,-8-3 0,-2 6 0,29 11 0,6 7 0,2 5 0,2 0 0,2-4 0,5-5 0,5-2 0,7 17 0,3 3 0,3 13 0,0-7 0,0-6 0,0-5 0,0-1 0,2-3 0,3-3 0,5-1 0,5-1 0,2-1 0,6 15 0,-2 9 0,-4-6 0,-5-1 0,-4-24 0,10-4 0,15-3 0,3 0 0,26 2 0,-7 12 0,3 0 0,1 7 0,-4-9 0,11-6 0,-32-5 0,-1-1 0,28 0 0,-1 0 0,-27 0 0,6 0 0,-19-4 0,7-7 0,13-15 0,-12 1 0,-9-4 0,-4-2 0,-5-9 0,-10 2 0,-6 0 0,-15-6 0,-19-8 0,-4 20 0,2 0 0,18 11 0,10 2 0,2 13 0,-16 4 0,2-1 0,-6-2 0,20 4 0,8 6 0,3 32 0,1-21 0,0 17 0</inkml:trace>
  <inkml:trace contextRef="#ctx0" brushRef="#br0" timeOffset="2255">21609 7905 24575,'-42'-8'0,"-14"3"0,10 3 0,-7 1 0,3 0 0,-4 1 0,1 0 0,5 0 0,-3 0 0,4 0 0,2 1 0,6 1 0,-10 7 0,7 10 0,33 44 0,7-17 0,1-10 0,0 1 0,-9 24 0,5-29 0,11 5 0,5-1 0,10-6 0,13 10 0,4 0 0,6-8 0,-17-9 0,4-3 0,10-14 0,0-6 0,11 1 0,-6 0 0,1-2 0,12 1 0,-24-3 0,5-4 0,4-7 0,5-4 0,-2 1 0,8-5 0,-1 0 0,-5 1 0,1-3 0,-5 3 0,-5 0 0,-6 2 0,8-5 0,-8 3 0,-20 11 0,-1 3 0,-6 0 0,-1-5 0,-6-25 0,-8 8 0,-12-15 0,-22 21 0,-21 3 0,23 9 0,-2 1 0,-2-1 0,0 0 0,5 0 0,3 0 0,-19-4 0,23 5 0,15 8 0,10 5 0,2-1 0,4 2 0</inkml:trace>
  <inkml:trace contextRef="#ctx0" brushRef="#br0" timeOffset="4172">21589 8568 24575,'-37'-4'0,"-26"2"0,8 2 0,-7 3 0,21 17 0,19-3 0,-3 15 0,2 2 0,9-7 0,1 9 0,12-1 0,1-6 0,-2 27 0,-8-26 0,-6 0 0,-3-1 0,-7-1 0,-12 22 0,28-23 0,7 18 0,25-14 0,7 2 0,2-15 0,3-3 0,29 4 0,-30-10 0,0-1 0,31-1 0,-19-5 0,1-2 0,-10 0 0,1 0 0,11 0 0,-2 0 0,8-1 0,-13-4 0,-5-8 0,0-29 0,-13-1 0,-10 4 0,-6-1 0,-15-8 0,-13 1 0,-6 2 0,-16-4 0,10 14 0,1 0 0,-14-8 0,3 9 0,-4 5 0,13 15 0,0 7 0,20 7 0,-6 8 0,13 6 0,4 18 0,4-14 0,3 3 0</inkml:trace>
  <inkml:trace contextRef="#ctx0" brushRef="#br0" timeOffset="7948">16663 8612 24575,'-26'0'0,"-11"0"0,-8 0 0,-2 0 0,7 0 0,-8 0 0,12 0 0,-5 0 0,14 6 0,-3 7 0,8 1 0,1 5 0,11 3 0,0-3 0,-15 8 0,0-11 0,-3-4 0,8-4 0,5-4 0,-12 8 0,13-3 0,-6 13 0,20-10 0,0 13 0,0-9 0,-1 9 0,-5-4 0,-4-1 0,-1-2 0,3-4 0,6 0 0,2 15 0,13 7 0,-1 3 0,11 0 0,0-8 0,-9-10 0,7 8 0,-5-14 0,8 0 0,12-8 0,-8-6 0,8-1 0,-6 0 0,8 0 0,8-2 0,3 0 0,0-3 0,0-2 0,-3 0 0,19-7 0,-24 2 0,8-4 0,-30 5 0,4-9 0,-7 6 0,3-7 0,-2-10 0,-7-1 0,1-4 0,1-2 0,-1-10 0,7-14 0,-11 20 0,-4 17 0,-3-5 0,0 7 0,-3 3 0,-4 1 0,-6 6 0,-13 9 0,1 3 0,-6 1 0,4 0 0,2 0 0,-3 0 0,12 2 0,3 0 0,8 3 0,2 5 0,-1-6 0,3 5 0</inkml:trace>
  <inkml:trace contextRef="#ctx0" brushRef="#br0" timeOffset="24929">16587 8388 24575,'23'0'0,"9"0"0,5 1 0,4-2 0,-7 2 0,2-2 0,14 0 0,4-3 0,5-1 0,-1-1 0,-16 1 0,0 0 0,7-1 0,3 0 0,15 4 0,-3 1 0,-26 0 0,1 1 0,4 0 0,5 0 0,-1 0 0,11-2 0,-2-1 0,5 0 0,1 0 0,2 0 0,-1 0 0,-9 0 0,-3 1 0,-17 2 0,-1 0 0,34 0 0,-13 0 0,3 0 0,-11 0 0,3 0 0,5 0 0,5 0 0,-6 0 0,-7 0 0,-2 0 0,19 0 0,1 0 0,-11 0 0,0 0 0,-9 0 0,2 0 0,0 0 0,19 0 0,0 0 0,-19 0 0,-1 0 0,-2 0 0,8 0 0,-2 0 0,-1 0 0,1 0 0,12 0 0,-2 0 0,-19 0 0,-1 0 0,7 0 0,-3 0 0,4 0 0,-4 1 0,3 4 0,4 0 0,-1 2 0,11-1 0,-17-2 0,4 3 0,-12-2 0,10 2 0,7-1 0,-10-2 0,2-1 0,20 3 0,-25-3 0,-2 0 0,7 1 0,-6 3 0,-1-2 0,3-1 0,1-2 0,4-2 0,19 0 0,-14 0 0,15 0 0,-21 0 0,-3 0 0,-4 0 0,1 0 0,7 3 0,-9-2 0,0-1 0,4 3 0,-13-3 0,2 0 0,-15 0 0,-1 0 0,-2-1 0,-2-13 0,-5-8 0,-1-31 0,-3 10 0,0-1 0,-2 1 0,-3 3 0,-4-22 0,-7 30 0,3 6 0,-3-6 0,7 8 0,1 2 0,3-15 0,3 19 0,0-9 0,0 21 0,-2 1 0,1 1 0,2 0 0,0 1 0,0 0 0,-7-5 0,-10 0 0,-5 0 0,-13 1 0,-12 5 0,14 2 0,-4 0 0,-8 0 0,-5 0 0,2 0 0,-3 0 0,2 0 0,-5 0 0,2 0 0,-14 0 0,4 0 0,23 0 0,3 0 0,-2 0 0,-5 0 0,-11 0 0,-11 0 0,-3 0 0,7 0 0,7 1 0,4 0 0,-5 1-273,1-1 0,-6 0 0,-2 0 0,3 0 0,6 1 273,-2 0 0,6 1 0,0-1 0,2 1 0,0 0 0,1-1 0,-14 0 0,4-1 0,10 0 0,3 0 0,8-1 0,-1 0 0,-6 0 0,-5 0 0,1 0 0,-10-1 0,-4-1 0,7 1 0,-6 0 0,-1 0 0,7 0 0,-12-1 0,2-1 0,13 2 0,-2 0 0,-1 0 0,-11 1 0,-2 0 0,5 0 0,0 1 0,1 0 0,-3 1 0,-5 1 0,4 1 0,19-1 0,2 1 0,1 1 682,-21 1 1,2 0-683,3-1 0,-1-2 0,11-3 0,-2-1 0,2-1 0,-11-3 0,2 1 0,-4 0 0,-1 0 0,12 1 0,0 0 0,6 1 0,-17 2 0,19 0 0,6 2 0,17 2 0,-12 7 0,7-1 0,-13-1 0,-1-2 0,8 1 0,-33 10 0,58-5 0,-4 11 0,9 14 0,1-9 0,2 22 0,3-25 0,2 9 0,1-11 0,-1 12 0,-4-1 0,-1 0 0,-2-1 0,0-21 0,0 1 0</inkml:trace>
  <inkml:trace contextRef="#ctx0" brushRef="#br0" timeOffset="32007">21367 9846 24575,'57'0'0,"-1"0"0,0 0 0,1 0 0,0 0 0,0 0 0,1 0 0,0 0 0,4 0 0,-1 0 0,2 0 0,0 0 0,1 0 0,-1 0 0,4 0 0,4 0 0,-11-1 0,4 0 0,4 0 0,0 0 0,0-1 0,-2 1 0,-5 0-1001,0 1 0,-3 0 1,-3-1-1,2 1 0,4 0 1001,-7-1 0,4 0 0,1-1 0,0 1 0,0 0 0,-1 0 0,-3 0-146,11 1 0,-2 0 0,-2 0 0,-3 0 0,-4 0 146,7 0 0,-5 0 0,4 0 104,-8 0 1,3 0 0,2-1 0,-3 1 0,-7-2-105,17-3 0,-7-2 0,2 0 0,-2-2 0,-5-2 0,1 0 0,-8 3 0,2 1 0,-2 0 0,7-1 0,0 2 0,-8 2 0,2 0 0,-2 2 0,7 0 0,-2 1 1148,4 1 0,1 0-1148,-1 0 0,2 0 984,9 0 1,-1 0-985,-23 0 0,-1 0 472,5 0 1,-4 0-473,3 0 0,-6 0 0,4 0 0,-6 0 0,5 0 0,8 0 0,-12 0 0,0 0 0,21 0 0,-15 0 0,-1 0 0,9 0 0,-3 3 0,2 1 0,15 0 0,-20 0 0,-1 0 0,-9-2 0,-3-1 0,9-1 0,3-5 0,-32-8 0,-6-11 0,-14-9 0,-6-4 0,-6-1 0,-4 0 0,-14-13 0,9 11 0,-1 1 0,-11 0 0,1 1 0,9 4 0,8 5 0,8 6 0,4 9 0,1 6 0,0 5 0,-2 3 0,1 0 0,2 0 0,2 0 0,2 0 0,0 0 0,-3 0 0,-6-1 0,-5-1 0,-8-1 0,-11-1 0,-20-3 0,18 4 0,-4-1 0,-12 0 0,-8 0 0,11 2 0,-6 0 0,-1 1 0,1-1 0,8 1 0,2 0 0,-1 0 0,-3 1-535,-4-1 0,-3 1 0,-2 0 0,0 0 0,1 0 535,6-1 0,0 1 0,1 0 0,-1 1 0,-1-1 0,-4-1 0,-2 1 0,1 0 0,-1 0 0,0 1 0,-2-1 0,0 1 0,0 0 0,0 1 0,2-1 0,3 1 0,0-1 0,2 1 0,1 0 0,1 0-172,-1 1 1,2-1 0,2 1 0,2-1 171,-5 1 0,2 0 0,1 0-95,0-2 1,1 0-1,2-1 95,-7 0 0,-1 0 0,11 0 0,-2 0 0,-3 0 0,-9 0 0,-3 0 0,3 0 0,10 0 0,2 1 0,-5-2 0,2-1 0,-5-2 0,-2 1 0,2-1 0,5 1 0,-3 0 0,5 1 0,-3-1 0,-3-2 0,-5-1 0,2 1 0,7 1 0,-3 1 0,5 1 0,-11-1 0,4 2 0,-8 1 2530,-1 0-2530,5 0 774,3 2-774,20 0 0,0 1 340,-10 1-340,-6 3 0,32-4 0,7 1 0,3 0 0,1 1 0,-1 1 0,-2 1 0,-18 10 0,3-5 0,-13 8 0,4-3 0,12-4 0,3 1 0,13-4 0,5-3 0,-2 5 0,2-3 0,-2 5 0,2-3 0,3 3 0,1 4 0,0 27 0,4-4 0,6 22 0,-3-26 0,1-1 0,5 21 0,-6-14 0,-2-1 0,-2-3 0,-1 1 0,-2-27 0,0-4 0,0-4 0,0-1 0,3 4 0,-2-2 0,2 6 0,-1-7 0,-1-2 0,1-6 0,-1-1 0,-1 1 0</inkml:trace>
  <inkml:trace contextRef="#ctx0" brushRef="#br0" timeOffset="39824">26307 8548 24575,'-55'-1'0,"0"0"0,-1 0 0,1 0 0,-5 0 0,1 1 0,-4-1 0,-6 0 0,16 1 0,-2 0 0,-3 0 0,-3 0 0,-1 0 0,-3 0 0,-1 0 0,-2 0-624,13 0 0,-3 0 0,-1 0 0,-2 0 0,0 0 0,-2 0 0,-1 0 0,0 0 0,0 0 0,-1 0 1,2 0-1,0 0 0,0 0 624,-3 0 0,-1 0 0,0 0 0,1 0 0,-1 0 0,1 0 0,-1 0 0,1 0 0,-1 0 0,0 0 0,1 0 0,-1 0-240,5 0 1,-1 0 0,-1 0 0,0 0 0,0 0 0,1 0 0,-1 0 0,1 0 0,1 0 0,1 0 0,0 0 0,2 0 0,2 0 239,-12 0 0,1 0 0,1 0 0,2 0 0,0 0 0,3 0 0,1 0 0,2 0 0,3 0 0,-6 0 0,3 0 0,3 0 0,2 0 0,1 0 0,1 0 309,-14 0 0,3 0 1,1 0-1,1 0-309,2 0 0,1 0 0,2 0 0,4 0 0,3 0 0,4 0 0,5 0 0,-25 0 3011,19 0-3011,24 0 5528,1 0-5528,5 0 1443,-19 0-1443,10 0 0,-4 0 0,13 0 0,8 7 0,8 7 0,18 16 0,8 8 0,4 4 0,-10 0 0,-7-24 0,-8-1 0,-3-20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17:00.3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23752 9244 24575,'-9'0'0,"-7"0"0,-8 2 0,-18 18 0,13-3 0,-4 17 0,24-5 0,-1 27 0,7-10 0,-4 18 0,2-20 0,-1-2 0,-2-4 0,0-7 0,2-8 0,2-2 0,3-9 0,1 1 0,0-4 0,3-2 0,4-1 0,32-3 0,7-7 0,-10-1 0,1-2 0,-3-1 0,-2-1 0,28-9 0,-25 9 0,-1 1 0,17-6 0,6-2 0,-22 0 0,-6 1 0,-7 1 0,-8-4 0,-4 2 0,-23-10 0,-7 9 0,-16-2 0,-1 10 0,0-1 0,3 2 0,5-5 0,5-4 0,6-5 0,5-3 0,-7-9 0,5 15 0,-1-3 0,6 18 0,5 3 0,2 0 0,2 1 0</inkml:trace>
  <inkml:trace contextRef="#ctx0" brushRef="#br0" timeOffset="2576">23903 10482 24575,'-50'35'0,"5"-2"0,21-12 0,1-2 0,-1-1 0,6-8 0,-4 0 0,8-4 0,3 5 0,5 1 0,5 1 0,1-1 0,34 9 0,-6-4 0,6 3 0,2 3 0,14 21 0,-23-17 0,-1 1 0,-2-2 0,-1-3 0,13 3 0,7-25 0,-17-11 0,2-10 0,-12 3 0,-3-5 0,-3-7 0,-4-21 0,-4 13 0,-2-10 0,0 21 0,-1 3 0,-10 1 0,1 8 0,-16-1 0,2 9 0,2 0 0,2 4 0,4 2 0,-2 0 0,4 0 0,-2 0 0,12 0 0,-2-2 0,2-1 0,2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24:23.2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20631 4969 24575,'-28'50'0,"1"0"0,-1-1 0,0 1 0,1 0 0,-2-4 0,-1 2 0,-2 2 0,-1 1 0,-2 2 0,-1 1 0,-1 2 0,-1 1-820,5-8 1,-2 1 0,0 1 0,-1 0 0,-1 2-1,-1 1 1,-1 1 0,0 1 0,-2 1 0,1 1 0,-2 2-1,0 0 777,9-12 1,-1 1 0,-1 1-1,0 1 1,-2 1 0,1 1 0,-2 1-1,0 1 1,0 0 0,0 0-1,0 0 1,0 1 0,-1-1 0,1 1-1,1-1 1,-1-1 0,2 0 0,-1-1-1,2-1 1,0-1-113,-3 6 0,0-2 1,1 1-1,1-2 0,-1 0 1,1 0-1,1-1 1,-1 0-1,1 1 0,-1-1 1,1 0-1,-1 1 1,1 1-1,-1-1 0,0 2 1,-1 0 154,2-2 0,-1 2 0,-1 0 0,0 1 0,0 0 0,0 1 0,-1 0 0,1 0 0,-1 0 0,1 0 0,1-1 0,0 0 0,0 0 0,1-2 0,1 0 0,1-1 0,1-2 0,1-1-28,-3 8 0,1-3 1,1-2-1,2-1 1,0-1-1,1 0 1,1 0-1,-1 0 0,0 1 1,-1 2-1,-1 2 1,-1 2 27,3-6 0,-1 1 0,0 3 0,0 0 0,-2 2 0,1 0 0,-1 1 0,0 1 0,0-1 0,0 1 0,0 0 0,1-1 0,0-1 0,0 0 0,1-2 0,0 0 0,2-2-179,-4 5 1,1-2 0,1-1-1,1 0 1,0-2 0,0 0-1,1 0 1,-1 0 0,0 1 0,0 0-1,0 1 1,-2 1 0,1 2 178,2-6 0,0 2 0,-1 0 0,-1 2 0,1 1 0,-2 0 0,1 1 0,0-1 0,0 1 0,0-1 0,0 0 0,1-1 0,0 0 0,1-3 0,1 0 0,0-2 0,2-2-1,-7 13 1,0-2-1,2-2 1,1-1-1,1-2 1,0-1 0,0 0-1,1 0 1,-1 0-1,0 1 1,-1 2 0,-1 0 0,1 0 0,1 0 0,-1-1 0,1 0 0,0-1 0,0 1 0,0-1 55,1-2 0,1-1 1,0 0-1,0 1 1,0-2-1,1 1 0,-1-1 1,1 1-1,1-1-55,-3 5 0,1 0 0,0-1 0,0 1 0,1-1 0,-1 0 0,1-1 0,1 0 71,-2 4 1,0 0 0,0-1 0,1-1 0,0 0 0,1 0 0,0-1-72,-2 4 0,1 0 0,0-1 0,1-1 0,0-1 0,1-2 407,-1 3 1,0-1-1,1-1 1,1-3-1,0-1-407,-1 0 0,2-2 0,-1-1 0,2-3 1148,-3 8 1,0-3 0,2-6-1149,2-7 0,0-6 3922,-8 9-3922,14-50 0,7 5 0,0-9 0</inkml:trace>
  <inkml:trace contextRef="#ctx0" brushRef="#br0" timeOffset="1067">15005 4956 24575,'8'7'0,"3"25"0,6 3 0,6 9 0,6 7 0,-3-8 0,3 5 0,4 3 0,2 3 0,2 2 0,2 2-984,-7-12 1,1 0 0,1 2 0,1 1 0,2 1 0,1 2 0,2 2 0,1 2 0,2 2 0,3 2 918,-15-18 0,2 1 0,1 3 0,2 0 1,1 3-1,1 0 0,0 2 0,2 0 1,0 1-1,1 1 0,1 1 0,-1 0 1,1 0-1,0 0 0,0 0 0,0-1 1,0 1-1,-1-1 0,0-1 0,-1-1 1,0-1-1,-2 0 0,0-2-55,4 5 0,-1-1 0,0-1 1,-1-1-1,-1 0 0,1-1 1,-1 0-1,0 0 0,0-1 1,0 1-1,0 0 0,1 0 1,0 0-1,0 1 0,1 1 1,0 0-1,1 1 0,1 2 120,-6-7 0,2 1 0,0 1 0,0 0 0,1 1 0,1 0 0,-1 1 0,2 0 0,-1 1 0,0 0 0,1 0 0,0 0 0,-1 0 0,1 0 0,0 0 0,-1 0 0,0-1 0,0 0 0,0 0 0,-1 0 0,0-1 0,-1-1 0,0 0 0,-1-1-23,4 5 0,-1 0 0,1 0 1,-1 0-1,0-1 0,0 0 0,-1 0 1,1-1-1,-2 0 0,1 0 1,-1 0-1,0-1 0,0-1 0,0 1 1,-1-1-1,0-1 0,-1 0 1,1 0-1,-1-1 23,6 8 0,0-1 0,-1-1 0,-1 0 0,1-1 0,-2-1 0,1 0 0,-1 0 0,0-1 0,0 1 0,0 0 0,0 0 0,1 0 0,-1 1-153,2 1 0,0 0 0,0 1 0,0 1 1,1-1-1,-1 1 0,1 0 0,-2-1 0,1-1 1,-2 0-1,0-2 0,-1-1 0,-2-1 0,0-2 153,5 9 0,0-3 0,-2 0 0,-1-2 0,-1-2 0,-1 0 0,-1-2 0,-2 0 0,0-1 0,3 6 0,-3-6 0,-2-1 0,0 2 0,3 7 0,5 9 0,-17-24 0,2 4 0,2 3 0,1 4 0,1 3 0,1 2 0,1 2 0,1 2 0,0 1 0,1 2 0,1 1 0,-1 0 0,1 0 0,-1 0 0,0-1 0,-1 0 0,0-2 0,0-1 0,-2-2 0,-1-2 0,0-3 0,-3-3 0,9 14 0,-2-3 0,-2-4 0,-1-2 0,-1-1 0,0-1 0,0 0 0,1 1 0,0 2 0,2 2 0,1 3 0,2 4 0,-9-15 0,3 3 0,0 3 0,2 2 0,1 2 0,0 2 0,1 1 0,1 1 0,0 1 0,0 0 0,1 0 0,-1 0 0,0 0 0,0-1 0,-1-2 0,-1-1 0,0-1 0,-1-3 0,-2-2 0,-1-2 0,-1-4 0,-2-2 0,-1-5 0,14 27 0,-2-7 0,-3-5 0,-1-3 0,-3-5 0,0-1 0,-2-2 0,6 11 0,-1-4 0,-4-6 0,-4-6 0,-2-6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27:28.4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15281 15715 24575,'0'36'0,"0"-8"0,0 14 0,0-12 0,0-1 0,0 2 0,0 5 0,0 10 0,0 8 0,1 3 0,2-3 0,0-3 0,2 2 0,-1-17 0,-1 0 0,1 16 0,0-3 0,-1 5 0,-3-20 0,0-6 0,0-11 0,1-6 0,2-7 0,2-12 0,-2 6 0,1-5 0</inkml:trace>
  <inkml:trace contextRef="#ctx0" brushRef="#br0" timeOffset="2106">15508 16316 24575,'-7'2'0,"3"4"0,1 6 0,3 5 0,-1 5 0,-2-2 0,-4 3 0,-6 1 0,-14 14 0,4-6 0,-6 10 0,12-12 0,3 3 0,3 1 0,2-1 0,2-5 0,3-7 0,3-10 0,39-7 0,-13-3 0,33-1 0,-17 0 0,5 0 0,18 3 0,-16 1 0,9 2 0,-17-2 0,5-3 0,-2-1 0,5 0 0,-17-12 0,-5-5 0,-15-15 0,-7-2 0,-2-1 0,-2 5 0,-3 4 0,-6 4 0,-19-7 0,3 10 0,-20-12 0,15 9 0,-6-1 0,13 8 0,3 8 0,4 6 0,-13 1 0,7-2 0,-12 0 0,15-1 0,1 1 0,1 2 0,9 0 0,-2 0 0,7 1 0,1 2 0,1-2 0,1 2 0</inkml:trace>
  <inkml:trace contextRef="#ctx0" brushRef="#br0" timeOffset="4239">16143 16501 24575,'-8'1'0,"4"10"0,-2 18 0,-5 17 0,-9 12 0,1-12 0,-1 0 0,6-15 0,1 1 0,-4 12 0,5-3 0,12-5 0,12-6 0,10-15 0,5-4 0,13 6 0,-5-7 0,19-7 0,2-25 0,-24 6 0,0-4 0,0-3 0,-1-2 0,-3 0 0,-3 0 0,14-19 0,-16 3 0,-12 1 0,-12-1 0,-12 3 0,-7 7 0,-5 9 0,5 8 0,6 5 0,6 5 0,5 5 0,1 6 0,2 9 0,0 11 0,0 28 0,0-10 0,0 5 0,2 6 0,2 5-263,-1-11 1,2 2 0,0 1 262,2-1 0,1 0 0,1 4 0,-1 5 0,1 5 0,0 1 0,-1-5 0,1 1 0,-2-3 0,0 2 0,-2 0 0,1 5 0,-2-2 0,-3-11 0,-3-3 0,-5-8 0,-3 0 0,-6-10 0,-23-16 0,-6-12 0,1-7 0,8-8 0,10-7 787,8-4-787,9 3 0,5 6 0,2 5 0,2-11 0,0 3 0,0-10 0,0 9 0,0 5 0,0 4 0,0 1 0,0 4 0,0 0 0</inkml:trace>
  <inkml:trace contextRef="#ctx0" brushRef="#br0" timeOffset="5391">16585 15852 24575,'-3'44'0,"2"-9"0,0 0 0,1 17 0,0-15 0,0 1 0,0 21 0,5-16 0,4 2 0,2 1 0,1 4 0,0-1 0,1 4 0,0-5 0,2-2 0,0-4 0,-2 5 0,-1-9 0,0-26 0,-7-12 0,-1 0 0</inkml:trace>
  <inkml:trace contextRef="#ctx0" brushRef="#br0" timeOffset="6746">17959 15771 24575,'0'57'0,"0"9"0,1-28 0,-2 3 0,-1 16 0,-3 0 0,-1-16 0,-2-1 0,-1 9 0,-3-4 0,-10 5 0,4-16 0,-5 4 0,10-15 0,-6 3 0,9-16 0,-4-2 0,6-3 0,-2 0 0,5 3 0,2-8 0,1-8 0,0 1 0,2-6 0</inkml:trace>
  <inkml:trace contextRef="#ctx0" brushRef="#br0" timeOffset="30940">25436 7068 24575,'-13'0'0,"-27"0"0,-10 0 0,4 0 0,-5 0 0,-5 0 0,-7 0 0,2 0 0,8 0 0,0 0 0,-2 0 0,0 0 0,-3 0 0,0 0 0,4 0 0,-2 0 0,3 0 0,-1 0 0,-9 0 0,-1 0 0,6 0 0,0-1 0,5 2 0,-2 3 0,0 3 0,-8 3 0,-2 2-472,15-2 1,-2 1 0,-1 0 471,-3 1 0,-2 0 0,-4-2 0,8-4 0,-4-1 0,-2-1 0,1-1 0,3 1 0,0-1 0,3 0 0,0 0 0,-3-1 0,1 0 0,-2-1 0,-2-1 0,0 0 0,2-1 0,-11-2 0,1-1 0,1 0 0,4-2 0,-1 0 0,4 0 0,-1-2 0,5 0 0,-3 0 0,3-1 0,5 0 172,-7-5 0,7 2-172,8 2 0,2 1 0,-23-1 0,16 7 0,6 1 0,2 2 1070,-7 0-1070,-8 0 0,-3 0 0,1-1 0,6-6 0,22-20 0,4-8 0,0-26 0,8 7 0,6-3 0,9 13 0,5 2 0,-1 5 0,3 1 0,4 2 0,2 3 0,8-7 0,5 1 0,-9 14 0,2 5 0,7 7 0,11 7 0,13 4 0,7 4 0,-15 0 0,1 1 0,-7-1 0,1-1 0,15 2 0,1-2 0,-3-2 0,2 0 0,-10 0 0,2 0 0,13-3-485,-14-2 0,9-1 1,6-2-1,8-1 1,4-2-1,3 0 1,4-1-1,0 0 1,0 0-1,-1 0 0,-3 1 1,-4 0-1,-6 1 1,-5 1 484,9 0 0,-8 0 0,-3 2 0,-2-1 0,1 0 0,5 0 0,8-2 0,-13 1 0,4 0 0,5-1 0,4-1 0,2 0 0,2-1 0,1 0 0,0 0 0,-1 1 0,-1-1 0,-3 1 0,-3 0 0,-5 1 0,-4 0 0,-6 1-256,21-4 0,-8 2 0,-6 0 1,-3 0-1,-1 2 256,15-3 0,-5 2 0,2 0-118,-8 0 1,1 1 0,-1 0 0,-4 1 117,15-1 0,-3 2-104,-1 0 1,0 0 103,2-1 0,1 0 0,-18 2 0,0 0 0,2 0 0,1-1 0,2 0 0,-1 0 0,-1-1 0,0 1 0,0 0 0,0 0 0,0 1 0,-5 0 0,-2 0 0,-6 0 5816,21 2-5816,-62 7 1808,-42 23-1808,7 0 380,5-4 0,-1 2-380,-10 14 355,1 6-355,12-7 0,1 2 0,9-5 0,1 1 0,-7 13 0,3 0 0,11-10 0,3-2 0,1 2 0,0 0 0,1 7 0,1-2 0,-6 19 0,3 1 0,3-36 0,1-6 0,2-5 0,-1-1 0,-5 9 0,-7 11 0,0-2 0,-2 3 0,8-19 0,0-6 0,-2-7 0,-8-4 0,6-1 0,-6-1 0,12-2 0,-1-1 0,6 1 0,1 5 0,2 4 0,0 5 0,1-3 0,0-3 0,0-3 0</inkml:trace>
  <inkml:trace contextRef="#ctx0" brushRef="#br0" timeOffset="45899">21731 5699 24575,'19'0'0,"34"0"0,-3 0 0,8 0 0,-2 0 0,4 0 0,4 0-1350,-4 0 0,2 0 0,2 0 0,2 0 1350,-4 0 0,0 0 0,3 0 0,0 0 0,1 0-379,-7 0 0,2 0 0,0 0 1,0 0-1,1 0 0,-1 0 379,0 0 0,-1 0 0,1 0 0,0 0 0,-1 0 0,0 0 0,-3 0 0,0 0 0,0 0 0,-1 0 0,0 0 0,-3 0 87,4 0 0,-2 0 1,-1 0-1,-1 0 1,-2 0-88,5 0 0,-3 0 0,-1 0 0,-1 0-157,10 0 1,-2 0 0,-1 0 156,-6 0 0,-1 0 0,0 0 0,-1 0 0,-1 0 0,-1 0 0,19 0 0,-1 0 1056,-9 0 0,-2 0-1056,-11 0 0,-1 0 1639,-7 0 1,-2 0-1640,0 0 0,0 0 794,6 0 0,2 0-794,13 0 0,5 0 0,-13 1 0,2 0 0,1 1-185,9 1 0,3 0 0,0 0 185,3 0 0,2 0 0,-2 0 0,-3 0 0,-1 0 0,-1-1-77,4 0 1,-1-1-1,-5 0 77,-5-1 0,-5 0 0,-1 0 0,-7 0 0,-17 0 0,-9 2 0,1 3 1266,11 4-1266,28 12 0,-5-6 0,9 1 0,-1-1 0,-12-2 0,-1-1 0,4 0 0,7 1 0,5 1 0,0-1 0,-8-3 0,1 0 0,-5-4 122,7 1 1,-9-3-123,-20-4 0,-23-4 0,-6 3 0,-11-3 0</inkml:trace>
  <inkml:trace contextRef="#ctx0" brushRef="#br0" timeOffset="103192">15530 17453 24575,'63'0'0,"0"0"0,0 0 0,0 0 0,0 0 0,0 0 0,0 0 0,0 0 0,0 0 0,0 0 0,0 0 0,2 0 0,-2 0 0,-2 0 0,0 0 0,0 0 0,1 0 0,1 0 0,3 0 0,4 0-442,-14 0 1,2 0 0,3 0-1,1 0 1,1 0 0,1 0 0,2 0-1,-1 0 1,0 0 0,1 0 0,-2 0-1,-1 0 1,0 0 0,-3 0 0,-2 0 441,8 0 0,0 0 0,-2 0 0,0 0 0,-1 0 0,-1 0 0,-2 0 0,0 0 0,-2 0 0,0 0 0,-3 0 0,15 0 0,-3 0 0,-1 0 0,-2 0 0,-2 0 0,-2 0 0,-1 0 385,10 0 0,-1 0 0,-3 0 1,-7 0-1,-8 0-385,8 2 0,-25-5 1061,-38-6-1061,-34-11 0,-17-6 0,12 6 0,13 7 0</inkml:trace>
  <inkml:trace contextRef="#ctx0" brushRef="#br0" timeOffset="164331">26679 5116 24575,'-48'-1'0,"-2"12"0,14 20 0,3 10 0,9-11 0,3 4 0,0 7 0,2 5 0,2-4 0,-6 18 0,8-20 0,0-5 0,2-10 0,0 2 0,4-10 0,2-6 0,-1-2 0,3-9 0,2-8 0,2-4 0,1-3 0,0 2 0,0 7 0,0 2 0</inkml:trace>
  <inkml:trace contextRef="#ctx0" brushRef="#br0" timeOffset="167341">26504 5728 24575,'12'-3'0,"1"-2"0,0-3 0,10-14 0,-9 7 0,3-9 0,-11 12 0,-3 0 0,3-4 0,-2 4 0,3-3 0,-4 8 0,3 0 0,-3 1 0,6-4 0,-4 3 0,2 0 0,-3 5 0,0 0 0,0 2 0,0 0 0,-1-2 0,-1-2 0,-8-3 0,5 2 0,-6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45:16.46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18547 16281 24575,'-7'-6'0,"3"18"0,1 28 0,2 3 0,2 7 0,-1 15 0,0 3-199,0-19 1,0 2-1,0-2 199,0-2 0,0-1 0,0-2 74,0 9 0,0-5-74,0-10 0,0-5 0,0 9 0,0-33 0,-4-69 0,-4-2 224,1 3 0,0-1-224,-2-2 0,5 24 0,-1-1 0,-2-10 0,-2-1 0,-4 2 0,1 0 0,1-8 0,0 2 0,-1 18 0,6 5 0,18 5 0,6 17 0,19 9 0,5 0 0,8 0 0,1 0 0,1 2 0,9 0 0,-7 1 0,-4 1 0,-16 0 0,11 13 0,-26-5 0,-8 37 0,-42-6 0,-13 1 0,15-9 0,-4-3 0,-7-3 0,-7-2 0,5-6 0,6-11 0,3-5 0,-27 0 0,29-2 0,26-1 0,10-5 0,5 0 0,-5-1 0</inkml:trace>
  <inkml:trace contextRef="#ctx0" brushRef="#br0" timeOffset="647">19004 16352 24575,'0'0'0</inkml:trace>
  <inkml:trace contextRef="#ctx0" brushRef="#br0" timeOffset="1502">19004 16352 24575,'3'22'0,"25"1"0,11-1 0,-3-7 0,4-3 0,15 8 0,1-3 0,-10-14 0,-5-1 0,9 11 0,-18 27 0,-17-7 0,-20 25 0,-12-35 0,-30-8 0,-10-4 0,24-7 0,-1-1 0,-26 0 0,2-1 0,6-2 0,12 0 0,21-2 0,4-3 0,13-2 0,2-3 0,0 2 0,0 0 0,0 5 0,0 0 0</inkml:trace>
  <inkml:trace contextRef="#ctx0" brushRef="#br0" timeOffset="2469">19006 16486 24575,'3'-37'0,"32"-8"0,11-2 0,-17 16 0,2 1 0,17-16 0,-1 10 0,-2 24 0,-29 12 0,14 0 0,4 0 0,-1 0 0,-12 0 0,-19 1 0,-13 6 0,5-5 0,-4 4 0</inkml:trace>
  <inkml:trace contextRef="#ctx0" brushRef="#br0" timeOffset="4200">18692 16084 24575,'-28'9'0,"-7"11"0,6 0 0,-1 7 0,-8 13 0,-2 9 0,7-6 0,0 5 0,-1 1 0,6-7 0,-1 0 0,0 1 0,0 4 0,2-1 0,-2 3 0,1 2 0,0-1 0,3-4 0,-5 11 0,3-4 0,1 2 0,6-6 0,-1 1 0,4 0 0,6-5 0,9 9 0,9-4 0,5-3 0,6-3 0,5-2 0,4-3 0,5-10 0,3-3 0,4-1 0,4-3 0,8-5 0,3-3 0,8-3 0,7-5 0,-16-5 0,6-2 0,4-6 0,4-5 0,-17-3 0,3-5 0,3-5 0,2-1 0,0-2 0,0 1 0,-1 1 0,-3 3-257,9 1 0,-3 2 0,-1 1 0,1 0 0,1-2 0,3-5 257,-7 1 0,3-4 0,3-3 0,1-2 0,0 0 0,-2 1 0,-4 2 0,-4 3 0,-5 5 0,8 1 0,-4 7 0,-7-2 0,-8-14 0,-7-19 0,-7-16 0,-7-6 0,-8 4 0,-7 13 0,-14 4 0,-16 2 0,3 10 0,-9-7 0,-6-4 0,-4-1 0,-2 2 0,1 6 0,3 8 0,-11 2 0,-1 9 0,0 4 0,-1-2-214,5 0 1,-2 1 0,0-1-1,2 2 1,2 0 213,-13-6 0,4 2 0,5 2 0,6 3 0,6 3 0,-23-6 0,18 8 1455,7 7-1455,5 5 0,-2 2 0,-5 0 1154,0 0-1154,2 0 0,5 0 0,11 3 0,7 2 0,7 2 0,4 1 0,2-2 0,2 1 0,0-1 0,0 2 0,-1 1 0,-3 0 0,1-2 0,0-3 0,1-1 0</inkml:trace>
  <inkml:trace contextRef="#ctx0" brushRef="#br0" timeOffset="610601">25915 2836 24575,'-63'0'0,"-1"0"0,1 0 0,-1 0 0,1 0 0,-1 0 0,0 0 0,1 0 0,8 3 0,8 1 0,0 0 0,-9 1 0,4-2 0,-9-1 0,-6 0 0,-4 0 0,0 2 0,2 0 0,5 3 0,7 2 0,11 4-808,-10 13 1,14 7 0,1 3 807,-3 8 0,2 6 0,-3 5 0,8-11 0,-3 4 0,-2 4 0,0 0 0,1 0 0,2-4 0,1 1 0,2-2 0,1-1 0,-1 1 0,-1 3-384,3-5 1,-3 3 0,0 1 0,-1 0 0,1 0 0,3-2 0,2-3 383,-6 12 0,3-4 0,3 0 0,-1-2 0,3-2 0,1-1 0,0-1 0,1 0 380,-6 10 1,1-1 0,3-6-381,2-2 0,2-5 0,4-7 0,4-9 0,8-17 1072,7-16-1072,3-1 0,0 1 0,1 3 0</inkml:trace>
  <inkml:trace contextRef="#ctx0" brushRef="#br0" timeOffset="713297">12343 1486 24575,'0'0'0</inkml:trace>
  <inkml:trace contextRef="#ctx0" brushRef="#br0" timeOffset="719292">4075 14189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37:38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17430 7787 24575,'-3'22'0,"2"16"0,0 11 0,1-2 0,0-5 0,0 1 0,0 11 0,0 7 0,0-4 0,0 0 0,0-5 0,0-13 0,0-1 0,0 14 0,0-4 0,0-8 0,0 2 0,0-28 0,0-4 0,0 3 0,0-11 0,0 5 0,0-10 0</inkml:trace>
  <inkml:trace contextRef="#ctx0" brushRef="#br0" timeOffset="2981">16826 8369 24575,'-3'7'0,"1"25"0,2 28 0,0-14 0,0 7 0,0-2 0,0 7 0,0-1 0,0-8 0,0 3 0,0-5 0,0-8 0,0-6-6784,0 9 6784,0-12 0,0-28 0,0-20 0,0-21 0,0-14 0,0-2 0,-3 6 6784,-3 3-6784,-2-5 0,0-12 0,5 30 0,1 0 0,1-2 0,-1 1 0,-1-31 0,0 14 0,0 10 0,1 14 0,2 8 0,0 4 0,0 5 0,1 5 0,2 2 0,6 3 0,7 0 0,29 0 0,8 4 0,-1-3 0,-8 3 0,-26-3 0,-3 1 0,-1 0 0,0 1 0,0 1 0,1 1 0,-2 0 0,0 1 0,-5 1 0,-3 6 0,-9 28 0,-9-7 0,1 1 0,-2 1 0,-8 2 0,-1 9 0,12-21 0,-1-3 0,-4-3 0,-5-1 0,-3-1 0,-6 3 0,6-9 0,-3 0 0,-12-10 0,12-4 0,-14-1 0,16-4 0,0-1 0,-1-5 0,11 5 0,2-1 0,12 6 0</inkml:trace>
  <inkml:trace contextRef="#ctx0" brushRef="#br0" timeOffset="116244">10764 6417 24575,'2'-8'0,"5"-2"0,5-2 0,5-1 0,3 2 0,-1 3 0,2 4 0,1 1 0,1 1 0,4-2 0,-1-2 0,-1 1 0,-3-1 0,-1-2 0,-3-1 0,1-2 0,0 0 0,1 3 0,0 2 0,15 5 0,-2 1 0,3 0 0,2 0 0,2 0 0,12-2 0,3 4 0,7 7 0,-2 4 0,-17-1 0,-2 4 0,12 10 0,-6 6 0,-20-1 0,-5 2 0,0 3 0,-2 6 0,-1 14 0,-2 8 0,-2-1 0,-4-7 0,-2-1 0,-1 4 0,1 1 0,0 5 0,-1 0 0,-1-2 0,-4-11 0,-1-2 0,0 0 0,2 2 0,4 13 0,4 3 0,0-1 0,-1-7 0,-3-8 0,0-4 0,3 0 0,6 15 0,5 0 0,-2-10 0,12 3 0,-9-17 0,2 0 0,13 14 0,-12-19 0,4-3 0,1-14 0,4-3 0,15 0 0,5-2 0,-12-5 0,1 0 0,5-1 0,9 1 0,6 1 0,3-1 0,-5 1 0,4 0 0,-4 0 0,8 2-494,-14-3 1,5 2-1,4 0 1,1-1 0,-3 1-1,-5-2 494,4 1 0,-5-2 0,0 1 0,3-1 0,-1 0 0,3 1 0,1-1 0,-2-1 0,-3 0-260,-1-3 0,-2 0 1,-3-2-1,0 1 260,11-2 0,-2 0 0,-2-1 0,-8 0 0,-2-1 0,-3 0 0,7-3 0,-6-2 0,11-6 0,-27 3 2785,-15 6-2785,-6 0 1215,-11 3-1215,-21-2 0,12 3 0,-12 1 0</inkml:trace>
  <inkml:trace contextRef="#ctx0" brushRef="#br0" timeOffset="117804">26882 5518 24575,'36'0'0,"0"0"0,18 0 0,13 0 0,-22 0 0,8 1 0,7-1 0,4 0 0,1 0 0,-1 1 0,-3 0 0,-6 0-1129,6 2 1,-5 1 0,-2-1-1,3 2 1,4-1 1128,-4-1 0,5 0 0,4-1 0,1 1 0,-1 0 0,-3 2 0,-5 1 0,-8 1 0,18 10 0,-11 2 0,-3 4 188,-3 2 0,-2 2 0,-1 2-188,3 2 0,0 2 0,0 2 0,2 4 0,0 2 0,0 0 0,-14-9 0,1 0 0,-1 0 0,1 4 0,8 8 0,2 4 0,-2 0 0,-3-3 0,-1 0 0,-3-3 0,0 1 0,6 6 0,-1 2 0,-6-7 568,-10-9 1,-3-3-569,5 8 0,0-1 0,-11-13 0,1 1 0,10 15 0,0-3 2892,0-2-2892,-1-3 0,-2-2 0,-5-7 262,11 8 0,-30-29 0,-5-6 1</inkml:trace>
  <inkml:trace contextRef="#ctx0" brushRef="#br1" timeOffset="1.20995E6">11899 5747 24575,'-9'0'0,"-40"0"0,3 0 0,-13-1 0,-8 0 0,-3-1 0,19-1 0,-3 0 0,-3-1 0,-3 0 0,-1-1 0,-1 1 0,-1 0 0,0 1-984,4 1 1,-2 0 0,-2 0 0,-1 1 0,0-1 0,-1 1 0,1 0 0,0-1 0,1 1 0,2-2 977,-2 1 0,0-2 1,1 1-1,0-1 1,1 0-1,0 0 0,2 1 1,0 1-1,2 0 6,-8 1 0,0 0 0,1 1 0,2 0 0,3 1 0,3 2 0,6 0 678,-18 4 0,9 2 0,2 3-678,6 2 0,2 2 0,3 3 811,-9 10 0,6 6-811,10 4 0,5 2 0,6 0 0,6 2 0,3 1 0,5 0 2780,2 1 1,4 1-2781,2-6 0,3 7 0,2-3 0,2 7 0,2 5 0,2 6 0,3 4 0,1-15 0,2 4 0,2 4 0,2 3 0,1 1 0,1 3 0,0 0 0,0-1 0,0 0 0,0-2 0,-2-3-659,1 6 1,-1-2-1,0-1 1,0-1-1,0 0 1,0 1-1,2 0 1,0 3-1,3 1 659,-4-10 0,1 2 0,1 2 0,1 1 0,0 1 0,1 1 0,0-1 0,1-1 0,0 0 0,1-2 0,0-1 0,1-3 0,0-3 0,5 6 0,0-2 0,1-2 0,1-2 0,1-2 0,0-1 0,0-1 0,2-1 0,0-1-56,6 6 1,0-2-1,2-3 1,0 0-1,2-1 1,1 0-1,1 0 56,-5-4 0,3 0 0,1 1 0,1-1 0,0 1 0,0-3 0,-1-1 0,-1-2 0,-2-4 0,12 8 0,-2-5 0,-1-3 0,0-2 0,1-1 0,2 0 0,3-1 0,0-2 0,-4-4 0,-6-5 0,8-2 0,-4-6 0,-8-2 0,1-1 0,6-3 0,2-3 0,7-2 0,3-2 0,-1-1 0,-3 0 0,-4-1 0,-3-2 0,1 0 0,5 0 0,-2 0 0,5 1 0,3-1 0,0-1 0,0-2 0,-2-3 0,-3-3 0,-1-3 0,1-3 0,-3 0 0,0 0 0,-3 1-344,10-2 0,-3 2 0,-1-2 0,3-1 344,-2-1 0,3-3 0,0-1 0,-3 2 0,-5 3 0,4-2 0,-5 3 0,-1 2-79,-3 1 0,-2 1 1,0 2 78,16-5 0,2 2 0,-2 5 0,4 1 0,-5 1 0,-9 2 0,2 1 0,4 2 0,10 0 0,0 1 0,-8 1 0,3 0 0,0 2 1410,-12 0 0,5 0 1,3 1-1,-2-1-1410,1 1 0,0 1 0,0 0 0,-4-1 0,2 1 0,-2 0 0,0-1 0,11 2 0,1-1 0,-7 0 0,-12-1 0,-6-4 252,-3-7 1,-4-4-253,7-16 2047,-10-19-2047,-21 6 400,-1-12-400,-2 23 0,0-4 0,4-16 0,0-7 0,-2 7 0,-1-4 0,0-7-577,-1 11 0,1-5 1,0-5-1,-1 0 1,1 1-1,-1 3 577,0 3 0,-1 3 0,0 0 0,0 0 0,1-4 0,0-3 0,1-5 0,0-1 0,0 0 0,-1 4 0,1 6-191,-1 3 0,-1 4 0,1 3 0,-1 0 191,1-10 0,0 1 0,-1 3 0,2-12 0,-7 4 0,-9 7 0,-8 2 0,-3 3 0,-4 2 0,-4 3 0,-3 0 0,-4-2 0,-2 0 0,3 3 0,-3 2 0,-8-4 0,-2 0 0,17 14 0,-1 1 0,-9-2 0,-1 6 0,-9-3 0,-6-2 0,-4 1 0,-1 0 0,1 1 0,3 4 0,0 0 0,1 4 0,0 1 0,0 0 0,-3 0 0,-2-3-65,3 0 1,-3-2-1,-2-1 1,-2 0 0,1-1-1,1 2 1,1 2 0,4 3 64,-3 1 0,1 2 0,2 2 0,1 1 0,3 0 0,2 0 0,-6-4 0,5 0 0,0 0 0,-2 0-179,1-1 1,-3-1 0,0 0-1,2 0 1,3 2 178,-12-5 0,4 2 0,-2-1 0,3 1 0,-3 0 0,0 1 0,4 2 0,-2 1 0,4 3 0,3 1 0,-3 0 0,3 1 0,-3 1 0,6 3 0,10 5 3604,16 4-3604,7 5 2027,-2 12-2027,7-1 0,-3 7 0,10-10 0,5-4 0,9-3 0,-4-4 0,4-1 0</inkml:trace>
  <inkml:trace contextRef="#ctx0" brushRef="#br1" timeOffset="1.21954E6">16286 13749 24575,'-53'0'0,"0"0"0,0 0 0,1 0 0,0 0 0,1 0 0,-2 0 0,-6 0 0,1 0 0,-6 0 0,-3 0 0,-2 0 0,1 0 0,1 0-764,4 0 0,1 0 0,0 0 1,-1 0-1,-3 0 0,-3 0 764,12 1 0,-1-1 0,-2 0 0,-2 0 0,-2 1 0,0-1 0,0 0 0,-1 0 0,0-1 0,1 0 0,4 1 0,0-1 0,0 0 0,1 0 0,-2-1 0,1 1 0,-2-1 0,0 0 0,-1-1 0,-2 0 0,-1-1 0,6 0 0,-1 0 0,-1 0 0,-2-1 0,0-1 0,-1 1 0,-1-1 0,0 0 0,0 0 0,0-1 0,0 1 0,1-1 0,1 0 0,1 0 0,1 1 0,-3-1 0,0-1 0,0 1 0,1-1 0,0 1 0,0-1 0,1 0 0,1 0 0,0-1 0,1 1 0,1-1 0,0 1 0,1-1 0,-7-2 0,2 1 0,1-1 0,1 0 0,0 0 0,1 0 0,-1 0 0,0-1 0,-1 0 0,-2 0 0,3 0 0,-2-1 0,-3 0 0,0 0 0,-1-1 0,0 1 0,1-1 0,3 1 0,1 0 0,4 1 0,4 0 0,5 1 0,-13-3 0,8 2 0,4 0 0,-1-1 0,-7-2 0,1 2 0,-5-2 0,-5 0 0,0-2 0,-1 1 0,4-2 0,5 0 0,8-1 0,-6-7 0,7-2 0,5-1 0,2 2 365,2 1 1,3 0-1,0-1-365,-4-5 0,-1-1 0,-4 2 0,0 8 0,-5 2 0,0 3 0,4 2 0,6 2 0,3 4 0,-5-1 203,-10-3 0,-5-1 0,-4 2 0,1 4-203,10 6 0,-2 2 0,-1 3 0,3 1 0,3 0 0,-10 1 0,5 1 0,-6 1 0,9-1 0,-7 1 0,-2 0 0,-1 1 0,5 0 0,7 0 0,-4 3 0,7 0 0,-3 2 0,-6 2 0,-4 3 0,1-1 0,7 0 0,-3 2 0,4 0 1202,-9 7 0,3 3-1202,11 1 0,4 1 135,9-9 1,0 1-136,-8 8 0,-1-2 0,10-9 0,1-2 0,-1-1 0,0-2 0,-1 0 0,-2-2 0,-14-2 0,0-4 0,12 0 0,-1-2 0,-21-1 0,-3 1 0,8 3 0,1 0 0,3-2 0,1 1 0,0 4 0,4 0 0,-13-1 0,-4 1 0,20-2 0,-6 5 0,35-3 0,2 11 0,10-5 0,5 7 0,13-4 0,14 1 0,11 4 0,6 4 0,-16-1 0,1 2 0,-6-7 0,0 1 0,12 11 0,10 2 0,-7-11 0,8 1 0,4 0 0,0 0 0,-4-2 0,9 5 0,-4-1 0,10 2-477,-18-9 0,8 1 1,4 2-1,2 1 0,2-1 1,-3 0-1,-2-2 1,-6-3 476,13 5 0,-6-4 0,-1 0 0,8 0 0,-9-2 0,5 1 0,3 1 0,1-1 0,0 0 0,-4-1 0,-5-3-130,7 3 1,-6-3 0,1-1-1,4 0 130,-2-1 0,6 0 0,1-1 0,1 0 0,-2-1 0,-5-2 0,4-1 0,-5-2 0,0-2 0,8 1-423,-16-2 0,6-1 0,3 0 0,1 0 0,1 0 0,-1 0 0,-2-1 0,-4 0 423,11-1 0,-5 1 0,-1-2 0,1 1 0,3 0 0,-9 0 0,2 0 0,1 0 0,1 0 0,1 0 0,0 0 0,-1 0-163,2 0 1,1 0 0,1 0 0,-1 1 0,1-1 0,-1-1 0,-1 1 162,-2-1 0,0-1 0,-1 0 0,1 0 0,-1 0 0,1 0 0,0 0 0,4 1 0,1 0 0,0 0 0,0 0 0,-1 0 0,0 0 0,-2 0 104,4-1 1,-1-1-1,-1 1 1,-1-1 0,-3 1-1,-1 0-104,-4 1 0,-2 0 0,-2 0 0,-1 0 0,3 1 0,1 0 0,1 0 0,0 0 0,1 0 0,1 0 0,2 0 0,1 0 0,1 0 0,1-1 0,4 1 0,-7-1 0,2 0 0,3-1 0,0 1 0,1 0 0,-3-1 0,-2 1 0,0 1 0,-3-1 0,-1 1 0,0-1 0,0 1 0,2-1 0,-3 0 0,-1 0 0,1 0 0,1-1 0,1 1 0,1 0 0,3 0 0,-2 1 0,4-1 0,3 1 0,1 0 0,0 0 0,-2 0 0,-3 1 0,-3-1 0,-7 0 0,16 1 0,-10-1 0,-1 1 0,8 0 0,-12 0 0,8-1 0,4 0 0,1 1 0,-1-1 0,-5 1 0,-7 0 0,-11 1 196,13 3 1,-10 0-197,0-1 0,5 1 0,12 0 0,8-1 0,-8 0 0,-12 0 0,-1-1 1118,5 0 0,4 0 0,-14-1-1118,-15 0 1563,-9-2-1563,-4 0 2913,-6 0-2913,-1 0 0,14-4 0,-2-2 0,26-14 0,-18 0 0,10-25 0,-25 13 0,3-22 0,-11 23 0,6-7 0,0 10 0,3-4 0,0 3 0,1-6 0,-3-27 0,0-3 0,0 23 0,-2 2 0,-2-21 0,-6 11 0,-4 35 0,-3 6 0,-1 7 0,-6-1 0,2 3 0,-5-3 0,5 3 0,-2 0 0,3 0 0,1 0 0,1 0 0,2 0 0,2 0 0</inkml:trace>
  <inkml:trace contextRef="#ctx0" brushRef="#br1" timeOffset="1.22866E6">6698 11016 24575,'4'3'0,"3"0"0,1-2 0,17 12 0,9 5 0,7 2 0,6 2 0,-6-2 0,4 1 0,0-1 0,5 3 0,5 2 0,-10-3 0,4 1 0,2 1 0,0 1 0,-1-1-212,6 4 1,-3 0 0,3 0 0,4 3 211,-9-5 0,4 2 0,2 2 0,2 0 0,-1 0 0,-2-2 0,-4-1-538,1 1 1,-3-2-1,-2 0 1,1 0 0,2 1 537,0-1 0,2 2 0,1 0 0,0 0 0,-2-1 0,-2-2 0,10 4 0,-4-3 0,0 0 0,5 1 0,-5-3 0,3 0 0,3 1 0,0-1 0,-2 0 0,-4-2 0,6 3 0,-4-2 0,0 0 0,5 2 0,-12-5 0,4 1 0,2 1 0,0 0 0,1 1 0,-3-1 0,-4-1-128,4 2 1,-4-1 0,-1 0 0,1 0 0,2 1 127,2 0 0,2 1 0,2 0 0,0 0 0,-2-1 0,-2 0 0,-1-1 0,-3-1 0,-1-1 0,2 1 0,3 0 0,-2-2 0,5 1 0,2 0 0,0 0 0,-1-1 0,-3-1 0,-5-2 0,5 1 0,-6-2 0,0-1 0,5 1-289,5 3 0,6 0 0,1 1 0,-2-1 0,-7-2 289,5 0 0,-6-3 0,-1 1 0,3-1 0,-1 0 0,-1 0 67,-4-2 0,0 0 0,-1-1-67,-4-1 0,0-1 0,0-1 0,-4 0 0,0-1 0,3 0 0,17 1 0,4 0 0,-2 0 0,-12-2 0,-1 0 0,4 1 0,-4-1 0,4 0 0,3 1 0,-1-1 0,-2 1 0,3 0 0,-2-1 0,1 1 0,2-1 0,1 1 0,4-1 0,1 1 0,-2-1 0,-2 0 0,-3-1 0,-3 0 0,1 0 0,7-1 0,-7 0 0,5-1 0,3 1 0,2-1 0,2 0 0,1 0 0,-1-1 0,-7 0 0,1 0 0,3 0 0,-1-1 0,1 0 0,0 0 0,-2 1 0,-1-1 0,-3 1 0,2-1 0,-2 1 0,-1 0 0,-2 0 0,1 0 0,0-1 0,1 1 0,8 0 0,8 0 0,2 0 0,-3-1 0,-9 1 0,-14-2 0,-20 0 0,-15-2 2389,-5-2-2389,-12-1 680,2 0-680,0 4 1763,3 0-1763,-1 2 580,-3-4-580,-4 3 0,-12-4 0,9 5 0,-7 0 0</inkml:trace>
  <inkml:trace contextRef="#ctx0" brushRef="#br1" timeOffset="1.45026E6">4060 10361 24575,'0'64'0,"0"-1"0,0-28 0,0 1 0,0 14 0,0 5 0,0-7 0,0 12 0,0-3 0,0-32 0,0-16 0</inkml:trace>
  <inkml:trace contextRef="#ctx0" brushRef="#br1" timeOffset="1.45131E6">3620 10232 24575,'16'0'0,"20"0"0,21 0 0,10 0 0,1 0 0,-9 0 0,0 0 0,-4 0 0,7 0-528,-6 0 0,8 0 0,4 0 0,0 0 1,-5 0-1,-8 0 528,3 0 0,-7 0 0,-3 0 498,7 0 1,-5 0-499,16 0 520,-45 0-520,-16 0 0,-21 0 0,-7 0 412,2 0 1,7 0-1,2 0 1</inkml:trace>
  <inkml:trace contextRef="#ctx0" brushRef="#br1" timeOffset="1.45231E6">2661 12233 24575,'28'0'0,"6"0"0,8 0 0,13 0 0,9 0 0,4 0-335,-14 0 1,4 0-1,1 0 1,-1 0-1,-3 0 1,-2 0-1,-2 0 1,-1 0-1,-1 0 1,12 0-1,-1 0 1,1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41:5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18585 6392 24575,'0'59'0,"0"0"0,0 0 0,0 0 0,-2-6 0,-1 3 0,-1 3 0,-1 2 0,1-1 0,1-1 0,0-2 0,0 10 0,2-3 0,0-1 0,0 2 0,-1 2 0,-1-10 0,-1 2 0,0 1 0,0 1 0,0 0 0,0-2 0,2-3 0,1 13 0,0-2 0,1-2 0,1-3 0,-1-4 0,-1 2 0,0-5 0,0 3 0,0 2 0,0 5 0,0-4 0,-2-13 0,-5 4 0,0-17 0,-1-14 0,1-7 0,1-6 0,0-4 0,2-3 0,2-1 0,2 0 0</inkml:trace>
  <inkml:trace contextRef="#ctx0" brushRef="#br0" timeOffset="1831">6051 6116 24575,'0'12'0,"0"30"0,0 12 0,0-14 0,0 8 0,0-4 0,0 13 0,0 7 0,0 6 0,0 2 0,0-3 0,0-6 0,0-8 0,0 1 0,0-9 0,0 1 0,0 7 0,0-3 0,0 7 0,0 6 0,0 1 0,0-1 0,0-4 0,0-6 0,0-10 0,0 16 0,0-5 0,0-2 0,0 7 0,0 1 0,0 0 0,0-4 0,0 0 0,0 1 0,0 2 0,0-4 0,0 2 0,0 1 0,0-2 0,0-3 0,0-1 0,0-3 0,0-2 0,0-1 0,0 5 0,0-1 0,0-10 0,0 9 0,0-5 0,0-39 0</inkml:trace>
  <inkml:trace contextRef="#ctx0" brushRef="#br0" timeOffset="92467">20905 14641 24575,'-52'0'0,"0"0"0,-1 0 0,-6 1 0,-1 2 0,-3 1 0,-4 1 0,6 2 0,4 3 0,4 8 0,2 15 0,-1 10 0,7-4 0,11-11 0,1 1 0,-8 10 0,-4 6 0,15-10 0,18-10 0,16 4 0,26-13 0,11-2 0,-5 3 0,5 2 0,-1 0 0,8 3 0,1 1 0,-2-1 0,1 1 0,-2 0 0,9-1 0,-1-5 0,10 1 0,5-1 0,1-1 0,-3-1 0,-7-2 0,-6-1 0,-5-1 0,-1-3 0,5 0 0,9 1 0,6 0 0,2-2 0,-6-3 0,-11-6 0,8-7 0,-15-13 0,-12-33 0,-10-6 0,-3 26 0,-7 0 0,-11-28 0,-12 8 0,-8 35 0,-16 6 0,-19 1 0,6 7 0,-10-2 0,19 8 0,16 0 0,11 0 0,5 0 0</inkml:trace>
  <inkml:trace contextRef="#ctx0" brushRef="#br0" timeOffset="101554">17913 2682 24575,'-65'0'0,"1"0"0,-1 0 0,12 0 0,1 0 0,-2 10 0,4 9 0,-4 8 0,-1 5 0,4 2 0,6 1 0,-5 7 0,8 4 0,7 15 0,17-15 0,4 10 0,2 8 0,2 4 0,2 2 0,1 2 0,0-3 0,0-3 0,-1-6-321,0 2 0,1-6 0,0-3 0,0 2 0,0 7 0,-3 9 321,4-24 0,-1 3 0,-1 4 0,0 3 0,-1 4 0,0 1 0,-1 3 0,0 2 0,0 1 0,0 2 0,-1 0 0,1 0 0,-1 1 0,1-1 0,0-1 0,0-1 0,0-1 0,0-2 0,1-3 0,0-1-414,-1 5 1,1-2 0,0-1 0,0-2 0,0 0 0,0-1-1,0 0 1,0 0 0,1-1 0,-1 2 0,0 0 0,0 1-1,0 1 1,0 2 0,-1 1 413,2-7 0,0 0 0,-1 2 0,0 0 0,0 2 0,0 0 0,0 1 0,0 1 0,0 0 0,0 0 0,0 0 0,0 1 0,0-1 0,0 0 0,0 0 0,1-1 0,0 0 0,0-2 0,0 0 0,1-1 0,0-1 0,-1 8 0,1 1 0,0-1 0,0 0 0,0-1 0,1 0 0,-1-1 0,1 0 0,1-1 0,-1 0 0,1-2 0,0-1 0,0-1 0,0 0 0,1-3 0,0 0 0,-1 11 0,1-3 0,0-2 0,0-2 0,1-1 0,0-1 0,1 1 0,-1 1 0,1 1 0,0 3 0,1-7 0,-1 1 0,1 2 0,0 0 0,0 1 0,0 0 0,0 0 0,1 1 0,0-1 0,0 0 0,0-1 0,0-1 0,0-1-33,0 4 1,1-3-1,-1 0 1,0-1-1,1-1 1,0 1-1,0 0 1,1 1-1,1 2 1,0 2-1,2 3 33,-1-11 0,2 3 0,0 2 0,0 1 0,1 2 0,1 1 0,0 0 0,0 1 0,1 0 0,0 0 0,0 0 0,-1-1 0,1-1 0,-1-1 0,0-1 0,0-2 0,-1-3 0,1 8 0,-1-3 0,-1-3 0,0-1 0,0-1 0,0 0 0,0-1 0,1 2 0,1 1 0,1 3 0,1 2 0,1 3 0,-1-11 0,2 3 0,0 2 0,1 3 0,1 2 0,1 2 0,0 0 0,1 2 0,0 0 0,0 1 0,1-1 0,-1 0 0,1-1 0,-1-1 0,1-2 0,-1-1 0,-1-3 0,1-2 0,-2-4 0,0-2 0,-1-5 0,6 24 0,0-9 0,-2-4 0,0-4 0,0-1 0,1 2 0,0 2 0,1 6 0,-3-10 0,1 5 0,0 3 0,1 3 0,1 2 0,-1 0 0,1-1 0,-1-2 0,1-3 0,-2-4 0,1-4 0,-1-7 0,-1-8 0,12 25 0,0-16 0,4-6-12,5-7 1,4-5-1,-4-5 12,-3-4 0,1-2 0,12 4 0,7 0 0,-4-5 0,-6-7 0,-1-3 303,15 3 0,1-5-303,-9-9 0,-2-11 0,3-26 0,-4-8 0,-7 14 0,-1-3 0,-5-14 0,-2-7 0,-2 5 0,-3 9 0,0 1 0,7-6 0,3-5 0,-1 5 0,-3 5 0,0 0 0,-1 1 0,1-3 0,0-4 0,-6 4 0,-1-1 0,-1-3 0,0-2 0,1-8 0,-1-3 0,0-1 0,-1 1 868,1 0 0,0 1 1,-1 0-1,-3-1-868,-2 3 0,-2 1 0,-1-1 0,-3-2 0,-4 8 0,-2-2 0,-1 0 0,0 1 0,0 2 0,1-1 0,1 3 0,-1-1 0,0-3 0,-1-2 0,0-2 0,0-2 0,1-3 0,0-4 0,0 9 0,0-5 0,2-2 0,-1-3 0,1 1 0,-1 0 0,0 3 0,0 4 0,-1-1 0,1 4 0,-2 2 0,1 0 0,0-4 0,0-6 0,-2 10 0,1-5 0,1-3 0,-1-4 0,0 0 0,0-2 0,0 2 0,0 0 0,-1 4 0,0 3 0,-1 4 113,0-9 1,0 6 0,0 4 0,-2 0 0,1-3 0,-1-7-114,0 7 0,-1-5 0,0-3 0,0-2 0,0-2 0,-1 0 0,1 0 0,-1 2 0,0 3 0,1 2-372,-1-6 1,0 3-1,0 3 1,0 0-1,0-1 1,0-4-1,0-5 372,0 16 0,0-4 0,0-3 0,0-1 0,0-3 0,0 0 0,1-1 0,-1 0 0,0 1 0,-1 2 0,1 1 0,0 4 0,-1 2-458,0-10 0,0 3 0,0 3 1,0 1-1,0 1 0,-1-1 0,0-1 1,0-2 457,1 5 0,-1-1 0,1-2 0,-1 1 0,0-2 0,0 1 0,0-1 0,-1 1 0,-1 1 0,0 1 0,-1-3 0,-1 1 0,0 1 0,-1 1 0,-1-1 0,0 1 0,0-2 0,0 0 0,-1-1-285,0 1 1,-1 0 0,0-2 0,-1 0 0,1 0 0,-1-1 0,-1 1 0,1-1 0,0 1 0,0 1 284,0 0 0,-1 0 0,1 1 0,0-1 0,-1 1 0,1 0 0,-1 0 0,0 0 0,0 0 0,0 0 0,0 0 0,0 0 0,-1-1 0,1 1 0,-1-1 0,0 2 0,1 0 0,0 2 0,0 2 0,0 3 57,-2-13 1,1 5 0,0 3 0,0 0-1,-1-4 1,-1-6-58,4 18 0,-1-5 0,0-1 0,-1-3 0,1-2 0,-2-1 0,1 1 0,-1-1 0,-1 2 0,0 0 0,0 4 0,-1 2 0,-3-5 0,-1 3 0,0 3 0,-1 1 0,0 0 0,-1-1 0,0-1 0,0-2 0,0-4 0,4 8 0,-1-3 0,0-3 0,0-2 0,0-1 0,0-1 0,0-1 0,-1 1 0,0 2 0,1 0 0,-1 4 0,0 2 0,0 3 0,0 5 0,-11-20 0,-2 6 0,0 5 0,1 2 0,1 2 0,2-2 0,0-7 0,0-3 0,3 3 0,2 7 0,5 13 0,-12-12 1494,19 47-1494,2 5 3313,1 20-3313,6 5 1581,3 11 1,0-13 0,0-10 0</inkml:trace>
  <inkml:trace contextRef="#ctx0" brushRef="#br0" timeOffset="104405">6882 2079 24575,'-42'-1'0,"5"19"0,26 18 0,3 24 0,2-34 0,0 4 0,-2 5 0,-1 4 0,-1 5 0,0 3 0,-2 4 0,0 4 0,-1 3 0,-1 3 0,-1 2 0,1 3 0,-2 3 0,1 1 0,-1 2 0,0 1 0,-1 2 0,1 0 0,0 2 0,0 0 0,-1-1 0,2 1 0,-1 0 0,1-1 0,0-1 0,1 0 0,1-2 0,0-2 0,1-1 0,0-3 0,2-1 0,1-4-365,-1 5 1,2 0 0,0-1 0,1-1 0,0-1 0,1 1 0,1-1 0,0 0 0,0-1 0,1 0 0,0 1 0,0-1-1,1 0 1,-1 1 0,0-1 0,1 1 0,-1 0 0,0 1 0,-1 0 0,1 0 0,-1 1 0,-1 1 0,0 0 0,0 1 0,-1 1-1,-1 1 1,0 0 325,0-10 1,0 1 0,-1 1 0,-1 0 0,0 1-1,0 1 1,-1 1 0,0 0 0,0 0 0,-1 1-1,0 1 1,0 0 0,-1 0 0,0 1 0,1 0-1,-1 0 1,0 0 0,0 0 0,0 0 0,0 1-1,0-1 1,0 0 0,0 1 0,1-1 0,-1-1 0,1 1-1,0-1 1,1 0 0,0-1 0,0 0 0,1 0-1,0-1 1,0-1 0,1 0 0,1-1 0,0-1-1,1 0 1,0-2 0,1 0-42,0 11 0,0-1 0,1 1 0,1 0 1,0 0-1,1 0 0,0 0 0,1-1 0,0 1 1,1-2-1,0 0 0,0 0 0,0-1 0,1-1 1,0-1-1,0-1 0,0 0 0,0-2 1,0-1-1,1-2 0,-1-1 0,0-1 0,0-2 1,0-1-1,0-2 0,0-2 0,-1-2 80,0 25 0,-1-7 0,0-6 0,0-3 0,1-2 0,0-1 0,0 2 0,2 2 0,0 5 0,2 5-44,-1-14 0,2 3 0,0 3 0,0 3 0,1 2 0,1 1 0,0 2 0,0 1 0,1 1 0,0 0 0,0 0 0,1-1 1,-1 0-1,1-2 0,-1-1 0,0-2 0,1-2 0,-1-3 0,-1-3 0,1-4 44,1 20 0,0-6 0,-2-5 0,1-3 0,0-1 0,2 1 0,1 2 0,3 3 0,4 7-107,-4-17 0,3 3 0,2 4 1,1 3-1,2 2 0,1 2 0,1 1 1,0 1-1,2 0 0,-1 0 0,1-1 1,0-1-1,0-2 0,-1-3 0,0-3 1,-2-3-1,0-4 0,-2-5 0,-1-5 107,13 26 0,-3-12 0,-1-6 0,4-1 0,6 5 213,-4-7 0,6 5 0,3 3 0,2 1 1,2-1-1,-1-4 0,-1-7 0,-3-7 1,-5-12-214,10-6 0,-3-14 0,2 0 993,11 10 0,3-1 0,-3-14-993,-6-18 0,-1-14 0,-4-5 0,-2-6 0,-5-7 0,-1-7 810,-13 13 0,-2-2 1,-1-5-1,0-3 1,1-5-811,-5 8 0,1-6 0,0-4 0,0-2 0,0-2 0,-1 0 0,0 1 0,-1 2 0,-1 4 561,1-1 1,-2 3-1,-1 2 1,0 1 0,0-3-1,0-2 1,2-6-562,-3 7 0,2-4 0,1-3 0,0-2 0,0-3 0,0 0 0,0-1 0,0 0 0,-2 2 0,0 1 0,-1 3 0,-3 3 0,2-7 0,-2 4 0,-2 3 0,-1 1 0,0-1 0,-1-1 0,0-4 0,0-5 0,-2 12 0,0-3 0,0-2 0,0-3 0,0-2 0,-1-1 0,0 0 0,-1-1 0,1 0 0,-2 0 0,1 2 0,-1 2 0,-1 1 0,0 3-247,-1-2 0,0 3 1,0 2-1,-1 2 0,0 1 1,-1-1-1,0-1 0,-1-1 1,-1-3-1,0-3 0,-1-4 247,1 13 0,0-1 0,-2-2 0,1-2 0,-2-2 0,1-1 0,-1-2 0,-1 0 0,1-2 0,-1 0 0,0-1 0,0 0 0,0-1 0,0 0 0,0 0 0,0 1 0,0-1 0,1 2 0,0 0 0,0 0 0,1 2-225,0 2 0,0 0 0,1 0 0,-1 0 0,1 1 0,0 0 0,-1-1 0,1 1 0,0 0 0,1 0 0,-1-1 0,0 1 0,0-1 0,0 0 0,0-1 0,1 0 0,-1 0 0,0-1 0,0-1 0,0 0 1,0-1 224,0 6 0,1-1 0,-1-1 0,0-1 0,0 0 0,0-1 0,0 0 0,0 0 0,0-1 0,0 0 0,1-1 0,-1 1 0,0-1 0,0 1 0,0-1 0,1 0 0,-1 1 0,1-1 0,-1 1 0,1 0 0,0 1 0,0-1 0,1 2 0,-1-1 0,1 2 0,0-1-115,0-2 0,0 0 0,0 0 0,1 1 0,-1-1 0,1 0 0,0 1 0,0-1 1,0 1-1,0 0 0,1 1 0,-1-1 0,1 1 0,-1 1 0,1-1 0,0 1 0,0 1 1,0 0-1,1 0 0,-1 1 0,1 0 0,-1 1 0,1 1 115,-1-11 0,1 0 0,0 1 0,1 1 0,-1 0 0,1 0 0,-1 1 0,1 1 0,0 0 0,0 1 0,1 1 0,-1 0 0,0 1 0,0 1 0,0 1 0,0 1 0,0 1 10,0-8 1,0 1-1,0 0 1,0 2 0,0 1-1,0 1 1,0 1 0,0 1-1,0 1 1,0 1 0,0 1-1,0 1-10,0-11 0,0 1 0,0 1 0,0 2 0,0 2 0,0 1 0,0 2 0,0 2 298,0-15 0,0 2 0,0 3 0,0 4 0,-1 2-298,0 2 0,-1 4 0,-1 2 0,1 6 0,0-12 0,-2 6 2108,-1 11 1,-1 6-2109,-1 2 5422,-1 8-5422,1-33 1164,1 15 0,-1-2-1164,0 7 0,0 2 0,2-5 0,-5 13 0,-11 30 0,-6 32 0,-8 23 0,1-5 0,-6-9 0,-2 1 0,13-6 0,-3 7 0,-1-2 0,-1-8 0,-6-8 0,-2-6 0,-1-1 0,0 5 0,0-1 0,0-1 0,-13 4 0,2 1 0,13-1 0,1 2 0,8-3 0,3 3 0,4 3 0,22-16 0,3 12 0,1-10 0,5 8 0,14-24 0,-10 2 0,8-10 0</inkml:trace>
  <inkml:trace contextRef="#ctx0" brushRef="#br0" timeOffset="117667">3408 15118 24575,'0'0'0</inkml:trace>
  <inkml:trace contextRef="#ctx0" brushRef="#br0" timeOffset="119989">1937 14676 24575,'16'50'0,"-5"8"0,-8-1 0,-4 7 0,-7-5 0,-5 5 0,1-5 0,-1 7 0,-1-2 0,-1-11 0,-2 2 0,-1-10 0,-13 10 0,15-33 0,6-16 0,16-19 0,30-5 0,-6-2 0,3-1 0,1 5 0,2 1 0,1-5 0,0 3 0,18 2 0,-21 9 0,-3 47 0,-21-4 0,-6 4 0,-3 9 0,0-5 0,-3 18 0,-7-2 0,-4-7 0,-6-29 0,-10 2 0,20-22 0,6-5 0,2-1 0,1 0 0</inkml:trace>
  <inkml:trace contextRef="#ctx0" brushRef="#br0" timeOffset="121176">2505 15011 24575,'-1'48'0,"-1"0"0,-1 0 0,4 1 0,7 10 0,8-3 0,0-21 0,8-10 0,31-19 0,3-19 0,-29-8 0,-4-10 0,6-11 0,-1-7 0,-10 4 0,-22-18 0,0 27 0,-5 5 0,-21 5 0,0 11 0,-11-2 0,1 11 0,10 5 0,-19 11 0,29-3 0,-6 16 0,22-17 0,2 6 0</inkml:trace>
  <inkml:trace contextRef="#ctx0" brushRef="#br0" timeOffset="132438">3887 15799 24575,'-63'1'0,"0"0"0,32 44 0,7 11 0,-16-10 0,5 5 0,29 8 0,11 9 0,0 4 0,-5-12 0,0 3 0,-1 0 0,-2-4 0,-1 3 0,-2-4 0,0 2 0,1-8 0,1 3 0,-2-3 0,0-7 0,-8 3 0,5-12 0,14-17 0,16-17 0,17-21 0,7-7 0,-11 10 0,3 0 0,3-1 0,4-1 0,-3 1 0,-1-2 0,-1 0 0,9-2 0,0 1 0,-8 8 0,-1 2 0,26-6 0,-24 16 0,0 6 0,-9 7 0,-4 7 0,6 11 0,-11 11 0,-28 10 0,-17 13 0,-6 2 0,5-9 0,3 6 0,-5-3 0,-8-8 0,-9 7 0,-2-6 0,5-18 0,-21-17 0,21-20 0,3-3 0,9 3 0,-2-6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1T12:42:04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11598 17493 24575,'41'0'0,"1"0"0,14 0 0,8 0 0,-19 0 0,3 0 0,4 0 0,6 0-1187,-7 0 0,5 0 1,4 0-1,3 0 1,1 0-1,0 0 0,-1 0 1,-3 0 1186,3 0 0,-2 0 0,-1 0 0,0 0 0,1 0 0,2 0 0,4 0 0,-9 0 0,4 0 0,1 0 0,2 0 0,1 0 0,0 0 0,-1 0 0,-1 0 0,-1 0 0,-3 0 0,4 0 0,-2 0 0,-2 0 0,0 0 0,-1 0 0,0 0 0,0 0 0,1 0 0,1 0 0,0 0 0,-1 0 0,1 0 0,0 0 0,0 0 0,0 0 0,0 0 0,2-1 0,-2 1 0,1 0 0,-1-1 0,2 1 0,1 0 0,2 1 0,2 0-257,-12 0 0,3 0 1,2 1-1,1 0 1,1 0-1,1 1 0,0-1 1,-1 0-1,0 1 1,-2-1-1,-1 1 1,-2-1 256,6 1 0,-2-1 0,-2 1 0,-1-1 0,0 1 0,0-1 0,1 1 0,1 0 0,3 0 0,-4 0 0,4 1 0,0 0 0,3 0 0,-1 0 0,0 0 0,0 0 0,-2 0 0,-2-1 0,-4 1 0,-2-1 105,13 1 0,-3 0 1,-4 0-1,-2-1 1,-1 1-1,1-1-105,7 0 0,-1 1 0,-1-1 0,-1 0 0,-2-1-166,3 0 0,-2 0 0,-2-1 0,0 1 166,-5-1 0,-1 1 0,0-1 0,0 0 0,-1 0 0,0 0 0,0 0 0,0 0 0,3 0 0,-1-1 0,2 0 0,5-1 0,-6 0 0,5-1 0,2 0 0,1 0 0,-3 0 0,-2 1 0,-3 0 0,-3 1 0,-1 0 0,1-1 0,3 0 270,3 0 0,3-1 0,1 0 0,0 0 0,-3 0 0,-4 1-270,4 1 0,-5 0 0,-1 0 0,0 0 0,1 0 0,0 0 0,1 0 0,0 0 0,3 0 0,2 0 0,0 0 0,0 0 0,-8 0 0,-1 0 0,2 0 0,0 0 0,1 0 0,7 0 0,2 0 0,0 0 0,1 0 0,1 0 346,-6 0 0,0 1 1,2-1-1,-1 0 1,1 0-1,-1-1-346,0 1 0,0-1 0,1 0 0,-1 0 0,-1-1 0,0-1 0,-3 1 0,-1-1 0,-1 0 0,1-1 0,-2-2 0,1-3 319,-1-2 1,1-3-1,0-1 1,-1-2 0,-4-1-1,-2-1-319,4-4 0,-4-1 0,-2-1 0,-2-1 0,13-8 0,-3-1 0,-11 1 0,-15 3 0,-10 7 0,-13 15 0</inkml:trace>
  <inkml:trace contextRef="#ctx0" brushRef="#br0" timeOffset="1807">24886 17338 24575,'-27'0'0,"-27"0"0,6 0 0,-9 0 0,-2 0 0,-7 0 0,-5 0-1000,16 0 1,-2 0 0,-3 0 0,-4 0 0,-6 0 999,18 0 0,-5 0 0,-2 0 0,-3 0 0,-2 0 0,-2 0 0,0 0 0,1 0 0,0 0 0,2 0 0,2 0-568,-4 0 0,1 0 1,1 0-1,1 0 0,0 0 1,-1 0-1,0 0 0,-2 0 1,-1 0 567,2 0 0,-3 0 0,-1 0 0,-1 0 0,-1 0 0,0 0 0,1 0 0,2 0 0,1 0 0,4 0 0,2 0 0,-6 0 0,2 1 0,4-1 0,1 0 0,1 0 0,2 0 0,1-1 124,-12 0 1,2 0 0,1 0 0,3-1 0,1 0-125,0-1 0,3 0 0,-1-1 0,-4 0 0,6 1 0,-6 0 0,-2 0 0,1-1 0,4 1 0,6 0 0,-10-2 0,8 0 0,-4 1 0,-7 1 0,-5 0 0,2 1 0,12 1 0,11 1 0,7 0 0,-15 0 1651,-4 0-1651,38 2 5668,3 4-5668,10 10 2162,-3 14-2162,-8 14 0,-9 12 0,8-26 0,-3 1 0,-13 10 0,-3-1 0,9-14 0,0-1 0,-11 5 0,1-5 0,-7-8 0,8-2 0,10 5 0,15-10 0,5 4 0</inkml:trace>
  <inkml:trace contextRef="#ctx0" brushRef="#br0" timeOffset="27623">27219 4303 24575,'-46'0'0,"-1"0"0,0 0 0,-6 0 0,-4 0 0,-4 0 0,0 0 0,5 0 0,-3 0 0,0 0 0,-2 0 0,0 0-931,4 0 0,-3 0 1,0-1-1,0 1 1,1 0-1,2 1 931,-3-2 0,3-1 0,0 1 0,-1 4 0,-5 6 0,9 3 0,-3 4 0,-2 2 0,-1 3 0,-2 3 0,0 4 0,-2 3 0,1 4 0,15-6 0,0 3 0,-1 2 0,-1 4 0,-1 1 0,0 3 0,0 0 0,-1 2 0,1 1 0,-1-1 0,1 1 0,0 0 0,1-2 0,1-1 0,0-1-342,-2 1 0,1-1 0,0 0 0,2-2 0,-1 1 1,1-1-1,0 1 0,0 1 0,-1 1 0,0 2 0,-1 2 1,-1 2-1,-2 2 342,13-10 0,-1 2 0,-2 2 0,-1 1 0,0 2 0,-1 2 0,-1 0 0,1 2 0,-2 0 0,1 0 0,0 1 0,0 1 0,0-1 0,1 0 0,0-1 0,1 0 0,1-1 0,2-1 0,0-1 0,2-1 0,1-2 0,2-2 0,2-2 0,-12 15 0,3-4 0,3-1 0,2-3 0,1-1 0,2-1 0,0 1 0,0 1 0,-1 1 0,-2 2 0,-1 3 0,3-5 0,-1 3 0,-3 2 0,0 0 0,0 2 0,-1 1 0,0 0 0,1 1 0,0-1 0,2 0 0,1-1 0,2-1 0,3-2 0,2-1 0,3-3 112,-6 14 0,2-5 0,3-3 0,3 0 0,3 1 1,4 2-1,4 5 0,6 7-112,5-20 0,2 4 0,3 3 0,1 3 0,3 2 0,1 1 0,2 3 0,2 0 0,1 1 0,3 1 0,1 0 0,1-1 0,3 0 0,0-1 0,3-2 0,0-1 0,2-3 0,2-2-198,0-3 0,3-2 0,2-1 0,2-1 0,2-1 1,2-1-1,1 0 0,2-1 0,1 0 0,0-1 0,2 0 1,1 1-1,0-1 0,0 1 0,1-1 0,-1 2 0,1 0 1,-1 1-1,0 0 198,-5-3 0,0 1 0,1 0 0,0 1 0,0 0 0,0 1 0,0 0 0,1 1 0,0 0 0,1-1 0,0 1 0,0 0 0,1-1 0,1 0 0,0 0 0,1-2 0,0 1 0,1-2 0,0 0 0,2-1 0,0-2 0,1 0 0,0-2 0,2-1-64,-2-4 1,2 1 0,0-2 0,1 0 0,2-1 0,0-1 0,1 0 0,0-1 0,1 0 0,1-1 0,0-1 0,1 0 0,0-1 0,0 0 0,1-1 0,-1-1 0,1 1 0,-1-2 0,1 1 0,-1-2 0,0 1 0,0-1 0,-1-1 0,0 0 0,0 0 0,-2 0 63,5 1 0,0-1 0,0-1 0,-1-1 0,0 0 0,1-1 0,-1-1 0,0 0 0,0 0 0,0-1 0,0-1 0,0 1 0,0-2 0,0 1 0,1-1 0,-1 0 0,0 0 0,1 0 0,-1 0 0,1 0 0,0 0 0,0-1-15,0 1 0,0 0 0,1-1 0,-1 1 0,1-1 0,0 0 0,0-1 0,0 1 0,0-1 0,0 0 0,1 0 0,-1-1 0,0 1 0,0-1 0,0 0 0,0-1 0,-1 1 0,1-1 0,-1 0 0,0 0 0,0 0 0,0-1 15,6 1 0,-1 1 0,0-1 0,1 0 0,-1 0 0,0 0 0,0 0 0,0-1 0,-1 0 0,1 0 0,-1-1 0,1-1 0,-1 1 0,0-2 0,-1 1 0,1-2 0,-1 0 0,0-1 0,0 0-90,2-1 0,1 0 1,-1-1-1,1 0 0,-1 0 1,0-1-1,0-1 0,-1 0 1,1-1-1,-1-1 0,-1 0 1,1-1-1,-1 0 0,-1-2 1,0 0-1,0 0 0,-1-2 90,6 0 0,0-1 0,0-1 0,-1 0 0,0-1 0,0-1 0,-1-1 0,-1-1 0,0-1 0,-2-1 0,0-1 0,0-2 0,-2-1 0,-1-1 0,3-3 0,0 0 0,-2-2 0,0-2 0,0 0 0,-2-2 0,-1-2 0,-1 0 0,-2-2 0,0-1 0,-3-2 0,-1-1 0,1-2 0,-2-3 0,-1 0 0,-1-3 0,-1 0 0,-2-2 0,-2-1 0,-2-1 0,-1-1 0,-3-1 0,-2-1 0,-1-3 0,-3-1 0,-3-2 0,-2-1 0,-1 0 0,-2-2 0,-2-1 0,0 0 0,-1 0 0,0-2 0,-2 3 0,-1-2 0,-1 0 0,-1-1 0,-2 0 0,0-1 0,0-1 0,-2 0 0,0-1 0,-1 0 0,0-1 0,-2 5 0,0 0 0,-2-1 0,0 0 0,0-1 0,-1-1 0,-1 1 0,0-2 0,0 1 0,0-1 0,-1 0 0,1 0 0,-1 0 0,1 1 0,-1-1 0,0-1 0,-1 1 0,1-1 0,-1 0 0,0-1 0,0 1 0,0-1 0,-1 0 0,1 0 0,-1 0 0,0 0 0,1 1 0,-1-2 0,0-1 0,0 1 0,0-1 0,0 0 0,0 0 0,-1 1 0,0-1 0,0 0 0,0 1 0,-1 0 0,0 0 0,0 1 0,-1 0 0,-1-1 0,0 0 0,1 1 0,-2-1 0,1 1 0,-1 0 0,-1 1 0,0 0 0,0 0 0,-1 1 0,-1 1 0,0 1 0,-2 0 0,0-4 0,-1 1 0,-1 1 0,0 0 0,-1 1 0,-1 1 0,0 0 0,-1 1 0,-2 1 0,0-1 0,-1 2 0,-2-3 0,-1 2 0,-1 0 0,-1 1 0,0 0 0,-2 1 0,0 0 0,-2 0 0,1 0 0,-2 0 0,-1-1 0,-2-1 0,0 2 0,-1-1 0,-1 0 0,0 1 0,-1-1 0,-1 1 0,1-1 0,-2 0 0,3 3 0,-1 0 0,-1 0 0,0 0 0,-1 0 0,0 0 0,0 0 0,-1 0 0,0 0 0,0 0 0,-1 1 0,2 3 0,0 0 0,0 0 0,-2 0 0,1 0 0,-1 0 0,1 0 0,-1 1 0,-1 0 0,1 1 0,0 1 0,0 1 0,-5-6 0,0 1 0,-1 0 0,1 1 0,-1 1 0,1 1 0,-1 0 0,0 2 0,0 2 0,0 1 103,-5-4 1,-1 3 0,1 0 0,-1 2-1,0 2 1,1 1 0,0 2 0,0 2-104,-6-3 0,1 3 0,0 1 0,0 3 0,2 1 0,0 3 460,-11-5 1,2 5 0,1 1-1,2 1-460,5 2 0,2 1 0,1 0 0,1 2 1022,-5-2 1,2 2 0,0 0-1023,5 4 0,1 1 0,-1 2 0,1 2 0,0 3 0,0 2 0,0 3 0,0 4 0,0 2 0,0 3 0,0 3 0,1 2 0,-18 7 0,2 5 2425,5 3 1,3 3-2426,4 1 0,2 1 1788,6-1 1,3 1-1789,3 1 0,2 1 0,2 8 0,3 2 0,4 1 0,2-1 0,-7 16 0,11-12 0</inkml:trace>
  <inkml:trace contextRef="#ctx0" brushRef="#br0" timeOffset="28868">24303 6860 24575,'0'26'0,"0"11"0,7 15 0,22-2 0,9-30 0,6-6 0,-9-4 0,2-3 0,7-4 0,-3-3 0,-7-2 0,-18-14 0,-14 3 0,-6-6 0,-8 11 0,-1 6 0,2 10 0,7-3 0,3 1 0,1-39 0,0-5 0,0-8 0,0-18 0,0-4 0,0 18 0,0-2 0,0 2 0,-1-13 0,2 6 0,-1 17 0,2 7 0,4 3 0,2 23 0,1 19 0,-2 36 0,-3 16 0,-2-16 0,-1 3 0,0 7-861,0-2 0,0 6 0,1 4 0,-1 3 0,0 0 861,-1-13 0,0 1 0,0 1 0,0 2 0,0 1 0,0 3 0,0 1 0,0-4 0,0 3 0,0 2 0,0 2 0,0 1 0,0 1 0,0-1 0,0-2 0,0-1 0,0-2 0,0 2 0,0-2 0,0-2 0,0 0 0,0-1 0,0 1 0,0 1 0,0 1 0,0 0 0,0 3 0,0 2 0,0 1 0,0-2 0,0-1 0,0-5 0,0-4 0,0-7 0,0 23 0,0-11 0,0-2 0,-1 0 0,1-2 0,-1-12 0,-1-5 0,0-6 0,1-27 0</inkml:trace>
  <inkml:trace contextRef="#ctx0" brushRef="#br0" timeOffset="30126">26144 8204 24575,'0'60'0,"0"0"0,0 0 0,0 0 0,0-2 0,-1-3 0,-1 2 0,1-4 0,-1 2 0,-1-2 0,0-6 0,-3 6 0,-1-6 0,-1-11 0,4-5 0,23 2 0,19-25 0,10-7 0,-3 0 0,4 1 0,-2 2 0,4 1 0,2 3 0,9 5 0,2 3 0,-4 1 0,3 0 0,-2 1 0,-9-1 0,2 2 0,-11-2 0,-6 9 0,-41 10 0,-14 6 0,1-5 0,-8 2 0,-8 10 0,-10 5 0,-6-6 0,2-20 0,-4-5 0,-5-3 0,-4 0 0,7-4 0,-4-1 0,-3 0 0,0-2 0,1-1 0,4-2 0,-9 0 0,3-3 0,1-2 0,0-1 0,-4-2 0,-2-2 0,7-1 0,17 0 0,15 1 0</inkml:trace>
  <inkml:trace contextRef="#ctx0" brushRef="#br0" timeOffset="31682">26714 8157 24575,'1'58'0,"0"0"0,0 1 0,0 1 0,0 5 0,0-1 0,-1-5 0,0-5 0,0-5 0,0 6 0,2-4 0,0 5 0,0 3 0,2-4 0,0-8 0,4 11 0,1-5 0,0-4 0,1 2 0,1-6 0,5-10 0,1-4 0,-1 3 0,0 1 0,0-4 0,-1 0 0,14 23 0,6-18 0,-9-27 0,8-22 0,-11-28 0,-3-20 0,-10 5 0,0-7 0,-3 11 0,0-3 0,2-1 0,4-4 0,2 0 0,0 2 0,-3 9 0,1 3 0,4 5 0,17-4 0,5 15 0,28 30 0,-5 16 0,-9 16 0,-30 9 0,-15-7 0,-3 2 0,1 23 0,-6-20 0,1 0 0,1-5 0,5 0 0,18 16 0,3-3 0,-5 2 0,6-11 0,-8-15 0,-20-24 0,-1 0 0</inkml:trace>
  <inkml:trace contextRef="#ctx0" brushRef="#br0" timeOffset="32982">28123 8914 24575,'0'57'0,"0"-1"0,0-1 0,0-5 0,0 11 0,1-14 0,16-15 0,30-21 0,21-8 0,-3-1 0,-8 3 0,2-1 0,2-1 0,10 0 0,-1-1 0,-13 1 0,-10-1 0,-7 0 0,4 5 0,-8-5 0,-18-20 0,-10-34 0,-6 7 0,-1-9 0,0 3 0,-1-5 0,0 1 0,0 6 0,-1-3 0,0 10 0,-2 2 0,-1 25 0,1 25 0,7 22 0,2 9 0,4 4 0,1-4 0,5 2 0,7 5 0,6 4 0,1-5 0,3-4 0,4-2 0,0-5 0,5 2 0,-5-7 0,-5-10 0,-3-5 0,26 12 0,-41-22 0,-8-6 0</inkml:trace>
  <inkml:trace contextRef="#ctx0" brushRef="#br0" timeOffset="34675">29415 8831 24575,'4'25'0,"-3"19"0,0 18 0,-1 6 0,0-11 0,1-1 0,-2 1 0,1 4 0,0 11 0,0-3 0,0-15 0,0 9 0,0-15 0,1-14 0,2 17 0,0 3 0,0 2 0,-2-5 0,-1-27 0,0-18 0,0-54 0,0 3 0,0-13 0,1 9 0,0-9 0,1-7 0,0-1 0,-1 1 0,1 7 0,-2-4 0,1 4 0,-1 1 0,1-6 0,0 2 0,1-5 0,1-3 0,-2 0 0,1 3 0,-3 6 0,-2-4 0,-1 5 0,-1 4 0,2 1-145,0 1 0,1 2 0,-1 0 145,-2-10 0,-1-1 0,1 8 0,1 13 0,5 5 0,24-18 0,1 67 0,5 12 0,22 4 0,-15 15 0,-3 4 0,-11-16 0,1-2 0,8 3 0,2 0 0,9 7 0,1 2 0,-12-10 0,1 1 0,-1 1 0,13 13 0,-5 3 145,-16-11 0,-3 4 0,-10-2-145,-17 7 0,-13-1 0,-9 9 0,-10-6 0,-4-19 0,-6-6 0,-6 0 0,2-5 0,-3-10 0,-9 1 0,23-6 0,18-1 0,8-2 0</inkml:trace>
  <inkml:trace contextRef="#ctx0" brushRef="#br0" timeOffset="43419">24528 16358 24575,'-3'37'0,"1"-1"0,1 6 0,1-1 0,0 4 0,0 6 0,0 0 0,1 6 0,-1 3 0,0 1 0,-1-3-1031,-1 5 0,0-1 0,-2 0 0,1 2 1031,-1-3 0,1 3 0,-1 1 0,-1-3 0,0-5 0,-3 7 0,0-4 0,-1-4 636,-4 10 1,0-5-637,4-14 0,1-6 673,1 6-673,0-14 0,6-25 0,-1-4 0,1-3 0</inkml:trace>
  <inkml:trace contextRef="#ctx0" brushRef="#br0" timeOffset="44878">19666 16314 24575,'0'45'0,"0"0"0,0 0 0,0 5 0,0 2 0,0 2 0,0 10 0,0 3 0,0 1 0,0-10 0,0 3 0,0-2 0,0-6 0,0-5 0,0-4 0,0 0 0,0 7 0,0 1 0,0-10 0,0 1 0,0 3 0,0-8 0,0 9 0,0 4 0,0-3 0,0-10 0,0-19 0,0-9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Marcador de tex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3" name="Marcador de posición de imagen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ítulo 1"/>
          <p:cNvSpPr txBox="1">
            <a:spLocks noGrp="1"/>
          </p:cNvSpPr>
          <p:nvPr>
            <p:ph type="ctrTitle"/>
          </p:nvPr>
        </p:nvSpPr>
        <p:spPr>
          <a:xfrm>
            <a:off x="3576451" y="623351"/>
            <a:ext cx="7681357" cy="1509076"/>
          </a:xfrm>
          <a:prstGeom prst="rect">
            <a:avLst/>
          </a:prstGeom>
        </p:spPr>
        <p:txBody>
          <a:bodyPr/>
          <a:lstStyle/>
          <a:p>
            <a:pPr>
              <a:defRPr sz="72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steps on </a:t>
            </a:r>
            <a:r>
              <a:rPr>
                <a:solidFill>
                  <a:srgbClr val="31A189"/>
                </a:solidFill>
              </a:rPr>
              <a:t>oxDNA</a:t>
            </a:r>
          </a:p>
        </p:txBody>
      </p:sp>
      <p:sp>
        <p:nvSpPr>
          <p:cNvPr id="9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7736927" y="4372632"/>
            <a:ext cx="2616531" cy="406937"/>
          </a:xfrm>
          <a:prstGeom prst="rect">
            <a:avLst/>
          </a:prstGeom>
        </p:spPr>
        <p:txBody>
          <a:bodyPr/>
          <a:lstStyle/>
          <a:p>
            <a:pPr>
              <a:defRPr sz="22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Trainne: </a:t>
            </a:r>
            <a:r>
              <a:rPr>
                <a:solidFill>
                  <a:srgbClr val="000000"/>
                </a:solidFill>
              </a:rPr>
              <a:t>Alejandro Soto</a:t>
            </a:r>
          </a:p>
        </p:txBody>
      </p:sp>
      <p:pic>
        <p:nvPicPr>
          <p:cNvPr id="9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3" y="433345"/>
            <a:ext cx="2561608" cy="1280805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ítulo 2"/>
          <p:cNvSpPr txBox="1"/>
          <p:nvPr/>
        </p:nvSpPr>
        <p:spPr>
          <a:xfrm>
            <a:off x="7727074" y="4745849"/>
            <a:ext cx="3120838" cy="36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2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Supervisor: </a:t>
            </a:r>
            <a:r>
              <a:rPr>
                <a:solidFill>
                  <a:srgbClr val="000000"/>
                </a:solidFill>
              </a:rPr>
              <a:t>Dr. Iliya D. Stoev</a:t>
            </a:r>
          </a:p>
        </p:txBody>
      </p:sp>
      <p:sp>
        <p:nvSpPr>
          <p:cNvPr id="98" name="Marcador de número de diapositiva 6"/>
          <p:cNvSpPr txBox="1">
            <a:spLocks noGrp="1"/>
          </p:cNvSpPr>
          <p:nvPr>
            <p:ph type="sldNum" sz="quarter" idx="2"/>
          </p:nvPr>
        </p:nvSpPr>
        <p:spPr>
          <a:xfrm>
            <a:off x="11849312" y="6419743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99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9" y="2272911"/>
            <a:ext cx="5896848" cy="4070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68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9" name="CuadroTexto 9"/>
          <p:cNvSpPr txBox="1"/>
          <p:nvPr/>
        </p:nvSpPr>
        <p:spPr>
          <a:xfrm>
            <a:off x="7426728" y="5987017"/>
            <a:ext cx="4260373" cy="55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4. </a:t>
            </a:r>
            <a:r>
              <a:rPr>
                <a:solidFill>
                  <a:srgbClr val="000000"/>
                </a:solidFill>
              </a:rPr>
              <a:t>RBD (Rigid Body Dynamics) – Finding out clustering  </a:t>
            </a:r>
          </a:p>
        </p:txBody>
      </p:sp>
      <p:pic>
        <p:nvPicPr>
          <p:cNvPr id="170" name="Imagen 5" descr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599" y="1861685"/>
            <a:ext cx="3442069" cy="1772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n 8" descr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72" y="1625538"/>
            <a:ext cx="2593770" cy="2245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n 11" descr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724" y="3957194"/>
            <a:ext cx="4660076" cy="1941699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CuadroTexto 12"/>
          <p:cNvSpPr txBox="1"/>
          <p:nvPr/>
        </p:nvSpPr>
        <p:spPr>
          <a:xfrm>
            <a:off x="2460132" y="5987017"/>
            <a:ext cx="4260374" cy="55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Suggested values of epsilon and min point for the automatic clustering</a:t>
            </a:r>
          </a:p>
        </p:txBody>
      </p:sp>
      <p:sp>
        <p:nvSpPr>
          <p:cNvPr id="174" name="Flecha derecha 18"/>
          <p:cNvSpPr/>
          <p:nvPr/>
        </p:nvSpPr>
        <p:spPr>
          <a:xfrm rot="7399659">
            <a:off x="5564047" y="5116240"/>
            <a:ext cx="1010821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680780" y="1982281"/>
            <a:ext cx="4755079" cy="415681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Methodology: 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Inserted the sequence (one by one</a:t>
            </a:r>
            <a:r>
              <a:rPr u="none"/>
              <a:t>). 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by the parts that allows the bound of the duplex and sticky ends. </a:t>
            </a:r>
            <a:r>
              <a:rPr u="none"/>
              <a:t>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(using the ligate feature).</a:t>
            </a:r>
            <a:r>
              <a:rPr u="none"/>
              <a:t> I kept this just to join the duplex part of the Y shape, then I used the ”</a:t>
            </a:r>
            <a:r>
              <a:t>Extend</a:t>
            </a:r>
            <a:r>
              <a:rPr u="none"/>
              <a:t> feature”.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Enabled Rigid body</a:t>
            </a:r>
            <a:r>
              <a:rPr u="none"/>
              <a:t>. </a:t>
            </a:r>
            <a:r>
              <a:rPr u="none">
                <a:solidFill>
                  <a:srgbClr val="000000"/>
                </a:solidFill>
              </a:rPr>
              <a:t>SOMETIMES! (just for the duplex parts joined), I used the relaxation simulation on oxDNA (backbone and forces files)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MC</a:t>
            </a:r>
            <a:r>
              <a:rPr u="none"/>
              <a:t>. And MD to get time dependance.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oxDNA to obtain the energy plot</a:t>
            </a:r>
            <a:r>
              <a:rPr u="none"/>
              <a:t>. Not anymore.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78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204497" y="2100015"/>
            <a:ext cx="4755078" cy="364147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905255">
              <a:lnSpc>
                <a:spcPct val="72000"/>
              </a:lnSpc>
              <a:spcBef>
                <a:spcPts val="900"/>
              </a:spcBef>
              <a:buSzTx/>
              <a:buNone/>
              <a:defRPr sz="1782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Methodology: 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Inserted the sequence (one by one</a:t>
            </a:r>
            <a:r>
              <a:rPr u="none"/>
              <a:t>). OK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by the parts that allows the bound of the duplex and sticky ends. </a:t>
            </a:r>
            <a:r>
              <a:rPr u="none"/>
              <a:t>OK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(using the ligate feature).</a:t>
            </a:r>
            <a:r>
              <a:rPr u="none"/>
              <a:t> I kept this just to join the duplex part of the Y shape, then I used the ”</a:t>
            </a:r>
            <a:r>
              <a:t>Extend</a:t>
            </a:r>
            <a:r>
              <a:rPr u="none"/>
              <a:t> feature”.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Enabled Rigid body</a:t>
            </a:r>
            <a:r>
              <a:rPr u="none"/>
              <a:t>. </a:t>
            </a:r>
            <a:r>
              <a:rPr u="none">
                <a:solidFill>
                  <a:srgbClr val="000000"/>
                </a:solidFill>
              </a:rPr>
              <a:t>SOMETIMES! (just for the duplex parts joined), I used the relaxation simulation on oxDNA (backbone and forces files)</a:t>
            </a:r>
          </a:p>
          <a:p>
            <a:pPr marL="0" lvl="2" indent="1108938" defTabSz="905255">
              <a:lnSpc>
                <a:spcPct val="72000"/>
              </a:lnSpc>
              <a:spcBef>
                <a:spcPts val="900"/>
              </a:spcBef>
              <a:buSzTx/>
              <a:buNone/>
              <a:defRPr sz="1782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rPr>
                <a:solidFill>
                  <a:srgbClr val="C00000"/>
                </a:solidFill>
              </a:rPr>
              <a:t>AND MAKE THE SCREENING OF THE RELAXED CONNECTION LENGTH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MC</a:t>
            </a:r>
            <a:r>
              <a:rPr u="none"/>
              <a:t>. And MD to get time dependance.</a:t>
            </a:r>
          </a:p>
          <a:p>
            <a:pPr marL="452627" indent="-452627" defTabSz="905255">
              <a:lnSpc>
                <a:spcPct val="72000"/>
              </a:lnSpc>
              <a:spcBef>
                <a:spcPts val="900"/>
              </a:spcBef>
              <a:buFontTx/>
              <a:buAutoNum type="arabicPeriod"/>
              <a:defRPr sz="1782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oxDNA to obtain the energy plot</a:t>
            </a:r>
            <a:r>
              <a:rPr u="none"/>
              <a:t>. Not anymore.</a:t>
            </a:r>
          </a:p>
        </p:txBody>
      </p:sp>
      <p:sp>
        <p:nvSpPr>
          <p:cNvPr id="179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0" name="CuadroTexto 9"/>
          <p:cNvSpPr txBox="1"/>
          <p:nvPr/>
        </p:nvSpPr>
        <p:spPr>
          <a:xfrm>
            <a:off x="6055623" y="5618376"/>
            <a:ext cx="5252457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5. </a:t>
            </a:r>
            <a:r>
              <a:rPr>
                <a:solidFill>
                  <a:srgbClr val="000000"/>
                </a:solidFill>
              </a:rPr>
              <a:t>Proposed Methodology for a single Y-shape</a:t>
            </a:r>
          </a:p>
        </p:txBody>
      </p:sp>
      <p:pic>
        <p:nvPicPr>
          <p:cNvPr id="181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29" y="1608262"/>
            <a:ext cx="6506689" cy="3641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CuadroTexto 7"/>
          <p:cNvSpPr txBox="1"/>
          <p:nvPr/>
        </p:nvSpPr>
        <p:spPr>
          <a:xfrm>
            <a:off x="1768336" y="6150814"/>
            <a:ext cx="7913519" cy="675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SHOULD I JOIN (Y SHAPE – LINKER –Y SHAPE) BEFORE RELAXED AND MAKE THE SCREENING ???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2E54825-7CED-8087-958B-E7C7B00A11DC}"/>
                  </a:ext>
                </a:extLst>
              </p14:cNvPr>
              <p14:cNvContentPartPr/>
              <p14:nvPr/>
            </p14:nvContentPartPr>
            <p14:xfrm>
              <a:off x="5177880" y="1784160"/>
              <a:ext cx="3048840" cy="40780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2E54825-7CED-8087-958B-E7C7B00A11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520" y="1774800"/>
                <a:ext cx="3067560" cy="409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85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786386" y="2456275"/>
            <a:ext cx="5867098" cy="302635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NEXT STEPS: </a:t>
            </a:r>
          </a:p>
          <a:p>
            <a:pPr>
              <a:lnSpc>
                <a:spcPct val="72000"/>
              </a:lnSpc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temperatures. </a:t>
            </a:r>
            <a:r>
              <a:rPr u="sng">
                <a:solidFill>
                  <a:srgbClr val="2F5597"/>
                </a:solidFill>
              </a:rPr>
              <a:t>(and salt concentration) Agreed the last meeting for a single y-shape CORRECT THE VALUE 0 FOR SALT CONCENTRATION</a:t>
            </a:r>
          </a:p>
          <a:p>
            <a:pPr>
              <a:lnSpc>
                <a:spcPct val="72000"/>
              </a:lnSpc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the connection relaxed length. </a:t>
            </a:r>
            <a:r>
              <a:rPr>
                <a:solidFill>
                  <a:srgbClr val="C00000"/>
                </a:solidFill>
              </a:rPr>
              <a:t>(How? RBD? How to change it?) Conclusion use LAMMPS TO MAKE IT AUTOMATIC?</a:t>
            </a:r>
          </a:p>
          <a:p>
            <a:pPr>
              <a:lnSpc>
                <a:spcPct val="72000"/>
              </a:lnSpc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How to reduce the hairpins? </a:t>
            </a:r>
            <a:r>
              <a:rPr u="sng">
                <a:solidFill>
                  <a:srgbClr val="2F5597"/>
                </a:solidFill>
              </a:rPr>
              <a:t>Changing the temperature (Range provided 56°C-60°C)</a:t>
            </a:r>
          </a:p>
          <a:p>
            <a:pPr>
              <a:lnSpc>
                <a:spcPct val="72000"/>
              </a:lnSpc>
              <a:defRPr sz="2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Can I remove temporally the sticky ends? </a:t>
            </a:r>
            <a:r>
              <a:rPr u="sng">
                <a:solidFill>
                  <a:srgbClr val="2F5597"/>
                </a:solidFill>
              </a:rPr>
              <a:t>Yes, but tricky</a:t>
            </a:r>
          </a:p>
        </p:txBody>
      </p:sp>
      <p:sp>
        <p:nvSpPr>
          <p:cNvPr id="186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87" name="Imagen 7" descr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92" y="1642691"/>
            <a:ext cx="4635687" cy="3572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n 4" descr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5705721"/>
            <a:ext cx="11249325" cy="36512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CuadroTexto 5"/>
          <p:cNvSpPr txBox="1"/>
          <p:nvPr/>
        </p:nvSpPr>
        <p:spPr>
          <a:xfrm>
            <a:off x="8056119" y="5070683"/>
            <a:ext cx="1956560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6. </a:t>
            </a:r>
            <a:r>
              <a:rPr>
                <a:solidFill>
                  <a:srgbClr val="000000"/>
                </a:solidFill>
              </a:rPr>
              <a:t>Y-shape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sz="quarter" idx="1"/>
          </p:nvPr>
        </p:nvSpPr>
        <p:spPr>
          <a:xfrm>
            <a:off x="877957" y="2887965"/>
            <a:ext cx="5478484" cy="24838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ALTERNATIVES TO SIMULATE THE RELAXATION:</a:t>
            </a:r>
          </a:p>
          <a:p>
            <a:pPr marL="0" indent="0">
              <a:buSzTx/>
              <a:buNone/>
              <a:defRPr sz="24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Using the backbone force and external forces files to keep the duplex strands together.</a:t>
            </a:r>
          </a:p>
        </p:txBody>
      </p:sp>
      <p:sp>
        <p:nvSpPr>
          <p:cNvPr id="193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94" name="Imagen 7" descr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92" y="1642691"/>
            <a:ext cx="4635687" cy="3572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n 4" descr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5705721"/>
            <a:ext cx="11249325" cy="36512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uadroTexto 5"/>
          <p:cNvSpPr txBox="1"/>
          <p:nvPr/>
        </p:nvSpPr>
        <p:spPr>
          <a:xfrm>
            <a:off x="8056119" y="5070683"/>
            <a:ext cx="1956560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6. </a:t>
            </a:r>
            <a:r>
              <a:rPr>
                <a:solidFill>
                  <a:srgbClr val="000000"/>
                </a:solidFill>
              </a:rPr>
              <a:t>Y-shape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Third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99" name="Marcador de contenido 2"/>
          <p:cNvSpPr txBox="1">
            <a:spLocks noGrp="1"/>
          </p:cNvSpPr>
          <p:nvPr>
            <p:ph type="body" sz="quarter" idx="1"/>
          </p:nvPr>
        </p:nvSpPr>
        <p:spPr>
          <a:xfrm>
            <a:off x="421126" y="3354153"/>
            <a:ext cx="3512706" cy="113802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400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temperatures. </a:t>
            </a:r>
          </a:p>
          <a:p>
            <a:pPr>
              <a:lnSpc>
                <a:spcPct val="81000"/>
              </a:lnSpc>
              <a:defRPr sz="2400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the salt concentration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0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01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6" y="5878953"/>
            <a:ext cx="11249326" cy="365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n 5" descr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78" y="2845622"/>
            <a:ext cx="2874691" cy="2046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n 6" descr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477" y="2355099"/>
            <a:ext cx="3746253" cy="264978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Flecha derecha 8"/>
          <p:cNvSpPr/>
          <p:nvPr/>
        </p:nvSpPr>
        <p:spPr>
          <a:xfrm>
            <a:off x="7042067" y="3428998"/>
            <a:ext cx="1294411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CuadroTexto 10"/>
          <p:cNvSpPr txBox="1"/>
          <p:nvPr/>
        </p:nvSpPr>
        <p:spPr>
          <a:xfrm>
            <a:off x="3989318" y="5141915"/>
            <a:ext cx="3523606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7. </a:t>
            </a:r>
            <a:r>
              <a:rPr>
                <a:solidFill>
                  <a:srgbClr val="000000"/>
                </a:solidFill>
              </a:rPr>
              <a:t>Y-shape without sticky ends</a:t>
            </a:r>
          </a:p>
        </p:txBody>
      </p:sp>
      <p:sp>
        <p:nvSpPr>
          <p:cNvPr id="206" name="CuadroTexto 11"/>
          <p:cNvSpPr txBox="1"/>
          <p:nvPr/>
        </p:nvSpPr>
        <p:spPr>
          <a:xfrm>
            <a:off x="8447800" y="5117160"/>
            <a:ext cx="3523607" cy="31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8. </a:t>
            </a:r>
            <a:r>
              <a:rPr>
                <a:solidFill>
                  <a:srgbClr val="000000"/>
                </a:solidFill>
              </a:rPr>
              <a:t>Y-shape with sticky ends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Linker DNA</a:t>
            </a:r>
          </a:p>
        </p:txBody>
      </p:sp>
      <p:sp>
        <p:nvSpPr>
          <p:cNvPr id="209" name="Marcador de contenido 2"/>
          <p:cNvSpPr txBox="1">
            <a:spLocks noGrp="1"/>
          </p:cNvSpPr>
          <p:nvPr>
            <p:ph type="body" sz="quarter" idx="1"/>
          </p:nvPr>
        </p:nvSpPr>
        <p:spPr>
          <a:xfrm>
            <a:off x="335667" y="3173426"/>
            <a:ext cx="3512706" cy="1325564"/>
          </a:xfrm>
          <a:prstGeom prst="rect">
            <a:avLst/>
          </a:prstGeom>
        </p:spPr>
        <p:txBody>
          <a:bodyPr/>
          <a:lstStyle/>
          <a:p>
            <a:pPr>
              <a:defRPr sz="2400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temperatures. </a:t>
            </a:r>
          </a:p>
          <a:p>
            <a:pPr>
              <a:defRPr sz="2400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Screening of the salt concentration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0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0863451" y="6293936"/>
            <a:ext cx="490349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211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6" y="5878953"/>
            <a:ext cx="11249326" cy="36512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Flecha derecha 8"/>
          <p:cNvSpPr/>
          <p:nvPr/>
        </p:nvSpPr>
        <p:spPr>
          <a:xfrm>
            <a:off x="6963578" y="3021790"/>
            <a:ext cx="847748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3" name="CuadroTexto 10"/>
          <p:cNvSpPr txBox="1"/>
          <p:nvPr/>
        </p:nvSpPr>
        <p:spPr>
          <a:xfrm>
            <a:off x="3640997" y="4841040"/>
            <a:ext cx="3523606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9. </a:t>
            </a:r>
            <a:r>
              <a:rPr>
                <a:solidFill>
                  <a:srgbClr val="000000"/>
                </a:solidFill>
              </a:rPr>
              <a:t>Linker without sticky ends</a:t>
            </a:r>
          </a:p>
        </p:txBody>
      </p:sp>
      <p:sp>
        <p:nvSpPr>
          <p:cNvPr id="214" name="CuadroTexto 11"/>
          <p:cNvSpPr txBox="1"/>
          <p:nvPr/>
        </p:nvSpPr>
        <p:spPr>
          <a:xfrm>
            <a:off x="8303903" y="4841040"/>
            <a:ext cx="3523607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10. </a:t>
            </a:r>
            <a:r>
              <a:rPr>
                <a:solidFill>
                  <a:srgbClr val="000000"/>
                </a:solidFill>
              </a:rPr>
              <a:t>Linker with sticky ends</a:t>
            </a:r>
          </a:p>
        </p:txBody>
      </p:sp>
      <p:pic>
        <p:nvPicPr>
          <p:cNvPr id="215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044" y="2861053"/>
            <a:ext cx="3989483" cy="1397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n" descr="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263" y="2943525"/>
            <a:ext cx="2647075" cy="1477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ítulo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389413" cy="7062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13816">
              <a:defRPr sz="534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linker and y-shape</a:t>
            </a:r>
          </a:p>
        </p:txBody>
      </p:sp>
      <p:sp>
        <p:nvSpPr>
          <p:cNvPr id="219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0863451" y="6293936"/>
            <a:ext cx="490349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20" name="CuadroTexto 12"/>
          <p:cNvSpPr txBox="1"/>
          <p:nvPr/>
        </p:nvSpPr>
        <p:spPr>
          <a:xfrm>
            <a:off x="2562851" y="6166511"/>
            <a:ext cx="6724917" cy="55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11. </a:t>
            </a:r>
            <a:r>
              <a:rPr>
                <a:solidFill>
                  <a:srgbClr val="000000"/>
                </a:solidFill>
              </a:rPr>
              <a:t>Energy evolution during the relaxation for y-shape at 55 (°C) and 0.15 (mM).</a:t>
            </a:r>
          </a:p>
        </p:txBody>
      </p:sp>
      <p:pic>
        <p:nvPicPr>
          <p:cNvPr id="221" name="relaxation.png" descr="relax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89" y="1303712"/>
            <a:ext cx="8404726" cy="463048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985431A-1CED-26F3-3E2F-327B43E228BA}"/>
                  </a:ext>
                </a:extLst>
              </p14:cNvPr>
              <p14:cNvContentPartPr/>
              <p14:nvPr/>
            </p14:nvContentPartPr>
            <p14:xfrm>
              <a:off x="5501160" y="1841400"/>
              <a:ext cx="4337280" cy="466848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985431A-1CED-26F3-3E2F-327B43E22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800" y="1832040"/>
                <a:ext cx="4356000" cy="46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F847793D-8F66-16A0-2FF4-785C45E6919F}"/>
                  </a:ext>
                </a:extLst>
              </p14:cNvPr>
              <p14:cNvContentPartPr/>
              <p14:nvPr/>
            </p14:nvContentPartPr>
            <p14:xfrm>
              <a:off x="1467000" y="534960"/>
              <a:ext cx="7862760" cy="57981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F847793D-8F66-16A0-2FF4-785C45E691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7640" y="525600"/>
                <a:ext cx="7881480" cy="581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ítulo 1"/>
          <p:cNvSpPr txBox="1">
            <a:spLocks noGrp="1"/>
          </p:cNvSpPr>
          <p:nvPr>
            <p:ph type="title"/>
          </p:nvPr>
        </p:nvSpPr>
        <p:spPr>
          <a:xfrm>
            <a:off x="202934" y="142738"/>
            <a:ext cx="2733359" cy="63647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13231">
              <a:defRPr sz="468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Results</a:t>
            </a:r>
          </a:p>
        </p:txBody>
      </p:sp>
      <p:sp>
        <p:nvSpPr>
          <p:cNvPr id="224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528391" y="6306236"/>
            <a:ext cx="490350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25" name="CuadroTexto 12"/>
          <p:cNvSpPr txBox="1"/>
          <p:nvPr/>
        </p:nvSpPr>
        <p:spPr>
          <a:xfrm>
            <a:off x="2634619" y="5904881"/>
            <a:ext cx="6724917" cy="554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12. </a:t>
            </a:r>
            <a:r>
              <a:rPr>
                <a:solidFill>
                  <a:srgbClr val="000000"/>
                </a:solidFill>
              </a:rPr>
              <a:t>Representative total energy at equilibrium for three different temperatures and three different salt concentration (Y-shape)</a:t>
            </a:r>
          </a:p>
        </p:txBody>
      </p:sp>
      <p:pic>
        <p:nvPicPr>
          <p:cNvPr id="226" name="Figure_1.png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9" y="193534"/>
            <a:ext cx="9456931" cy="565718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B56E2B0-1B07-FF98-2A07-C9E3862838CA}"/>
                  </a:ext>
                </a:extLst>
              </p14:cNvPr>
              <p14:cNvContentPartPr/>
              <p14:nvPr/>
            </p14:nvContentPartPr>
            <p14:xfrm>
              <a:off x="957960" y="1986480"/>
              <a:ext cx="9824760" cy="3179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B56E2B0-1B07-FF98-2A07-C9E386283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600" y="1977120"/>
                <a:ext cx="9843480" cy="31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"/>
          <p:cNvSpPr txBox="1">
            <a:spLocks noGrp="1"/>
          </p:cNvSpPr>
          <p:nvPr>
            <p:ph type="title"/>
          </p:nvPr>
        </p:nvSpPr>
        <p:spPr>
          <a:xfrm>
            <a:off x="301856" y="234309"/>
            <a:ext cx="2104474" cy="80041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Results</a:t>
            </a:r>
          </a:p>
        </p:txBody>
      </p:sp>
      <p:sp>
        <p:nvSpPr>
          <p:cNvPr id="229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528391" y="6306236"/>
            <a:ext cx="490350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0" name="CuadroTexto 12"/>
          <p:cNvSpPr txBox="1"/>
          <p:nvPr/>
        </p:nvSpPr>
        <p:spPr>
          <a:xfrm>
            <a:off x="2948576" y="5970288"/>
            <a:ext cx="6724917" cy="55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13. </a:t>
            </a:r>
            <a:r>
              <a:rPr>
                <a:solidFill>
                  <a:srgbClr val="000000"/>
                </a:solidFill>
              </a:rPr>
              <a:t>Representative total energy at equilibrium for three different temperatures and three different salt concentration (Linker)</a:t>
            </a:r>
          </a:p>
        </p:txBody>
      </p:sp>
      <p:pic>
        <p:nvPicPr>
          <p:cNvPr id="231" name="linkers plot.png" descr="linkers 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29" y="57625"/>
            <a:ext cx="9265723" cy="576576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DE940BF-9E20-038B-F21C-381AA85847CC}"/>
                  </a:ext>
                </a:extLst>
              </p14:cNvPr>
              <p14:cNvContentPartPr/>
              <p14:nvPr/>
            </p14:nvContentPartPr>
            <p14:xfrm>
              <a:off x="647640" y="366480"/>
              <a:ext cx="7120800" cy="5893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DE940BF-9E20-038B-F21C-381AA85847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80" y="357120"/>
                <a:ext cx="7139520" cy="591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r>
              <a:t>Binding Y-shape and Linkers</a:t>
            </a:r>
          </a:p>
        </p:txBody>
      </p:sp>
      <p:sp>
        <p:nvSpPr>
          <p:cNvPr id="234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528391" y="6306236"/>
            <a:ext cx="490350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5" name="CuadroTexto 12"/>
          <p:cNvSpPr txBox="1"/>
          <p:nvPr/>
        </p:nvSpPr>
        <p:spPr>
          <a:xfrm>
            <a:off x="2634619" y="5904881"/>
            <a:ext cx="6724917" cy="31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.  </a:t>
            </a:r>
            <a:r>
              <a:rPr>
                <a:solidFill>
                  <a:srgbClr val="000000"/>
                </a:solidFill>
              </a:rPr>
              <a:t>Relaxed binded Y-shape and Linker at 58°C and 0.15 mM</a:t>
            </a:r>
          </a:p>
        </p:txBody>
      </p:sp>
      <p:pic>
        <p:nvPicPr>
          <p:cNvPr id="236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654" y="1762731"/>
            <a:ext cx="5896847" cy="407010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1252918-CBD2-392B-E8B2-99BA772B4167}"/>
                  </a:ext>
                </a:extLst>
              </p14:cNvPr>
              <p14:cNvContentPartPr/>
              <p14:nvPr/>
            </p14:nvContentPartPr>
            <p14:xfrm>
              <a:off x="4175280" y="1321560"/>
              <a:ext cx="7726680" cy="51390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1252918-CBD2-392B-E8B2-99BA772B41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5920" y="1312200"/>
                <a:ext cx="7745400" cy="515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About </a:t>
            </a:r>
            <a:r>
              <a:rPr>
                <a:solidFill>
                  <a:srgbClr val="000000"/>
                </a:solidFill>
              </a:rPr>
              <a:t>me</a:t>
            </a:r>
          </a:p>
        </p:txBody>
      </p:sp>
      <p:sp>
        <p:nvSpPr>
          <p:cNvPr id="102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838199" y="1847850"/>
            <a:ext cx="7664534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500"/>
            </a:pPr>
            <a:r>
              <a:t>Experiences:</a:t>
            </a:r>
          </a:p>
          <a:p>
            <a:pPr marL="0" indent="0">
              <a:lnSpc>
                <a:spcPct val="81000"/>
              </a:lnSpc>
              <a:buSzTx/>
              <a:buNone/>
              <a:defRPr sz="2500" b="1">
                <a:solidFill>
                  <a:srgbClr val="31A189"/>
                </a:solidFill>
              </a:defRPr>
            </a:pPr>
            <a:r>
              <a:t>Swiss Federal Laboratories for Materials Science and Technology: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t>Research and Development of new biobased materials for thermal insulation.</a:t>
            </a:r>
          </a:p>
          <a:p>
            <a:pPr marL="0" indent="0">
              <a:lnSpc>
                <a:spcPct val="81000"/>
              </a:lnSpc>
              <a:buSzTx/>
              <a:buNone/>
              <a:defRPr sz="2500" b="1">
                <a:solidFill>
                  <a:srgbClr val="31A189"/>
                </a:solidFill>
              </a:defRPr>
            </a:pPr>
            <a:r>
              <a:t>SENAI – ISI (SENAI of Innovation in Advanced Materials):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t>Characterization of polymers using techniques such as XRF, XRD, SEM, and Rheology (CSR, SAOS, Capillary).</a:t>
            </a:r>
          </a:p>
          <a:p>
            <a:pPr marL="0" indent="0">
              <a:lnSpc>
                <a:spcPct val="81000"/>
              </a:lnSpc>
              <a:buSzTx/>
              <a:buNone/>
              <a:defRPr sz="2500" b="1">
                <a:solidFill>
                  <a:srgbClr val="31A189"/>
                </a:solidFill>
              </a:defRPr>
            </a:pPr>
            <a:r>
              <a:t>CUIE (Energy Research Center, UMSS):</a:t>
            </a:r>
          </a:p>
          <a:p>
            <a:pPr marL="0" lvl="1" indent="457200">
              <a:lnSpc>
                <a:spcPct val="81000"/>
              </a:lnSpc>
              <a:spcBef>
                <a:spcPts val="500"/>
              </a:spcBef>
              <a:buSzTx/>
              <a:buNone/>
              <a:defRPr sz="2200"/>
            </a:pPr>
            <a:r>
              <a:t>Conducted Big Data Analysis, Linear programming, and stochastic modeling using Python.</a:t>
            </a:r>
          </a:p>
        </p:txBody>
      </p:sp>
      <p:sp>
        <p:nvSpPr>
          <p:cNvPr id="103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84646" y="6312248"/>
            <a:ext cx="269154" cy="4533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4" name="Imagen 5" descr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536763"/>
            <a:ext cx="27432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steps: </a:t>
            </a:r>
            <a:r>
              <a:rPr>
                <a:solidFill>
                  <a:srgbClr val="000000"/>
                </a:solidFill>
              </a:rPr>
              <a:t>Reviewing </a:t>
            </a:r>
          </a:p>
        </p:txBody>
      </p:sp>
      <p:sp>
        <p:nvSpPr>
          <p:cNvPr id="107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</a:pPr>
            <a:r>
              <a:t>Relevant papers for the work: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Xing, Z., Caciagli, A., Cao, T., Stoev, I., Zupkauskas, M., O’Neill, T., ... &amp; Eiser, E. (2018). </a:t>
            </a:r>
            <a:r>
              <a:rPr>
                <a:solidFill>
                  <a:srgbClr val="31A189"/>
                </a:solidFill>
              </a:rPr>
              <a:t>Microrheology of DNA hydrogels</a:t>
            </a:r>
            <a:r>
              <a:t>. Proceedings of the National Academy of Sciences, 115(32), 8137-8142.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Stoev, I. D., Cao, T., Caciagli, A., Yu, J., Ness, C., Liu, R., ... &amp; Eiser, E. (2020). </a:t>
            </a:r>
            <a:r>
              <a:rPr>
                <a:solidFill>
                  <a:srgbClr val="31A189"/>
                </a:solidFill>
              </a:rPr>
              <a:t>On the role of flexibility in linker-mediated DNA hydrogels</a:t>
            </a:r>
            <a:r>
              <a:t>. Soft Matter, 16(4), 990-1001.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Stoev, Iliya D., et al. </a:t>
            </a:r>
            <a:r>
              <a:rPr>
                <a:solidFill>
                  <a:srgbClr val="31A189"/>
                </a:solidFill>
              </a:rPr>
              <a:t>"Using single-beam optical tweezers for the passive microrheology of complex fluids." </a:t>
            </a:r>
            <a:r>
              <a:t>Optical Trapping and Optical Micromanipulation XV. Vol. 10723. SPIE, 2018.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Stoev, I. D., Caciagli, A., Mukhopadhyay, A., Ness, C., &amp; Eiser, E. (2021). </a:t>
            </a:r>
            <a:r>
              <a:rPr>
                <a:solidFill>
                  <a:srgbClr val="31A189"/>
                </a:solidFill>
              </a:rPr>
              <a:t>Bulk rheology of sticky DNA-functionalized emulsions</a:t>
            </a:r>
            <a:r>
              <a:t>. Physical Review E, 104(5), 054602.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Mukhopadhyay, A., Stoev, I. D., King, D. A., Sharma, K. P., &amp; Eiser, E. (2022). </a:t>
            </a:r>
            <a:r>
              <a:rPr>
                <a:solidFill>
                  <a:srgbClr val="31A189"/>
                </a:solidFill>
              </a:rPr>
              <a:t>Amyloid-Like Aggregation in Native Protein and its Suppression in the Bio-Conjugated Counterpart</a:t>
            </a:r>
            <a:r>
              <a:t>. Frontiers in Physics, 10, 924864.</a:t>
            </a:r>
          </a:p>
          <a:p>
            <a:pPr>
              <a:lnSpc>
                <a:spcPct val="81000"/>
              </a:lnSpc>
              <a:defRPr sz="2000"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Stoev, I. (2021). </a:t>
            </a:r>
            <a:r>
              <a:rPr>
                <a:solidFill>
                  <a:srgbClr val="31A189"/>
                </a:solidFill>
              </a:rPr>
              <a:t>Broadband Rheological Characterisation of Soft Functional Materials </a:t>
            </a:r>
            <a:r>
              <a:t>(Doctoral dissertation).</a:t>
            </a:r>
          </a:p>
        </p:txBody>
      </p:sp>
      <p:sp>
        <p:nvSpPr>
          <p:cNvPr id="108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1904" y="6293936"/>
            <a:ext cx="30189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steps: </a:t>
            </a:r>
            <a:r>
              <a:rPr>
                <a:solidFill>
                  <a:srgbClr val="000000"/>
                </a:solidFill>
              </a:rPr>
              <a:t>Installation and visualization</a:t>
            </a:r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oxDNA, LAMMPS, oxView </a:t>
            </a:r>
          </a:p>
        </p:txBody>
      </p:sp>
      <p:sp>
        <p:nvSpPr>
          <p:cNvPr id="112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1904" y="6293936"/>
            <a:ext cx="30189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13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7" y="2460754"/>
            <a:ext cx="5206341" cy="286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n 5" descr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022" y="1690688"/>
            <a:ext cx="6008914" cy="3309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11" y="4204139"/>
            <a:ext cx="4749554" cy="244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task: </a:t>
            </a:r>
            <a:r>
              <a:rPr>
                <a:solidFill>
                  <a:srgbClr val="000000"/>
                </a:solidFill>
              </a:rPr>
              <a:t>Trimer</a:t>
            </a:r>
          </a:p>
        </p:txBody>
      </p:sp>
      <p:sp>
        <p:nvSpPr>
          <p:cNvPr id="118" name="Marcador de contenido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Given sequence:</a:t>
            </a:r>
          </a:p>
        </p:txBody>
      </p:sp>
      <p:sp>
        <p:nvSpPr>
          <p:cNvPr id="119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0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30" y="1601581"/>
            <a:ext cx="6803730" cy="479942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598BC60-C669-C806-C36D-6D5E32752440}"/>
                  </a:ext>
                </a:extLst>
              </p14:cNvPr>
              <p14:cNvContentPartPr/>
              <p14:nvPr/>
            </p14:nvContentPartPr>
            <p14:xfrm>
              <a:off x="5763960" y="2817720"/>
              <a:ext cx="3787200" cy="7556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598BC60-C669-C806-C36D-6D5E327524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4600" y="2808360"/>
                <a:ext cx="3805920" cy="77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task: </a:t>
            </a:r>
            <a:r>
              <a:rPr>
                <a:solidFill>
                  <a:srgbClr val="000000"/>
                </a:solidFill>
              </a:rPr>
              <a:t>Trimer</a:t>
            </a:r>
          </a:p>
        </p:txBody>
      </p:sp>
      <p:sp>
        <p:nvSpPr>
          <p:cNvPr id="123" name="Marcador de contenido 2"/>
          <p:cNvSpPr txBox="1">
            <a:spLocks noGrp="1"/>
          </p:cNvSpPr>
          <p:nvPr>
            <p:ph type="body" sz="quarter" idx="1"/>
          </p:nvPr>
        </p:nvSpPr>
        <p:spPr>
          <a:xfrm>
            <a:off x="838200" y="1825625"/>
            <a:ext cx="3530935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Misunderstanding: </a:t>
            </a:r>
          </a:p>
          <a:p>
            <a:pPr marL="0" indent="0">
              <a:buSzTx/>
              <a:buNone/>
              <a:defRPr sz="2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Symmetric Y-shape. </a:t>
            </a:r>
            <a:r>
              <a:rPr>
                <a:solidFill>
                  <a:srgbClr val="000000"/>
                </a:solidFill>
              </a:rPr>
              <a:t>Joined the strands at the end and beginning. (Duplex)</a:t>
            </a:r>
          </a:p>
          <a:p>
            <a:pPr marL="0" indent="0">
              <a:buSzTx/>
              <a:buNone/>
              <a:defRPr b="1"/>
            </a:pPr>
            <a:r>
              <a:t>S1+L1</a:t>
            </a:r>
            <a:r>
              <a:rPr>
                <a:solidFill>
                  <a:srgbClr val="31A189"/>
                </a:solidFill>
              </a:rPr>
              <a:t>+S2+L2+S3</a:t>
            </a:r>
          </a:p>
        </p:txBody>
      </p:sp>
      <p:sp>
        <p:nvSpPr>
          <p:cNvPr id="124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1904" y="6293936"/>
            <a:ext cx="30189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5" name="Imagen 4" descr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25" y="1233444"/>
            <a:ext cx="6803730" cy="4799426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ángulo 5"/>
          <p:cNvSpPr/>
          <p:nvPr/>
        </p:nvSpPr>
        <p:spPr>
          <a:xfrm>
            <a:off x="4999513" y="2398690"/>
            <a:ext cx="5937663" cy="320635"/>
          </a:xfrm>
          <a:prstGeom prst="rect">
            <a:avLst/>
          </a:prstGeom>
          <a:ln w="5715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7" name="Imagen 6" descr="Imagen 6"/>
          <p:cNvPicPr>
            <a:picLocks noChangeAspect="1"/>
          </p:cNvPicPr>
          <p:nvPr/>
        </p:nvPicPr>
        <p:blipFill>
          <a:blip r:embed="rId3"/>
          <a:srcRect l="3807"/>
          <a:stretch>
            <a:fillRect/>
          </a:stretch>
        </p:blipFill>
        <p:spPr>
          <a:xfrm>
            <a:off x="508927" y="3633156"/>
            <a:ext cx="4254900" cy="295848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Elipse 7"/>
          <p:cNvSpPr/>
          <p:nvPr/>
        </p:nvSpPr>
        <p:spPr>
          <a:xfrm>
            <a:off x="2766952" y="3763786"/>
            <a:ext cx="1866248" cy="1852758"/>
          </a:xfrm>
          <a:prstGeom prst="ellipse">
            <a:avLst/>
          </a:prstGeom>
          <a:ln w="5715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CuadroTexto 9"/>
          <p:cNvSpPr txBox="1"/>
          <p:nvPr/>
        </p:nvSpPr>
        <p:spPr>
          <a:xfrm>
            <a:off x="3589022" y="5734758"/>
            <a:ext cx="49342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L1</a:t>
            </a:r>
          </a:p>
        </p:txBody>
      </p:sp>
      <p:sp>
        <p:nvSpPr>
          <p:cNvPr id="130" name="CuadroTexto 11"/>
          <p:cNvSpPr txBox="1"/>
          <p:nvPr/>
        </p:nvSpPr>
        <p:spPr>
          <a:xfrm>
            <a:off x="913685" y="6536808"/>
            <a:ext cx="4533505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1. </a:t>
            </a:r>
            <a:r>
              <a:rPr>
                <a:solidFill>
                  <a:srgbClr val="000000"/>
                </a:solidFill>
              </a:rPr>
              <a:t>Y-shape (symmetric) + Linker 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First task: </a:t>
            </a:r>
            <a:r>
              <a:rPr>
                <a:solidFill>
                  <a:srgbClr val="000000"/>
                </a:solidFill>
              </a:rPr>
              <a:t>Trimer</a:t>
            </a:r>
          </a:p>
        </p:txBody>
      </p:sp>
      <p:sp>
        <p:nvSpPr>
          <p:cNvPr id="133" name="Marcador de contenido 2"/>
          <p:cNvSpPr txBox="1">
            <a:spLocks noGrp="1"/>
          </p:cNvSpPr>
          <p:nvPr>
            <p:ph type="body" sz="quarter" idx="1"/>
          </p:nvPr>
        </p:nvSpPr>
        <p:spPr>
          <a:xfrm>
            <a:off x="470065" y="1564369"/>
            <a:ext cx="5207001" cy="261574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sz="20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Methodology: </a:t>
            </a:r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Inserted the sequence (duplex).</a:t>
            </a:r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Copied three times.</a:t>
            </a:r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(using the ligate feature).</a:t>
            </a:r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Enabled Rigid body. (set the </a:t>
            </a:r>
            <a:r>
              <a:rPr u="sng">
                <a:solidFill>
                  <a:srgbClr val="C00000"/>
                </a:solidFill>
              </a:rPr>
              <a:t>variables</a:t>
            </a:r>
            <a:r>
              <a:t>)</a:t>
            </a:r>
            <a:endParaRPr sz="1600"/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MC.</a:t>
            </a:r>
          </a:p>
          <a:p>
            <a:pPr marL="457200" indent="-457200">
              <a:lnSpc>
                <a:spcPct val="81000"/>
              </a:lnSpc>
              <a:buFontTx/>
              <a:buAutoNum type="arabicPeriod"/>
              <a:defRPr sz="2000"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oxDNA to obtain the energy plot.</a:t>
            </a:r>
          </a:p>
        </p:txBody>
      </p:sp>
      <p:sp>
        <p:nvSpPr>
          <p:cNvPr id="134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694161" y="6293936"/>
            <a:ext cx="30189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35" name="Imagen 4" descr="Imagen 4"/>
          <p:cNvPicPr>
            <a:picLocks noChangeAspect="1"/>
          </p:cNvPicPr>
          <p:nvPr/>
        </p:nvPicPr>
        <p:blipFill>
          <a:blip r:embed="rId2"/>
          <a:srcRect t="24279" b="69040"/>
          <a:stretch>
            <a:fillRect/>
          </a:stretch>
        </p:blipFill>
        <p:spPr>
          <a:xfrm>
            <a:off x="4680699" y="1724054"/>
            <a:ext cx="6803729" cy="32063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ángulo 5"/>
          <p:cNvSpPr/>
          <p:nvPr/>
        </p:nvSpPr>
        <p:spPr>
          <a:xfrm>
            <a:off x="4857327" y="1724055"/>
            <a:ext cx="5937663" cy="320635"/>
          </a:xfrm>
          <a:prstGeom prst="rect">
            <a:avLst/>
          </a:prstGeom>
          <a:ln w="5715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n 6" descr="Imagen 6"/>
          <p:cNvPicPr>
            <a:picLocks noChangeAspect="1"/>
          </p:cNvPicPr>
          <p:nvPr/>
        </p:nvPicPr>
        <p:blipFill>
          <a:blip r:embed="rId3"/>
          <a:srcRect l="3806"/>
          <a:stretch>
            <a:fillRect/>
          </a:stretch>
        </p:blipFill>
        <p:spPr>
          <a:xfrm>
            <a:off x="1353859" y="4416425"/>
            <a:ext cx="3062024" cy="2129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n 8" descr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2339975"/>
            <a:ext cx="5207000" cy="4152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uadroTexto 9"/>
          <p:cNvSpPr txBox="1"/>
          <p:nvPr/>
        </p:nvSpPr>
        <p:spPr>
          <a:xfrm>
            <a:off x="6774575" y="6360819"/>
            <a:ext cx="4533506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3. </a:t>
            </a:r>
            <a:r>
              <a:rPr>
                <a:solidFill>
                  <a:srgbClr val="000000"/>
                </a:solidFill>
              </a:rPr>
              <a:t>Energy plot of Y-shape (symmetric)</a:t>
            </a:r>
          </a:p>
        </p:txBody>
      </p:sp>
      <p:sp>
        <p:nvSpPr>
          <p:cNvPr id="140" name="CuadroTexto 10"/>
          <p:cNvSpPr txBox="1"/>
          <p:nvPr/>
        </p:nvSpPr>
        <p:spPr>
          <a:xfrm>
            <a:off x="913685" y="6536808"/>
            <a:ext cx="4533505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1. </a:t>
            </a:r>
            <a:r>
              <a:rPr>
                <a:solidFill>
                  <a:srgbClr val="000000"/>
                </a:solidFill>
              </a:rPr>
              <a:t>Y-shape (symmetric) + Linker 1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n 7" descr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466" y="1690688"/>
            <a:ext cx="5812334" cy="447943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44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786387" y="2456275"/>
            <a:ext cx="4755079" cy="408987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19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Methodology: 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chemeClr val="accent1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Inserted the sequence (one by one</a:t>
            </a:r>
            <a:r>
              <a:rPr u="none"/>
              <a:t>).</a:t>
            </a:r>
            <a:r>
              <a:rPr u="none">
                <a:solidFill>
                  <a:srgbClr val="000000"/>
                </a:solidFill>
              </a:rPr>
              <a:t> 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chemeClr val="accent1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by the parts that allows the bound of the duplex and sticky ends. </a:t>
            </a:r>
            <a:r>
              <a:rPr u="none">
                <a:solidFill>
                  <a:srgbClr val="000000"/>
                </a:solidFill>
              </a:rPr>
              <a:t>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(using the ligate feature).</a:t>
            </a:r>
            <a:r>
              <a:rPr u="none"/>
              <a:t> </a:t>
            </a:r>
            <a:r>
              <a:rPr u="none">
                <a:solidFill>
                  <a:srgbClr val="000000"/>
                </a:solidFill>
              </a:rPr>
              <a:t>I kept this just to join the duplex part of the Y shape, then I used the ”Expand feature”.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Enabled Rigid body</a:t>
            </a:r>
            <a:r>
              <a:rPr u="none"/>
              <a:t>. </a:t>
            </a:r>
            <a:r>
              <a:rPr u="none">
                <a:solidFill>
                  <a:srgbClr val="000000"/>
                </a:solidFill>
              </a:rPr>
              <a:t>SOMETIMES! (just for the duplex parts joined), I used the relaxation simulation on oxDNA (backbone and forces files)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MC</a:t>
            </a:r>
            <a:r>
              <a:rPr u="none">
                <a:solidFill>
                  <a:srgbClr val="000000"/>
                </a:solidFill>
              </a:rPr>
              <a:t>. And MD to get time dependance.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19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oxDNA to obtain the energy plot</a:t>
            </a:r>
            <a:r>
              <a:rPr u="none">
                <a:solidFill>
                  <a:srgbClr val="000000"/>
                </a:solidFill>
              </a:rPr>
              <a:t>. Not anymore.</a:t>
            </a:r>
          </a:p>
        </p:txBody>
      </p:sp>
      <p:sp>
        <p:nvSpPr>
          <p:cNvPr id="145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46" name="CuadroTexto 9"/>
          <p:cNvSpPr txBox="1"/>
          <p:nvPr/>
        </p:nvSpPr>
        <p:spPr>
          <a:xfrm>
            <a:off x="7984867" y="6123542"/>
            <a:ext cx="2348446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2. </a:t>
            </a:r>
            <a:r>
              <a:rPr>
                <a:solidFill>
                  <a:srgbClr val="000000"/>
                </a:solidFill>
              </a:rPr>
              <a:t>Building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</a:t>
            </a:r>
          </a:p>
        </p:txBody>
      </p:sp>
      <p:pic>
        <p:nvPicPr>
          <p:cNvPr id="147" name="Imagen 4" descr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64" y="770247"/>
            <a:ext cx="3096736" cy="878569"/>
          </a:xfrm>
          <a:prstGeom prst="rect">
            <a:avLst/>
          </a:prstGeom>
          <a:ln w="28575">
            <a:solidFill>
              <a:srgbClr val="203864"/>
            </a:solidFill>
          </a:ln>
        </p:spPr>
      </p:pic>
      <p:sp>
        <p:nvSpPr>
          <p:cNvPr id="148" name="Elipse 5"/>
          <p:cNvSpPr/>
          <p:nvPr/>
        </p:nvSpPr>
        <p:spPr>
          <a:xfrm>
            <a:off x="7137069" y="3051958"/>
            <a:ext cx="593767" cy="878445"/>
          </a:xfrm>
          <a:prstGeom prst="ellipse">
            <a:avLst/>
          </a:prstGeom>
          <a:ln w="381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Conector recto de flecha 8"/>
          <p:cNvSpPr/>
          <p:nvPr/>
        </p:nvSpPr>
        <p:spPr>
          <a:xfrm flipH="1">
            <a:off x="7588331" y="1648815"/>
            <a:ext cx="1242334" cy="1403144"/>
          </a:xfrm>
          <a:prstGeom prst="line">
            <a:avLst/>
          </a:prstGeom>
          <a:ln w="28575">
            <a:solidFill>
              <a:srgbClr val="20386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Elipse 10"/>
          <p:cNvSpPr/>
          <p:nvPr/>
        </p:nvSpPr>
        <p:spPr>
          <a:xfrm>
            <a:off x="8231286" y="3166011"/>
            <a:ext cx="927803" cy="878445"/>
          </a:xfrm>
          <a:prstGeom prst="ellipse">
            <a:avLst/>
          </a:prstGeom>
          <a:ln w="381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1" name="Imagen 11" descr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77" y="4981481"/>
            <a:ext cx="3101388" cy="87988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52" name="Conector recto de flecha 12"/>
          <p:cNvSpPr/>
          <p:nvPr/>
        </p:nvSpPr>
        <p:spPr>
          <a:xfrm flipV="1">
            <a:off x="6696191" y="3930401"/>
            <a:ext cx="1664038" cy="1033962"/>
          </a:xfrm>
          <a:prstGeom prst="line">
            <a:avLst/>
          </a:prstGeom>
          <a:ln w="28575">
            <a:solidFill>
              <a:srgbClr val="C0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81F49CE-3A0D-4874-EE3A-7FACC0FFFC19}"/>
                  </a:ext>
                </a:extLst>
              </p14:cNvPr>
              <p14:cNvContentPartPr/>
              <p14:nvPr/>
            </p14:nvContentPartPr>
            <p14:xfrm>
              <a:off x="8471520" y="3327840"/>
              <a:ext cx="214560" cy="61020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81F49CE-3A0D-4874-EE3A-7FACC0FFF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2160" y="3318480"/>
                <a:ext cx="233280" cy="62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8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Second task: </a:t>
            </a:r>
            <a:r>
              <a:rPr>
                <a:solidFill>
                  <a:srgbClr val="000000"/>
                </a:solidFill>
              </a:rPr>
              <a:t>Relax</a:t>
            </a:r>
            <a:r>
              <a:t> </a:t>
            </a:r>
            <a:r>
              <a:rPr>
                <a:solidFill>
                  <a:srgbClr val="000000"/>
                </a:solidFill>
              </a:rPr>
              <a:t>Y-shape DNA</a:t>
            </a:r>
          </a:p>
        </p:txBody>
      </p:sp>
      <p:sp>
        <p:nvSpPr>
          <p:cNvPr id="155" name="Marcador de contenido 2"/>
          <p:cNvSpPr txBox="1">
            <a:spLocks noGrp="1"/>
          </p:cNvSpPr>
          <p:nvPr>
            <p:ph type="body" sz="half" idx="1"/>
          </p:nvPr>
        </p:nvSpPr>
        <p:spPr>
          <a:xfrm>
            <a:off x="740840" y="2113096"/>
            <a:ext cx="4755079" cy="415681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72000"/>
              </a:lnSpc>
              <a:buSzTx/>
              <a:buNone/>
              <a:defRPr sz="2100"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Methodology: 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Inserted the sequence (one by one</a:t>
            </a:r>
            <a:r>
              <a:rPr u="none"/>
              <a:t>). 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by the parts that allows the bound of the duplex and sticky ends. </a:t>
            </a:r>
            <a:r>
              <a:rPr u="none"/>
              <a:t>OK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Joined (using the ligate feature).</a:t>
            </a:r>
            <a:r>
              <a:rPr u="none"/>
              <a:t> I kept this just to join the duplex part of the Y shape, then I used the ”</a:t>
            </a:r>
            <a:r>
              <a:t>Extend</a:t>
            </a:r>
            <a:r>
              <a:rPr u="none"/>
              <a:t> feature”.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C0000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Enabled Rigid body</a:t>
            </a:r>
            <a:r>
              <a:rPr u="none"/>
              <a:t>. </a:t>
            </a:r>
            <a:r>
              <a:rPr u="none">
                <a:solidFill>
                  <a:srgbClr val="000000"/>
                </a:solidFill>
              </a:rPr>
              <a:t>SOMETIMES! (just for the duplex parts joined), I used the relaxation simulation on oxDNA (backbone and forces files)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MC</a:t>
            </a:r>
            <a:r>
              <a:rPr u="none"/>
              <a:t>. And MD to get time dependance.</a:t>
            </a:r>
          </a:p>
          <a:p>
            <a:pPr marL="457200" indent="-457200">
              <a:lnSpc>
                <a:spcPct val="72000"/>
              </a:lnSpc>
              <a:buFontTx/>
              <a:buAutoNum type="arabicPeriod"/>
              <a:defRPr sz="2100" u="sng">
                <a:solidFill>
                  <a:srgbClr val="808080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Ran oxDNA to obtain the energy plot</a:t>
            </a:r>
            <a:r>
              <a:rPr u="none"/>
              <a:t>. Not anymore.</a:t>
            </a:r>
          </a:p>
        </p:txBody>
      </p:sp>
      <p:sp>
        <p:nvSpPr>
          <p:cNvPr id="156" name="Marcador de número de diapositiva 3"/>
          <p:cNvSpPr txBox="1">
            <a:spLocks noGrp="1"/>
          </p:cNvSpPr>
          <p:nvPr>
            <p:ph type="sldNum" sz="quarter" idx="2"/>
          </p:nvPr>
        </p:nvSpPr>
        <p:spPr>
          <a:xfrm>
            <a:off x="11056555" y="6293936"/>
            <a:ext cx="297246" cy="489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3000">
                <a:solidFill>
                  <a:srgbClr val="31A189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7" name="CuadroTexto 9"/>
          <p:cNvSpPr txBox="1"/>
          <p:nvPr/>
        </p:nvSpPr>
        <p:spPr>
          <a:xfrm>
            <a:off x="6480412" y="6407411"/>
            <a:ext cx="4260374" cy="31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31A189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Figure 3. </a:t>
            </a:r>
            <a:r>
              <a:rPr>
                <a:solidFill>
                  <a:srgbClr val="000000"/>
                </a:solidFill>
              </a:rPr>
              <a:t>RBD (Rigid Body Dynamics) variables</a:t>
            </a:r>
          </a:p>
        </p:txBody>
      </p:sp>
      <p:pic>
        <p:nvPicPr>
          <p:cNvPr id="158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47" y="1775429"/>
            <a:ext cx="19558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Flecha derecha 13"/>
          <p:cNvSpPr/>
          <p:nvPr/>
        </p:nvSpPr>
        <p:spPr>
          <a:xfrm>
            <a:off x="8070350" y="1933612"/>
            <a:ext cx="1294411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0" name="Imagen 14" descr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963" y="468351"/>
            <a:ext cx="2439886" cy="364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lecha derecha 15"/>
          <p:cNvSpPr/>
          <p:nvPr/>
        </p:nvSpPr>
        <p:spPr>
          <a:xfrm rot="5400000">
            <a:off x="6455836" y="3241070"/>
            <a:ext cx="1010821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2" name="Imagen 16" descr="Imagen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595" y="4147844"/>
            <a:ext cx="1963503" cy="19756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Flecha derecha 17"/>
          <p:cNvSpPr/>
          <p:nvPr/>
        </p:nvSpPr>
        <p:spPr>
          <a:xfrm>
            <a:off x="7706735" y="4887891"/>
            <a:ext cx="1010821" cy="814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1A189"/>
          </a:solidFill>
          <a:ln w="12700">
            <a:solidFill>
              <a:srgbClr val="31A189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4" name="CuadroTexto 19"/>
          <p:cNvSpPr txBox="1"/>
          <p:nvPr/>
        </p:nvSpPr>
        <p:spPr>
          <a:xfrm>
            <a:off x="8832125" y="4896974"/>
            <a:ext cx="2842918" cy="79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Method </a:t>
            </a:r>
            <a:r>
              <a:rPr>
                <a:solidFill>
                  <a:srgbClr val="C00A00"/>
                </a:solidFill>
              </a:rPr>
              <a:t>DBSCAN</a:t>
            </a:r>
            <a:endParaRPr>
              <a:solidFill>
                <a:srgbClr val="222222"/>
              </a:solidFill>
            </a:endParaRPr>
          </a:p>
          <a:p>
            <a:pPr>
              <a:defRPr>
                <a:solidFill>
                  <a:srgbClr val="222222"/>
                </a:solidFill>
                <a:latin typeface="Apple Symbols"/>
                <a:ea typeface="Apple Symbols"/>
                <a:cs typeface="Apple Symbols"/>
                <a:sym typeface="Apple Symbols"/>
              </a:defRPr>
            </a:pPr>
            <a:r>
              <a:t>Depends on the density, and other variables, distances, etc</a:t>
            </a:r>
          </a:p>
        </p:txBody>
      </p:sp>
      <p:sp>
        <p:nvSpPr>
          <p:cNvPr id="165" name="Elipse 20"/>
          <p:cNvSpPr/>
          <p:nvPr/>
        </p:nvSpPr>
        <p:spPr>
          <a:xfrm>
            <a:off x="9418136" y="1916516"/>
            <a:ext cx="2569367" cy="831515"/>
          </a:xfrm>
          <a:prstGeom prst="ellipse">
            <a:avLst/>
          </a:prstGeom>
          <a:ln w="381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Macintosh PowerPoint</Application>
  <PresentationFormat>Panorámica</PresentationFormat>
  <Paragraphs>128</Paragraphs>
  <Slides>19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Apple Symbols</vt:lpstr>
      <vt:lpstr>Arial</vt:lpstr>
      <vt:lpstr>Calibri</vt:lpstr>
      <vt:lpstr>Calibri Light</vt:lpstr>
      <vt:lpstr>Tema de Office</vt:lpstr>
      <vt:lpstr>First steps on oxDNA</vt:lpstr>
      <vt:lpstr>About me</vt:lpstr>
      <vt:lpstr>First steps: Reviewing </vt:lpstr>
      <vt:lpstr>First steps: Installation and visualization</vt:lpstr>
      <vt:lpstr>First task: Trimer</vt:lpstr>
      <vt:lpstr>First task: Trimer</vt:lpstr>
      <vt:lpstr>First task: Trimer</vt:lpstr>
      <vt:lpstr>Second task: Relax Y-shape DNA</vt:lpstr>
      <vt:lpstr>Second task: Relax Y-shape DNA</vt:lpstr>
      <vt:lpstr>Second task: Relax Y-shape DNA</vt:lpstr>
      <vt:lpstr>Second task: Relax Y-shape DNA</vt:lpstr>
      <vt:lpstr>Second task: Relax Y-shape DNA</vt:lpstr>
      <vt:lpstr>Second task: Relax Y-shape DNA</vt:lpstr>
      <vt:lpstr>Third task: Relax Y-shape DNA</vt:lpstr>
      <vt:lpstr>Second task: Relax Linker DNA</vt:lpstr>
      <vt:lpstr>Second task: Relax linker and y-shape</vt:lpstr>
      <vt:lpstr>Results</vt:lpstr>
      <vt:lpstr>Results</vt:lpstr>
      <vt:lpstr>Binding Y-shape and Linkers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steps on oxDNA</dc:title>
  <cp:lastModifiedBy>Alejandro Soto</cp:lastModifiedBy>
  <cp:revision>1</cp:revision>
  <dcterms:modified xsi:type="dcterms:W3CDTF">2023-12-21T16:16:55Z</dcterms:modified>
</cp:coreProperties>
</file>